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66.jpg" ContentType="image/jpg"/>
  <Override PartName="/ppt/media/image67.jpg" ContentType="image/jpg"/>
  <Override PartName="/ppt/media/image72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2.jpg" ContentType="image/jpg"/>
  <Override PartName="/ppt/media/image103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7.jpg" ContentType="image/jpg"/>
  <Override PartName="/ppt/media/image108.jpg" ContentType="image/jpg"/>
  <Override PartName="/ppt/media/image109.jpg" ContentType="image/jpg"/>
  <Override PartName="/ppt/media/image110.jpg" ContentType="image/jpg"/>
  <Override PartName="/ppt/media/image111.jpg" ContentType="image/jpg"/>
  <Override PartName="/ppt/media/image113.jpg" ContentType="image/jpg"/>
  <Override PartName="/ppt/media/image122.jpg" ContentType="image/jpg"/>
  <Override PartName="/ppt/media/image123.jpg" ContentType="image/jpg"/>
  <Override PartName="/ppt/media/image131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54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media/image164.jpg" ContentType="image/jpg"/>
  <Override PartName="/ppt/media/image166.jpg" ContentType="image/jpg"/>
  <Override PartName="/ppt/media/image176.jpg" ContentType="image/jpg"/>
  <Override PartName="/ppt/media/image177.jpg" ContentType="image/jpg"/>
  <Override PartName="/ppt/media/image183.jpg" ContentType="image/jpg"/>
  <Override PartName="/ppt/media/image184.jpg" ContentType="image/jpg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99" r:id="rId2"/>
  </p:sldMasterIdLst>
  <p:notesMasterIdLst>
    <p:notesMasterId r:id="rId116"/>
  </p:notesMasterIdLst>
  <p:handoutMasterIdLst>
    <p:handoutMasterId r:id="rId117"/>
  </p:handoutMasterIdLst>
  <p:sldIdLst>
    <p:sldId id="587" r:id="rId3"/>
    <p:sldId id="718" r:id="rId4"/>
    <p:sldId id="719" r:id="rId5"/>
    <p:sldId id="720" r:id="rId6"/>
    <p:sldId id="721" r:id="rId7"/>
    <p:sldId id="722" r:id="rId8"/>
    <p:sldId id="723" r:id="rId9"/>
    <p:sldId id="724" r:id="rId10"/>
    <p:sldId id="725" r:id="rId11"/>
    <p:sldId id="726" r:id="rId12"/>
    <p:sldId id="727" r:id="rId13"/>
    <p:sldId id="728" r:id="rId14"/>
    <p:sldId id="729" r:id="rId15"/>
    <p:sldId id="730" r:id="rId16"/>
    <p:sldId id="731" r:id="rId17"/>
    <p:sldId id="732" r:id="rId18"/>
    <p:sldId id="733" r:id="rId19"/>
    <p:sldId id="734" r:id="rId20"/>
    <p:sldId id="735" r:id="rId21"/>
    <p:sldId id="736" r:id="rId22"/>
    <p:sldId id="737" r:id="rId23"/>
    <p:sldId id="738" r:id="rId24"/>
    <p:sldId id="739" r:id="rId25"/>
    <p:sldId id="740" r:id="rId26"/>
    <p:sldId id="741" r:id="rId27"/>
    <p:sldId id="742" r:id="rId28"/>
    <p:sldId id="743" r:id="rId29"/>
    <p:sldId id="744" r:id="rId30"/>
    <p:sldId id="745" r:id="rId31"/>
    <p:sldId id="746" r:id="rId32"/>
    <p:sldId id="747" r:id="rId33"/>
    <p:sldId id="748" r:id="rId34"/>
    <p:sldId id="749" r:id="rId35"/>
    <p:sldId id="750" r:id="rId36"/>
    <p:sldId id="751" r:id="rId37"/>
    <p:sldId id="752" r:id="rId38"/>
    <p:sldId id="753" r:id="rId39"/>
    <p:sldId id="754" r:id="rId40"/>
    <p:sldId id="755" r:id="rId41"/>
    <p:sldId id="756" r:id="rId42"/>
    <p:sldId id="757" r:id="rId43"/>
    <p:sldId id="758" r:id="rId44"/>
    <p:sldId id="759" r:id="rId45"/>
    <p:sldId id="760" r:id="rId46"/>
    <p:sldId id="761" r:id="rId47"/>
    <p:sldId id="762" r:id="rId48"/>
    <p:sldId id="763" r:id="rId49"/>
    <p:sldId id="764" r:id="rId50"/>
    <p:sldId id="765" r:id="rId51"/>
    <p:sldId id="766" r:id="rId52"/>
    <p:sldId id="767" r:id="rId53"/>
    <p:sldId id="768" r:id="rId54"/>
    <p:sldId id="769" r:id="rId55"/>
    <p:sldId id="770" r:id="rId56"/>
    <p:sldId id="771" r:id="rId57"/>
    <p:sldId id="772" r:id="rId58"/>
    <p:sldId id="773" r:id="rId59"/>
    <p:sldId id="774" r:id="rId60"/>
    <p:sldId id="775" r:id="rId61"/>
    <p:sldId id="776" r:id="rId62"/>
    <p:sldId id="777" r:id="rId63"/>
    <p:sldId id="778" r:id="rId64"/>
    <p:sldId id="779" r:id="rId65"/>
    <p:sldId id="780" r:id="rId66"/>
    <p:sldId id="781" r:id="rId67"/>
    <p:sldId id="782" r:id="rId68"/>
    <p:sldId id="783" r:id="rId69"/>
    <p:sldId id="784" r:id="rId70"/>
    <p:sldId id="785" r:id="rId71"/>
    <p:sldId id="786" r:id="rId72"/>
    <p:sldId id="787" r:id="rId73"/>
    <p:sldId id="788" r:id="rId74"/>
    <p:sldId id="789" r:id="rId75"/>
    <p:sldId id="790" r:id="rId76"/>
    <p:sldId id="791" r:id="rId77"/>
    <p:sldId id="792" r:id="rId78"/>
    <p:sldId id="793" r:id="rId79"/>
    <p:sldId id="794" r:id="rId80"/>
    <p:sldId id="795" r:id="rId81"/>
    <p:sldId id="796" r:id="rId82"/>
    <p:sldId id="797" r:id="rId83"/>
    <p:sldId id="798" r:id="rId84"/>
    <p:sldId id="799" r:id="rId85"/>
    <p:sldId id="800" r:id="rId86"/>
    <p:sldId id="801" r:id="rId87"/>
    <p:sldId id="802" r:id="rId88"/>
    <p:sldId id="803" r:id="rId89"/>
    <p:sldId id="804" r:id="rId90"/>
    <p:sldId id="805" r:id="rId91"/>
    <p:sldId id="806" r:id="rId92"/>
    <p:sldId id="807" r:id="rId93"/>
    <p:sldId id="808" r:id="rId94"/>
    <p:sldId id="809" r:id="rId95"/>
    <p:sldId id="810" r:id="rId96"/>
    <p:sldId id="811" r:id="rId97"/>
    <p:sldId id="812" r:id="rId98"/>
    <p:sldId id="813" r:id="rId99"/>
    <p:sldId id="814" r:id="rId100"/>
    <p:sldId id="815" r:id="rId101"/>
    <p:sldId id="816" r:id="rId102"/>
    <p:sldId id="817" r:id="rId103"/>
    <p:sldId id="818" r:id="rId104"/>
    <p:sldId id="819" r:id="rId105"/>
    <p:sldId id="820" r:id="rId106"/>
    <p:sldId id="821" r:id="rId107"/>
    <p:sldId id="822" r:id="rId108"/>
    <p:sldId id="823" r:id="rId109"/>
    <p:sldId id="824" r:id="rId110"/>
    <p:sldId id="825" r:id="rId111"/>
    <p:sldId id="826" r:id="rId112"/>
    <p:sldId id="827" r:id="rId113"/>
    <p:sldId id="828" r:id="rId114"/>
    <p:sldId id="716" r:id="rId1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8" autoAdjust="0"/>
    <p:restoredTop sz="83261"/>
  </p:normalViewPr>
  <p:slideViewPr>
    <p:cSldViewPr snapToGrid="0" snapToObjects="1">
      <p:cViewPr varScale="1">
        <p:scale>
          <a:sx n="98" d="100"/>
          <a:sy n="98" d="100"/>
        </p:scale>
        <p:origin x="24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viewProps" Target="viewProps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because the magnetic field produced by the loudspeaker</a:t>
            </a:r>
            <a:r>
              <a:rPr lang="en-US" altLang="zh-CN" baseline="0" dirty="0"/>
              <a:t> </a:t>
            </a:r>
            <a:r>
              <a:rPr lang="en-US" altLang="zh-CN" dirty="0"/>
              <a:t>can only be detected within a short range. </a:t>
            </a:r>
          </a:p>
          <a:p>
            <a:r>
              <a:rPr lang="en-US" altLang="zh-CN" dirty="0"/>
              <a:t>However, the</a:t>
            </a:r>
            <a:r>
              <a:rPr lang="en-US" altLang="zh-CN" baseline="0" dirty="0"/>
              <a:t> </a:t>
            </a:r>
            <a:r>
              <a:rPr lang="en-US" altLang="zh-CN" dirty="0"/>
              <a:t>distance between the smartphone and the sound source is</a:t>
            </a:r>
            <a:r>
              <a:rPr lang="en-US" altLang="zh-CN" baseline="0" dirty="0"/>
              <a:t> </a:t>
            </a:r>
            <a:r>
              <a:rPr lang="en-US" altLang="zh-CN" dirty="0"/>
              <a:t>hard to measure. </a:t>
            </a:r>
          </a:p>
          <a:p>
            <a:r>
              <a:rPr lang="en-US" altLang="zh-CN" dirty="0"/>
              <a:t>Therefore, we design non-intrusive use cases</a:t>
            </a:r>
            <a:r>
              <a:rPr lang="en-US" altLang="zh-CN" baseline="0" dirty="0"/>
              <a:t> </a:t>
            </a:r>
            <a:r>
              <a:rPr lang="en-US" altLang="zh-CN" dirty="0"/>
              <a:t>to confine the moving pattern of the smartphone and assist</a:t>
            </a:r>
            <a:r>
              <a:rPr lang="en-US" altLang="zh-CN" baseline="0" dirty="0"/>
              <a:t> </a:t>
            </a:r>
            <a:r>
              <a:rPr lang="en-US" altLang="zh-CN" dirty="0"/>
              <a:t>in measuring the distance. </a:t>
            </a:r>
          </a:p>
          <a:p>
            <a:r>
              <a:rPr lang="en-US" altLang="zh-CN" dirty="0"/>
              <a:t>As shown in this Figure, our scheme</a:t>
            </a:r>
            <a:r>
              <a:rPr lang="en-US" altLang="zh-CN" baseline="0" dirty="0"/>
              <a:t> </a:t>
            </a:r>
            <a:r>
              <a:rPr lang="en-US" altLang="zh-CN" dirty="0"/>
              <a:t>requires the user first to open our mobile application and</a:t>
            </a:r>
            <a:r>
              <a:rPr lang="en-US" altLang="zh-CN" baseline="0" dirty="0"/>
              <a:t> </a:t>
            </a:r>
            <a:r>
              <a:rPr lang="en-US" altLang="zh-CN" dirty="0"/>
              <a:t>hold the smartphone near his head vertically or horizontally</a:t>
            </a:r>
            <a:r>
              <a:rPr lang="en-US" altLang="zh-CN" baseline="0" dirty="0"/>
              <a:t> </a:t>
            </a:r>
            <a:r>
              <a:rPr lang="en-US" altLang="zh-CN" dirty="0"/>
              <a:t>(a similar interaction model has been adopted by [11]); </a:t>
            </a:r>
          </a:p>
          <a:p>
            <a:r>
              <a:rPr lang="en-US" altLang="zh-CN" dirty="0"/>
              <a:t>The</a:t>
            </a:r>
            <a:r>
              <a:rPr lang="en-US" altLang="zh-CN" baseline="0" dirty="0"/>
              <a:t> </a:t>
            </a:r>
            <a:r>
              <a:rPr lang="en-US" altLang="zh-CN" dirty="0"/>
              <a:t>user starts speaking the voice command while moving the</a:t>
            </a:r>
            <a:r>
              <a:rPr lang="en-US" altLang="zh-CN" baseline="0" dirty="0"/>
              <a:t> </a:t>
            </a:r>
            <a:r>
              <a:rPr lang="en-US" altLang="zh-CN" dirty="0"/>
              <a:t>smartphone towards his or her mouth at the same time. </a:t>
            </a:r>
          </a:p>
          <a:p>
            <a:r>
              <a:rPr lang="en-US" altLang="zh-CN" dirty="0"/>
              <a:t>Finally,</a:t>
            </a:r>
            <a:r>
              <a:rPr lang="en-US" altLang="zh-CN" baseline="0" dirty="0"/>
              <a:t> </a:t>
            </a:r>
            <a:r>
              <a:rPr lang="en-US" altLang="zh-CN" dirty="0"/>
              <a:t>the user waits for our application to verify his identity. During</a:t>
            </a:r>
            <a:r>
              <a:rPr lang="en-US" altLang="zh-CN" baseline="0" dirty="0"/>
              <a:t> </a:t>
            </a:r>
            <a:r>
              <a:rPr lang="en-US" altLang="zh-CN" dirty="0"/>
              <a:t>this process, our application first collects the acoustic data and</a:t>
            </a:r>
            <a:r>
              <a:rPr lang="en-US" altLang="zh-CN" baseline="0" dirty="0"/>
              <a:t> </a:t>
            </a:r>
            <a:r>
              <a:rPr lang="en-US" altLang="zh-CN" dirty="0"/>
              <a:t>the reading of the inertial sensors, and then feeds them into</a:t>
            </a:r>
            <a:r>
              <a:rPr lang="en-US" altLang="zh-CN" baseline="0" dirty="0"/>
              <a:t> </a:t>
            </a:r>
            <a:r>
              <a:rPr lang="en-US" altLang="zh-CN" dirty="0"/>
              <a:t>the verification pipeline.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89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because the magnetic field produced by the loudspeaker</a:t>
            </a:r>
          </a:p>
          <a:p>
            <a:r>
              <a:rPr lang="en-US" altLang="zh-CN" dirty="0"/>
              <a:t>can only be detected within a short range. However, the</a:t>
            </a:r>
          </a:p>
          <a:p>
            <a:r>
              <a:rPr lang="en-US" altLang="zh-CN" dirty="0"/>
              <a:t>distance between the smartphone and the sound source is</a:t>
            </a:r>
          </a:p>
          <a:p>
            <a:r>
              <a:rPr lang="en-US" altLang="zh-CN" dirty="0"/>
              <a:t>hard to measure. Therefore, we design non-intrusive use cases</a:t>
            </a:r>
          </a:p>
          <a:p>
            <a:r>
              <a:rPr lang="en-US" altLang="zh-CN" dirty="0"/>
              <a:t>to confine the moving pattern of the smartphone and assist</a:t>
            </a:r>
          </a:p>
          <a:p>
            <a:r>
              <a:rPr lang="en-US" altLang="zh-CN" dirty="0"/>
              <a:t>in measuring the distance. As shown in Fig. 3, our scheme</a:t>
            </a:r>
          </a:p>
          <a:p>
            <a:r>
              <a:rPr lang="en-US" altLang="zh-CN" dirty="0"/>
              <a:t>requires the user first to open our mobile application and</a:t>
            </a:r>
          </a:p>
          <a:p>
            <a:r>
              <a:rPr lang="en-US" altLang="zh-CN" dirty="0"/>
              <a:t>hold the smartphone near his head vertically or horizontally</a:t>
            </a:r>
          </a:p>
          <a:p>
            <a:r>
              <a:rPr lang="en-US" altLang="zh-CN" dirty="0"/>
              <a:t>(a similar interaction model has been adopted by [11]); the</a:t>
            </a:r>
          </a:p>
          <a:p>
            <a:r>
              <a:rPr lang="en-US" altLang="zh-CN" dirty="0"/>
              <a:t>user starts speaking the voice command while moving the</a:t>
            </a:r>
          </a:p>
          <a:p>
            <a:r>
              <a:rPr lang="en-US" altLang="zh-CN" dirty="0"/>
              <a:t>smartphone towards his or her mouth at the same time. Finally,</a:t>
            </a:r>
          </a:p>
          <a:p>
            <a:r>
              <a:rPr lang="en-US" altLang="zh-CN" dirty="0"/>
              <a:t>the user waits for our application to verify his identity. During</a:t>
            </a:r>
          </a:p>
          <a:p>
            <a:r>
              <a:rPr lang="en-US" altLang="zh-CN" dirty="0"/>
              <a:t>this process, our application first collects the acoustic data and</a:t>
            </a:r>
          </a:p>
          <a:p>
            <a:r>
              <a:rPr lang="en-US" altLang="zh-CN" dirty="0"/>
              <a:t>the reading of the inertial sensors, and then feeds them into</a:t>
            </a:r>
          </a:p>
          <a:p>
            <a:r>
              <a:rPr lang="en-US" altLang="zh-CN" dirty="0"/>
              <a:t>the verification pipeline.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56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88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53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113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4030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0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Voice, as a convenient and efficient way of information delivery, has a significant advantage over the conventional</a:t>
            </a:r>
          </a:p>
          <a:p>
            <a:r>
              <a:rPr lang="en-US" altLang="zh-CN" dirty="0"/>
              <a:t>keyboard-based input methods, especially on small mobile devices</a:t>
            </a:r>
          </a:p>
          <a:p>
            <a:r>
              <a:rPr lang="en-US" altLang="zh-CN" dirty="0"/>
              <a:t>such as smartphones and smartwatches.</a:t>
            </a:r>
          </a:p>
          <a:p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No</a:t>
            </a:r>
            <a:r>
              <a:rPr lang="en-US" altLang="zh-CN" baseline="0" dirty="0"/>
              <a:t> memorization: use the special features inside the voice to authenticate (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your voice is unique</a:t>
            </a:r>
            <a:r>
              <a:rPr lang="en-US" altLang="zh-CN" baseline="0" dirty="0"/>
              <a:t>).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 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Pharynx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 is the main resonating chamber for the 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voice + </a:t>
            </a:r>
            <a:r>
              <a:rPr lang="en-US" altLang="zh-CN" dirty="0"/>
              <a:t>physical shape of the vocal tract</a:t>
            </a:r>
            <a:r>
              <a:rPr lang="en-US" altLang="zh-CN" baseline="0" dirty="0"/>
              <a:t> + </a:t>
            </a:r>
            <a:r>
              <a:rPr lang="en-US" altLang="zh-CN" dirty="0"/>
              <a:t>motion of the mouth and pronunciations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 </a:t>
            </a:r>
            <a:r>
              <a:rPr lang="en-US" altLang="zh-CN" sz="1200" b="1" dirty="0"/>
              <a:t>biometrics authentication </a:t>
            </a:r>
            <a:r>
              <a:rPr lang="en-US" altLang="zh-CN" sz="1200" b="1" dirty="0">
                <a:sym typeface="Wingdings" panose="05000000000000000000" pitchFamily="2" charset="2"/>
              </a:rPr>
              <a:t> 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No need to remember the password</a:t>
            </a:r>
            <a:endParaRPr lang="en-US" altLang="zh-CN" dirty="0"/>
          </a:p>
          <a:p>
            <a:r>
              <a:rPr lang="en-US" altLang="zh-CN" dirty="0"/>
              <a:t>Low cost:</a:t>
            </a:r>
            <a:r>
              <a:rPr lang="en-US" altLang="zh-CN" baseline="0" dirty="0"/>
              <a:t> Use microphone to capture voice </a:t>
            </a:r>
            <a:r>
              <a:rPr lang="en-US" altLang="zh-CN" baseline="0" dirty="0">
                <a:sym typeface="Wingdings" panose="05000000000000000000" pitchFamily="2" charset="2"/>
              </a:rPr>
              <a:t></a:t>
            </a:r>
            <a:r>
              <a:rPr lang="zh-CN" altLang="en-US" baseline="0" dirty="0">
                <a:sym typeface="Wingdings" panose="05000000000000000000" pitchFamily="2" charset="2"/>
              </a:rPr>
              <a:t> </a:t>
            </a:r>
            <a:r>
              <a:rPr lang="en-US" altLang="zh-CN" baseline="0" dirty="0">
                <a:sym typeface="Wingdings" panose="05000000000000000000" pitchFamily="2" charset="2"/>
              </a:rPr>
              <a:t>cheap, widely adopted</a:t>
            </a:r>
          </a:p>
          <a:p>
            <a:r>
              <a:rPr lang="en-US" altLang="zh-CN" dirty="0"/>
              <a:t>Easy to Use:</a:t>
            </a:r>
            <a:r>
              <a:rPr lang="en-US" altLang="zh-CN" baseline="0" dirty="0"/>
              <a:t> </a:t>
            </a:r>
            <a:r>
              <a:rPr lang="en-US" altLang="zh-CN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364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ym typeface="Wingdings" panose="05000000000000000000" pitchFamily="2" charset="2"/>
              </a:rPr>
              <a:t>Voice-enable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Logins</a:t>
            </a:r>
            <a:r>
              <a:rPr kumimoji="1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kumimoji="1" lang="en-US" altLang="zh-CN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Google has integrated it into Android operating systems to allow users to unlock mobile devices, and </a:t>
            </a:r>
            <a:r>
              <a:rPr kumimoji="1" lang="en-US" altLang="zh-CN" sz="1200" kern="1200" baseline="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Tencent</a:t>
            </a:r>
            <a:r>
              <a:rPr kumimoji="1" lang="en-US" altLang="zh-CN" sz="1200" kern="1200" baseline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has updated its WeChat mobile app to support voice logins.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200" kern="1200" baseline="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SayPay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Technologies provides cutting-edge biometric and voice-enabled solutions. Our solutions enable users to 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securely access enterprise environments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approve high-value wires and brokerage orders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sign in and make bill payments without PINs and passwords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, and </a:t>
            </a: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transaction financial functions 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kumimoji="1" lang="en-US" altLang="zh-CN" sz="1200" b="1" i="0" kern="1200" dirty="0">
                <a:solidFill>
                  <a:srgbClr val="FF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just the sound of their voices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1" i="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HSBC is launching voice recognition and touch security services in the UK in a big leap towards the introduction of biometric banking.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7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Voice Morphing Attack. In this type of attack,</a:t>
            </a:r>
            <a:r>
              <a:rPr lang="en-US" altLang="zh-CN" baseline="0" dirty="0"/>
              <a:t> </a:t>
            </a:r>
            <a:r>
              <a:rPr lang="en-US" altLang="zh-CN" dirty="0"/>
              <a:t>the attacker is able to imitate the target’s voice by applying</a:t>
            </a:r>
            <a:r>
              <a:rPr lang="en-US" altLang="zh-CN" baseline="0" dirty="0"/>
              <a:t> </a:t>
            </a:r>
            <a:r>
              <a:rPr lang="en-US" altLang="zh-CN" dirty="0"/>
              <a:t>voice morphing (conversion) techniques.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Voice Synthesize  (Example: </a:t>
            </a:r>
            <a:r>
              <a:rPr lang="en-US" altLang="zh-CN" b="1" dirty="0"/>
              <a:t>Adobe VOCO</a:t>
            </a:r>
            <a:r>
              <a:rPr lang="en-US" altLang="zh-CN" dirty="0"/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Attack:</a:t>
            </a:r>
            <a:r>
              <a:rPr lang="en-US" altLang="zh-CN" baseline="0" dirty="0"/>
              <a:t> </a:t>
            </a:r>
            <a:r>
              <a:rPr lang="en-US" altLang="zh-CN" dirty="0"/>
              <a:t>This type of attacker is</a:t>
            </a:r>
            <a:r>
              <a:rPr lang="en-US" altLang="zh-CN" baseline="0" dirty="0"/>
              <a:t> </a:t>
            </a:r>
            <a:r>
              <a:rPr lang="en-US" altLang="zh-CN" dirty="0"/>
              <a:t>able to synthesize target voice by using the state-of-the-art</a:t>
            </a:r>
            <a:r>
              <a:rPr lang="en-US" altLang="zh-CN" baseline="0" dirty="0"/>
              <a:t> </a:t>
            </a:r>
            <a:r>
              <a:rPr lang="en-US" altLang="zh-CN" dirty="0"/>
              <a:t>speech synthesizers techniques.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assume the attacker is </a:t>
            </a:r>
            <a:r>
              <a:rPr lang="en-US" altLang="zh-CN" dirty="0" err="1"/>
              <a:t>ableto</a:t>
            </a:r>
            <a:r>
              <a:rPr lang="en-US" altLang="zh-CN" dirty="0"/>
              <a:t> use text-to-speech (TTS) technique to generate the natural-sounding synthetic speech of the targeted user from any </a:t>
            </a:r>
            <a:r>
              <a:rPr lang="en-US" altLang="zh-CN" dirty="0" err="1"/>
              <a:t>inputtexts</a:t>
            </a:r>
            <a:r>
              <a:rPr lang="en-US" altLang="zh-CN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attacker tries to spoof the speaker verification</a:t>
            </a:r>
            <a:r>
              <a:rPr lang="en-US" altLang="zh-CN" baseline="0" dirty="0"/>
              <a:t> </a:t>
            </a:r>
            <a:r>
              <a:rPr lang="en-US" altLang="zh-CN" dirty="0"/>
              <a:t>system by directly broadcasting the synthetic voice using a</a:t>
            </a:r>
            <a:r>
              <a:rPr lang="en-US" altLang="zh-CN" baseline="0" dirty="0"/>
              <a:t> </a:t>
            </a:r>
            <a:r>
              <a:rPr lang="en-US" altLang="zh-CN" dirty="0"/>
              <a:t>loudspeaker.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1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latin typeface="URWPalladioL" charset="0"/>
              </a:rPr>
              <a:t>Hence,</a:t>
            </a:r>
            <a:r>
              <a:rPr lang="zh-CN" altLang="en-US" b="1" dirty="0">
                <a:latin typeface="URWPalladioL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URWPalladioL" charset="0"/>
              </a:rPr>
              <a:t>more robust designs</a:t>
            </a:r>
            <a:r>
              <a:rPr lang="en-US" altLang="zh-CN" b="1" dirty="0">
                <a:latin typeface="URWPalladioL" charset="0"/>
              </a:rPr>
              <a:t> resilient to </a:t>
            </a:r>
            <a:r>
              <a:rPr lang="en-US" altLang="zh-CN" b="1" dirty="0">
                <a:solidFill>
                  <a:srgbClr val="FF0000"/>
                </a:solidFill>
                <a:latin typeface="URWPalladioL" charset="0"/>
              </a:rPr>
              <a:t>both human-based and machine-based voice impersonation attacks </a:t>
            </a:r>
            <a:r>
              <a:rPr lang="en-US" altLang="zh-CN" b="1" dirty="0">
                <a:latin typeface="URWPalladioL" charset="0"/>
              </a:rPr>
              <a:t>are in great demand yet to be fully explored. </a:t>
            </a:r>
            <a:endParaRPr lang="en-US" altLang="zh-CN" b="1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 traditional methods of defending against the voice</a:t>
            </a:r>
            <a:r>
              <a:rPr lang="en-US" altLang="zh-CN" baseline="0" dirty="0"/>
              <a:t> </a:t>
            </a:r>
            <a:r>
              <a:rPr lang="en-US" altLang="zh-CN" dirty="0"/>
              <a:t>impersonation attacks require an automatic speaker verification</a:t>
            </a:r>
            <a:r>
              <a:rPr lang="en-US" altLang="zh-CN" baseline="0" dirty="0"/>
              <a:t> </a:t>
            </a:r>
            <a:r>
              <a:rPr lang="en-US" altLang="zh-CN" dirty="0"/>
              <a:t>(ASV) system, which employs unique spectral and prosodic</a:t>
            </a:r>
            <a:r>
              <a:rPr lang="en-US" altLang="zh-CN" baseline="0" dirty="0"/>
              <a:t> </a:t>
            </a:r>
            <a:r>
              <a:rPr lang="en-US" altLang="zh-CN" dirty="0"/>
              <a:t>features of a user’s voice for user authentication.</a:t>
            </a:r>
          </a:p>
          <a:p>
            <a:endParaRPr lang="en-US" altLang="zh-CN" dirty="0"/>
          </a:p>
          <a:p>
            <a:r>
              <a:rPr lang="en-US" altLang="zh-CN" dirty="0"/>
              <a:t>However, current ASV systems are far from perfect. While</a:t>
            </a:r>
            <a:r>
              <a:rPr lang="en-US" altLang="zh-CN" baseline="0" dirty="0"/>
              <a:t> </a:t>
            </a:r>
            <a:r>
              <a:rPr lang="en-US" altLang="zh-CN" dirty="0"/>
              <a:t>they are effective in detecting human-based voice impersonation attacks (human voice imitation) they are widely</a:t>
            </a:r>
            <a:r>
              <a:rPr lang="en-US" altLang="zh-CN" baseline="0" dirty="0"/>
              <a:t> </a:t>
            </a:r>
            <a:r>
              <a:rPr lang="en-US" altLang="zh-CN" dirty="0"/>
              <a:t>known for their inability to detect voice replay attacks.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09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 key insight is to detect the magnetic field produced by the conventional loudspeakers. By using the magnetometer (compass) in modern smartphones, we can distinguish</a:t>
            </a:r>
            <a:r>
              <a:rPr lang="en-US" altLang="zh-CN" baseline="0" dirty="0"/>
              <a:t> </a:t>
            </a:r>
            <a:r>
              <a:rPr lang="en-US" altLang="zh-CN" dirty="0"/>
              <a:t>between a human speaker and a computer loudspeaker, since</a:t>
            </a:r>
            <a:r>
              <a:rPr lang="en-US" altLang="zh-CN" baseline="0" dirty="0"/>
              <a:t> </a:t>
            </a:r>
            <a:r>
              <a:rPr lang="en-US" altLang="zh-CN" dirty="0"/>
              <a:t>the human vocal tract would not produce any magnetic field.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2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 key insight is to detect the magnetic field produced by the conventional loudspeakers. By using the magnetometer (compass) in modern smartphones, we can distinguish</a:t>
            </a:r>
            <a:r>
              <a:rPr lang="en-US" altLang="zh-CN" baseline="0" dirty="0"/>
              <a:t> </a:t>
            </a:r>
            <a:r>
              <a:rPr lang="en-US" altLang="zh-CN" dirty="0"/>
              <a:t>between a human speaker and a computer loudspeaker, since</a:t>
            </a:r>
            <a:r>
              <a:rPr lang="en-US" altLang="zh-CN" baseline="0" dirty="0"/>
              <a:t> </a:t>
            </a:r>
            <a:r>
              <a:rPr lang="en-US" altLang="zh-CN" dirty="0"/>
              <a:t>the human vocal tract would not produce any magnetic field.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69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because the magnetic field produced by the loudspeaker</a:t>
            </a:r>
            <a:r>
              <a:rPr lang="en-US" altLang="zh-CN" baseline="0" dirty="0"/>
              <a:t> </a:t>
            </a:r>
            <a:r>
              <a:rPr lang="en-US" altLang="zh-CN" dirty="0"/>
              <a:t>can only be detected within a short range. </a:t>
            </a:r>
          </a:p>
          <a:p>
            <a:r>
              <a:rPr lang="en-US" altLang="zh-CN" dirty="0"/>
              <a:t>However, the</a:t>
            </a:r>
            <a:r>
              <a:rPr lang="en-US" altLang="zh-CN" baseline="0" dirty="0"/>
              <a:t> </a:t>
            </a:r>
            <a:r>
              <a:rPr lang="en-US" altLang="zh-CN" dirty="0"/>
              <a:t>distance between the smartphone and the sound source is</a:t>
            </a:r>
            <a:r>
              <a:rPr lang="en-US" altLang="zh-CN" baseline="0" dirty="0"/>
              <a:t> </a:t>
            </a:r>
            <a:r>
              <a:rPr lang="en-US" altLang="zh-CN" dirty="0"/>
              <a:t>hard to measure. </a:t>
            </a:r>
          </a:p>
          <a:p>
            <a:r>
              <a:rPr lang="en-US" altLang="zh-CN" dirty="0"/>
              <a:t>Therefore, we design non-intrusive use cases</a:t>
            </a:r>
            <a:r>
              <a:rPr lang="en-US" altLang="zh-CN" baseline="0" dirty="0"/>
              <a:t> </a:t>
            </a:r>
            <a:r>
              <a:rPr lang="en-US" altLang="zh-CN" dirty="0"/>
              <a:t>to confine the moving pattern of the smartphone and assist</a:t>
            </a:r>
            <a:r>
              <a:rPr lang="en-US" altLang="zh-CN" baseline="0" dirty="0"/>
              <a:t> </a:t>
            </a:r>
            <a:r>
              <a:rPr lang="en-US" altLang="zh-CN" dirty="0"/>
              <a:t>in measuring the distance. </a:t>
            </a:r>
          </a:p>
          <a:p>
            <a:r>
              <a:rPr lang="en-US" altLang="zh-CN" dirty="0"/>
              <a:t>As shown in this Figure, our scheme</a:t>
            </a:r>
            <a:r>
              <a:rPr lang="en-US" altLang="zh-CN" baseline="0" dirty="0"/>
              <a:t> </a:t>
            </a:r>
            <a:r>
              <a:rPr lang="en-US" altLang="zh-CN" dirty="0"/>
              <a:t>requires the user first to open our mobile application and</a:t>
            </a:r>
            <a:r>
              <a:rPr lang="en-US" altLang="zh-CN" baseline="0" dirty="0"/>
              <a:t> </a:t>
            </a:r>
            <a:r>
              <a:rPr lang="en-US" altLang="zh-CN" dirty="0"/>
              <a:t>hold the smartphone near his head vertically or horizontally</a:t>
            </a:r>
            <a:r>
              <a:rPr lang="en-US" altLang="zh-CN" baseline="0" dirty="0"/>
              <a:t> </a:t>
            </a:r>
            <a:r>
              <a:rPr lang="en-US" altLang="zh-CN" dirty="0"/>
              <a:t>(a similar interaction model has been adopted by [11]); </a:t>
            </a:r>
          </a:p>
          <a:p>
            <a:r>
              <a:rPr lang="en-US" altLang="zh-CN" dirty="0"/>
              <a:t>The</a:t>
            </a:r>
            <a:r>
              <a:rPr lang="en-US" altLang="zh-CN" baseline="0" dirty="0"/>
              <a:t> </a:t>
            </a:r>
            <a:r>
              <a:rPr lang="en-US" altLang="zh-CN" dirty="0"/>
              <a:t>user starts speaking the voice command while moving the</a:t>
            </a:r>
            <a:r>
              <a:rPr lang="en-US" altLang="zh-CN" baseline="0" dirty="0"/>
              <a:t> </a:t>
            </a:r>
            <a:r>
              <a:rPr lang="en-US" altLang="zh-CN" dirty="0"/>
              <a:t>smartphone towards his or her mouth at the same time. </a:t>
            </a:r>
          </a:p>
          <a:p>
            <a:r>
              <a:rPr lang="en-US" altLang="zh-CN" dirty="0"/>
              <a:t>Finally,</a:t>
            </a:r>
            <a:r>
              <a:rPr lang="en-US" altLang="zh-CN" baseline="0" dirty="0"/>
              <a:t> </a:t>
            </a:r>
            <a:r>
              <a:rPr lang="en-US" altLang="zh-CN" dirty="0"/>
              <a:t>the user waits for our application to verify his identity. During</a:t>
            </a:r>
            <a:r>
              <a:rPr lang="en-US" altLang="zh-CN" baseline="0" dirty="0"/>
              <a:t> </a:t>
            </a:r>
            <a:r>
              <a:rPr lang="en-US" altLang="zh-CN" dirty="0"/>
              <a:t>this process, our application first collects the acoustic data and</a:t>
            </a:r>
            <a:r>
              <a:rPr lang="en-US" altLang="zh-CN" baseline="0" dirty="0"/>
              <a:t> </a:t>
            </a:r>
            <a:r>
              <a:rPr lang="en-US" altLang="zh-CN" dirty="0"/>
              <a:t>the reading of the inertial sensors, and then feeds them into</a:t>
            </a:r>
            <a:r>
              <a:rPr lang="en-US" altLang="zh-CN" baseline="0" dirty="0"/>
              <a:t> </a:t>
            </a:r>
            <a:r>
              <a:rPr lang="en-US" altLang="zh-CN" dirty="0"/>
              <a:t>the verification pipeline.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/>
              <a:pPr marL="58041">
                <a:lnSpc>
                  <a:spcPts val="1336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4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9758" y="194666"/>
            <a:ext cx="5784484" cy="778996"/>
          </a:xfrm>
        </p:spPr>
        <p:txBody>
          <a:bodyPr lIns="0" tIns="0" rIns="0" bIns="0"/>
          <a:lstStyle>
            <a:lvl1pPr>
              <a:defRPr sz="506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90365" y="2455664"/>
            <a:ext cx="5763268" cy="454420"/>
          </a:xfrm>
        </p:spPr>
        <p:txBody>
          <a:bodyPr lIns="0" tIns="0" rIns="0" bIns="0"/>
          <a:lstStyle>
            <a:lvl1pPr>
              <a:defRPr sz="2953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/>
              <a:pPr marL="58041">
                <a:lnSpc>
                  <a:spcPts val="1336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9758" y="194666"/>
            <a:ext cx="5784484" cy="778996"/>
          </a:xfrm>
        </p:spPr>
        <p:txBody>
          <a:bodyPr lIns="0" tIns="0" rIns="0" bIns="0"/>
          <a:lstStyle>
            <a:lvl1pPr>
              <a:defRPr sz="506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/>
              <a:pPr marL="58041">
                <a:lnSpc>
                  <a:spcPts val="1336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89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9758" y="194666"/>
            <a:ext cx="5784484" cy="778996"/>
          </a:xfrm>
        </p:spPr>
        <p:txBody>
          <a:bodyPr lIns="0" tIns="0" rIns="0" bIns="0"/>
          <a:lstStyle>
            <a:lvl1pPr>
              <a:defRPr sz="5062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/>
              <a:pPr marL="58041">
                <a:lnSpc>
                  <a:spcPts val="1336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92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/>
              <a:pPr marL="58041">
                <a:lnSpc>
                  <a:spcPts val="1336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11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30997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1" y="6245225"/>
            <a:ext cx="2895600" cy="3077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845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9758" y="194666"/>
            <a:ext cx="578448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90365" y="2455664"/>
            <a:ext cx="576326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69309" y="6559858"/>
            <a:ext cx="196453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66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pPr marL="58041">
              <a:lnSpc>
                <a:spcPts val="1336"/>
              </a:lnSpc>
            </a:pPr>
            <a:fld id="{81D60167-4931-47E6-BA6A-407CBD079E47}" type="slidenum">
              <a:rPr lang="en-US" smtClean="0"/>
              <a:pPr marL="58041">
                <a:lnSpc>
                  <a:spcPts val="1336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87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hyperlink" Target="http://www.shazam.com/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hyperlink" Target="http://www.kronospark.com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5" Type="http://schemas.openxmlformats.org/officeDocument/2006/relationships/image" Target="../media/image71.png"/><Relationship Id="rId15" Type="http://schemas.openxmlformats.org/officeDocument/2006/relationships/image" Target="../media/image78.jpg"/><Relationship Id="rId10" Type="http://schemas.openxmlformats.org/officeDocument/2006/relationships/image" Target="../media/image76.jp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hyperlink" Target="http://www.google.com/mobile/skymap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5" Type="http://schemas.openxmlformats.org/officeDocument/2006/relationships/image" Target="../media/image85.jpg"/><Relationship Id="rId15" Type="http://schemas.openxmlformats.org/officeDocument/2006/relationships/image" Target="../media/image95.jpg"/><Relationship Id="rId10" Type="http://schemas.openxmlformats.org/officeDocument/2006/relationships/image" Target="../media/image90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tour.cs.washington.edu/bundler/" TargetMode="Externa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13" Type="http://schemas.openxmlformats.org/officeDocument/2006/relationships/image" Target="../media/image107.jpg"/><Relationship Id="rId18" Type="http://schemas.openxmlformats.org/officeDocument/2006/relationships/image" Target="../media/image112.pn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12" Type="http://schemas.openxmlformats.org/officeDocument/2006/relationships/image" Target="../media/image106.jpg"/><Relationship Id="rId17" Type="http://schemas.openxmlformats.org/officeDocument/2006/relationships/image" Target="../media/image111.jpg"/><Relationship Id="rId2" Type="http://schemas.openxmlformats.org/officeDocument/2006/relationships/image" Target="../media/image82.png"/><Relationship Id="rId16" Type="http://schemas.openxmlformats.org/officeDocument/2006/relationships/image" Target="../media/image1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g"/><Relationship Id="rId11" Type="http://schemas.openxmlformats.org/officeDocument/2006/relationships/image" Target="../media/image105.jpg"/><Relationship Id="rId5" Type="http://schemas.openxmlformats.org/officeDocument/2006/relationships/image" Target="../media/image99.jpg"/><Relationship Id="rId15" Type="http://schemas.openxmlformats.org/officeDocument/2006/relationships/image" Target="../media/image109.jpg"/><Relationship Id="rId10" Type="http://schemas.openxmlformats.org/officeDocument/2006/relationships/image" Target="../media/image104.jpg"/><Relationship Id="rId4" Type="http://schemas.openxmlformats.org/officeDocument/2006/relationships/image" Target="../media/image98.jpg"/><Relationship Id="rId9" Type="http://schemas.openxmlformats.org/officeDocument/2006/relationships/image" Target="../media/image103.jpg"/><Relationship Id="rId14" Type="http://schemas.openxmlformats.org/officeDocument/2006/relationships/image" Target="../media/image108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13" Type="http://schemas.openxmlformats.org/officeDocument/2006/relationships/image" Target="../media/image107.jpg"/><Relationship Id="rId18" Type="http://schemas.openxmlformats.org/officeDocument/2006/relationships/image" Target="../media/image111.jp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12" Type="http://schemas.openxmlformats.org/officeDocument/2006/relationships/image" Target="../media/image106.jpg"/><Relationship Id="rId17" Type="http://schemas.openxmlformats.org/officeDocument/2006/relationships/image" Target="../media/image110.jpg"/><Relationship Id="rId2" Type="http://schemas.openxmlformats.org/officeDocument/2006/relationships/image" Target="../media/image82.png"/><Relationship Id="rId16" Type="http://schemas.openxmlformats.org/officeDocument/2006/relationships/image" Target="../media/image1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g"/><Relationship Id="rId11" Type="http://schemas.openxmlformats.org/officeDocument/2006/relationships/image" Target="../media/image105.jpg"/><Relationship Id="rId5" Type="http://schemas.openxmlformats.org/officeDocument/2006/relationships/image" Target="../media/image99.jpg"/><Relationship Id="rId15" Type="http://schemas.openxmlformats.org/officeDocument/2006/relationships/image" Target="../media/image109.jpg"/><Relationship Id="rId10" Type="http://schemas.openxmlformats.org/officeDocument/2006/relationships/image" Target="../media/image104.jpg"/><Relationship Id="rId19" Type="http://schemas.openxmlformats.org/officeDocument/2006/relationships/image" Target="../media/image112.png"/><Relationship Id="rId4" Type="http://schemas.openxmlformats.org/officeDocument/2006/relationships/image" Target="../media/image98.jpg"/><Relationship Id="rId9" Type="http://schemas.openxmlformats.org/officeDocument/2006/relationships/image" Target="../media/image103.jpg"/><Relationship Id="rId14" Type="http://schemas.openxmlformats.org/officeDocument/2006/relationships/image" Target="../media/image10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g"/><Relationship Id="rId3" Type="http://schemas.openxmlformats.org/officeDocument/2006/relationships/image" Target="../media/image132.jpg"/><Relationship Id="rId7" Type="http://schemas.openxmlformats.org/officeDocument/2006/relationships/image" Target="../media/image136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g"/><Relationship Id="rId3" Type="http://schemas.openxmlformats.org/officeDocument/2006/relationships/image" Target="../media/image132.jpg"/><Relationship Id="rId7" Type="http://schemas.openxmlformats.org/officeDocument/2006/relationships/image" Target="../media/image136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3" Type="http://schemas.openxmlformats.org/officeDocument/2006/relationships/image" Target="../media/image141.jpg"/><Relationship Id="rId7" Type="http://schemas.openxmlformats.org/officeDocument/2006/relationships/image" Target="../media/image145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Relationship Id="rId9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g"/><Relationship Id="rId3" Type="http://schemas.openxmlformats.org/officeDocument/2006/relationships/image" Target="../media/image141.jpg"/><Relationship Id="rId7" Type="http://schemas.openxmlformats.org/officeDocument/2006/relationships/image" Target="../media/image143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image" Target="../media/image142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13" Type="http://schemas.openxmlformats.org/officeDocument/2006/relationships/image" Target="../media/image159.jpg"/><Relationship Id="rId18" Type="http://schemas.openxmlformats.org/officeDocument/2006/relationships/image" Target="../media/image164.jp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12" Type="http://schemas.openxmlformats.org/officeDocument/2006/relationships/image" Target="../media/image158.jpg"/><Relationship Id="rId17" Type="http://schemas.openxmlformats.org/officeDocument/2006/relationships/image" Target="../media/image163.jpg"/><Relationship Id="rId2" Type="http://schemas.openxmlformats.org/officeDocument/2006/relationships/hyperlink" Target="http://phototour.cs.washington.edu/bundler/" TargetMode="External"/><Relationship Id="rId16" Type="http://schemas.openxmlformats.org/officeDocument/2006/relationships/image" Target="../media/image162.jpg"/><Relationship Id="rId20" Type="http://schemas.openxmlformats.org/officeDocument/2006/relationships/image" Target="../media/image16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png"/><Relationship Id="rId11" Type="http://schemas.openxmlformats.org/officeDocument/2006/relationships/image" Target="../media/image157.jpg"/><Relationship Id="rId5" Type="http://schemas.openxmlformats.org/officeDocument/2006/relationships/image" Target="../media/image151.png"/><Relationship Id="rId15" Type="http://schemas.openxmlformats.org/officeDocument/2006/relationships/image" Target="../media/image161.jpg"/><Relationship Id="rId10" Type="http://schemas.openxmlformats.org/officeDocument/2006/relationships/image" Target="../media/image156.jpg"/><Relationship Id="rId19" Type="http://schemas.openxmlformats.org/officeDocument/2006/relationships/image" Target="../media/image165.png"/><Relationship Id="rId4" Type="http://schemas.openxmlformats.org/officeDocument/2006/relationships/hyperlink" Target="http://www.di.ens.fr/pmvs/" TargetMode="External"/><Relationship Id="rId9" Type="http://schemas.openxmlformats.org/officeDocument/2006/relationships/image" Target="../media/image155.png"/><Relationship Id="rId14" Type="http://schemas.openxmlformats.org/officeDocument/2006/relationships/image" Target="../media/image160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ltA791RGvrM" TargetMode="Externa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chronicle.com/article/From-Bench-to-Bunker-/132743/" TargetMode="Externa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mysecuritysign.com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4.jpg"/><Relationship Id="rId5" Type="http://schemas.openxmlformats.org/officeDocument/2006/relationships/image" Target="../media/image183.jpg"/><Relationship Id="rId4" Type="http://schemas.openxmlformats.org/officeDocument/2006/relationships/image" Target="../media/image18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jp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Advanced Topics in Computer Security</a:t>
            </a:r>
          </a:p>
          <a:p>
            <a:pPr algn="ctr"/>
            <a:r>
              <a:rPr lang="en-US" altLang="zh-Hans" sz="2400" b="1" dirty="0">
                <a:solidFill>
                  <a:schemeClr val="bg1"/>
                </a:solidFill>
              </a:rPr>
              <a:t>Privacy</a:t>
            </a:r>
            <a:r>
              <a:rPr lang="zh-Han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Hans" sz="2400" b="1" dirty="0">
                <a:solidFill>
                  <a:schemeClr val="bg1"/>
                </a:solidFill>
              </a:rPr>
              <a:t>and</a:t>
            </a:r>
            <a:r>
              <a:rPr lang="zh-Han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Hans" sz="2400" b="1" dirty="0">
                <a:solidFill>
                  <a:schemeClr val="bg1"/>
                </a:solidFill>
              </a:rPr>
              <a:t>Security</a:t>
            </a:r>
            <a:r>
              <a:rPr lang="zh-Han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Hans" sz="2400" b="1" dirty="0">
                <a:solidFill>
                  <a:schemeClr val="bg1"/>
                </a:solidFill>
              </a:rPr>
              <a:t>in</a:t>
            </a:r>
            <a:r>
              <a:rPr lang="zh-Han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Hans" sz="2400" b="1" dirty="0">
                <a:solidFill>
                  <a:schemeClr val="bg1"/>
                </a:solidFill>
              </a:rPr>
              <a:t>Mobile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96167" y="-144463"/>
            <a:ext cx="14285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Hans" sz="7200" b="1" spc="-150" dirty="0">
                <a:ln w="11430"/>
                <a:solidFill>
                  <a:srgbClr val="247793">
                    <a:lumMod val="60000"/>
                    <a:lumOff val="4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/>
              </a:rPr>
              <a:t>8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F3654-4481-254C-8B14-2D954CADA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" r="55184" b="-786"/>
          <a:stretch/>
        </p:blipFill>
        <p:spPr>
          <a:xfrm>
            <a:off x="5475807" y="3837132"/>
            <a:ext cx="3668193" cy="2076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EB880-2E4D-C245-9223-155A349CE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30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 result for voice print wecha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70" y="1264190"/>
            <a:ext cx="4466749" cy="397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wecha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66" y="3733414"/>
            <a:ext cx="1400065" cy="136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voiceprint on wecha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92" y="1264190"/>
            <a:ext cx="2229662" cy="39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 bwMode="auto">
          <a:xfrm>
            <a:off x="252918" y="775831"/>
            <a:ext cx="2553511" cy="35019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14353"/>
            <a:r>
              <a:rPr lang="en-US" altLang="zh-CN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Voice-enable</a:t>
            </a:r>
            <a:r>
              <a:rPr lang="en-US" altLang="zh-CN" dirty="0">
                <a:solidFill>
                  <a:prstClr val="black"/>
                </a:solidFill>
                <a:latin typeface="Arial" charset="0"/>
                <a:cs typeface="Arial"/>
              </a:rPr>
              <a:t> Logins</a:t>
            </a:r>
            <a:endParaRPr lang="zh-CN" altLang="en-US" dirty="0">
              <a:solidFill>
                <a:prstClr val="black"/>
              </a:solidFill>
              <a:latin typeface="Arial" charset="0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66" y="5808275"/>
            <a:ext cx="2265835" cy="776527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 bwMode="auto">
          <a:xfrm>
            <a:off x="305113" y="5376508"/>
            <a:ext cx="1752288" cy="35019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14353"/>
            <a:r>
              <a:rPr lang="en-US" altLang="zh-CN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E-Commerce</a:t>
            </a:r>
            <a:endParaRPr lang="zh-CN" altLang="en-US" dirty="0">
              <a:solidFill>
                <a:prstClr val="black"/>
              </a:solidFill>
              <a:latin typeface="Arial" charset="0"/>
              <a:cs typeface="Arial"/>
            </a:endParaRPr>
          </a:p>
        </p:txBody>
      </p:sp>
      <p:sp>
        <p:nvSpPr>
          <p:cNvPr id="13" name="Rectangle: Rounded Corners 12"/>
          <p:cNvSpPr/>
          <p:nvPr/>
        </p:nvSpPr>
        <p:spPr bwMode="auto">
          <a:xfrm>
            <a:off x="3795853" y="5376508"/>
            <a:ext cx="1928875" cy="35019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14353"/>
            <a:r>
              <a:rPr lang="en-US" altLang="zh-CN" dirty="0">
                <a:solidFill>
                  <a:prstClr val="black"/>
                </a:solidFill>
                <a:latin typeface="Arial"/>
                <a:cs typeface="Arial"/>
                <a:sym typeface="Wingdings" panose="05000000000000000000" pitchFamily="2" charset="2"/>
              </a:rPr>
              <a:t>Mobile Banking</a:t>
            </a:r>
            <a:endParaRPr lang="zh-CN" altLang="en-US" dirty="0">
              <a:solidFill>
                <a:prstClr val="black"/>
              </a:solidFill>
              <a:latin typeface="Arial" charset="0"/>
              <a:cs typeface="Arial"/>
            </a:endParaRPr>
          </a:p>
        </p:txBody>
      </p:sp>
      <p:pic>
        <p:nvPicPr>
          <p:cNvPr id="14" name="图片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55" y="6401922"/>
            <a:ext cx="1958883" cy="365760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25009" r="8423" b="23250"/>
          <a:stretch/>
        </p:blipFill>
        <p:spPr>
          <a:xfrm>
            <a:off x="5727566" y="6429599"/>
            <a:ext cx="1958883" cy="362631"/>
          </a:xfrm>
          <a:prstGeom prst="rect">
            <a:avLst/>
          </a:prstGeom>
          <a:scene3d>
            <a:camera prst="orthographicFront"/>
            <a:lightRig rig="chilly" dir="t"/>
          </a:scene3d>
          <a:sp3d prstMaterial="matte"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339" y="5751218"/>
            <a:ext cx="4535424" cy="603196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59" y="6354413"/>
            <a:ext cx="703383" cy="457200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416" y="1523825"/>
            <a:ext cx="700988" cy="82296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2918" y="87345"/>
            <a:ext cx="8520112" cy="647700"/>
          </a:xfrm>
        </p:spPr>
        <p:txBody>
          <a:bodyPr/>
          <a:lstStyle/>
          <a:p>
            <a:r>
              <a:rPr lang="en-US" altLang="zh-CN" dirty="0"/>
              <a:t>Voice Authentication on Smartphones</a:t>
            </a:r>
          </a:p>
        </p:txBody>
      </p:sp>
    </p:spTree>
    <p:extLst>
      <p:ext uri="{BB962C8B-B14F-4D97-AF65-F5344CB8AC3E}">
        <p14:creationId xmlns:p14="http://schemas.microsoft.com/office/powerpoint/2010/main" val="5840729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884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0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816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023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557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34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607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980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284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2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Introduction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latin typeface="+mj-lt"/>
                <a:ea typeface="宋体"/>
                <a:cs typeface=""/>
                <a:sym typeface="Calibri" charset="0"/>
              </a:rPr>
              <a:t>Problem Formulation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The Proposed Solution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E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valuation</a:t>
            </a:r>
            <a:endParaRPr kumimoji="0" lang="en-US" altLang="zh-CN" sz="2800" b="1" kern="1200" dirty="0">
              <a:solidFill>
                <a:schemeClr val="bg1">
                  <a:lumMod val="75000"/>
                </a:schemeClr>
              </a:solidFill>
              <a:latin typeface="+mj-lt"/>
              <a:ea typeface="宋体"/>
              <a:cs typeface=""/>
              <a:sym typeface="Calibri" charset="0"/>
            </a:endParaRPr>
          </a:p>
          <a:p>
            <a:pPr marL="558771" indent="-457177" defTabSz="0" eaLnBrk="1" hangingPunct="1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rgbClr val="BFBFBF"/>
                </a:solidFill>
                <a:latin typeface="+mj-lt"/>
                <a:ea typeface="宋体"/>
                <a:cs typeface=""/>
                <a:sym typeface="Calibri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887726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81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965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379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 Formulation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9" y="871368"/>
            <a:ext cx="8524875" cy="4313238"/>
          </a:xfrm>
        </p:spPr>
        <p:txBody>
          <a:bodyPr/>
          <a:lstStyle/>
          <a:p>
            <a:r>
              <a:rPr lang="en-US" altLang="zh-CN" dirty="0"/>
              <a:t>The human voice could often be exposed to the public, an attacker can:</a:t>
            </a:r>
          </a:p>
          <a:p>
            <a:pPr lvl="1"/>
            <a:r>
              <a:rPr lang="en-US" altLang="zh-CN" b="1" dirty="0"/>
              <a:t>Collect sound samples </a:t>
            </a:r>
            <a:r>
              <a:rPr lang="en-US" altLang="zh-CN" dirty="0"/>
              <a:t>of targeted victims</a:t>
            </a:r>
          </a:p>
          <a:p>
            <a:pPr lvl="1"/>
            <a:r>
              <a:rPr lang="en-US" altLang="zh-CN" b="1" dirty="0"/>
              <a:t>Change</a:t>
            </a:r>
            <a:r>
              <a:rPr lang="en-US" altLang="zh-CN" dirty="0"/>
              <a:t> </a:t>
            </a:r>
            <a:r>
              <a:rPr lang="en-US" altLang="zh-CN" b="1" dirty="0"/>
              <a:t>voice biometrics </a:t>
            </a:r>
            <a:r>
              <a:rPr lang="en-US" altLang="zh-CN" dirty="0"/>
              <a:t>by using different methods</a:t>
            </a:r>
          </a:p>
          <a:p>
            <a:pPr lvl="1"/>
            <a:r>
              <a:rPr lang="en-US" altLang="zh-CN" b="1" dirty="0"/>
              <a:t>Launch </a:t>
            </a:r>
            <a:r>
              <a:rPr lang="en-US" altLang="zh-CN" b="1" i="1" dirty="0"/>
              <a:t>voice impersonation attacks </a:t>
            </a:r>
            <a:r>
              <a:rPr lang="en-US" altLang="zh-CN" dirty="0"/>
              <a:t>to spoof those voice-based applications</a:t>
            </a:r>
            <a:endParaRPr lang="zh-CN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38950" y="3645394"/>
            <a:ext cx="245182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353"/>
            <a:r>
              <a:rPr lang="zh-CN" altLang="en-US" dirty="0">
                <a:solidFill>
                  <a:prstClr val="black"/>
                </a:solidFill>
                <a:latin typeface="Arial"/>
                <a:cs typeface="Arial"/>
              </a:rPr>
              <a:t>Voice Replay Attack</a:t>
            </a:r>
          </a:p>
        </p:txBody>
      </p:sp>
      <p:pic>
        <p:nvPicPr>
          <p:cNvPr id="3074" name="Picture 2" descr="Image result for voice record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22" y="2378676"/>
            <a:ext cx="835966" cy="114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51" y="2378675"/>
            <a:ext cx="2249682" cy="11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voice replay attack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0" y="4120512"/>
            <a:ext cx="2890785" cy="192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6706" y="3644191"/>
            <a:ext cx="27211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353"/>
            <a:r>
              <a:rPr lang="en-US" altLang="zh-CN" dirty="0">
                <a:solidFill>
                  <a:prstClr val="black"/>
                </a:solidFill>
                <a:latin typeface="Arial"/>
                <a:cs typeface="Arial"/>
              </a:rPr>
              <a:t>Voice Morphing Attack</a:t>
            </a:r>
            <a:endParaRPr lang="zh-CN" alt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080" name="Picture 8" descr="Image result for voice morphing softwar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05" y="4101378"/>
            <a:ext cx="2647280" cy="271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20801" y="3651072"/>
            <a:ext cx="290707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353"/>
            <a:r>
              <a:rPr lang="en-US" altLang="zh-CN" dirty="0">
                <a:solidFill>
                  <a:prstClr val="black"/>
                </a:solidFill>
                <a:latin typeface="Arial"/>
                <a:cs typeface="Arial"/>
              </a:rPr>
              <a:t>Voice Synthesize Attack</a:t>
            </a:r>
            <a:endParaRPr lang="zh-CN" alt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141" y="4173250"/>
            <a:ext cx="3110044" cy="356890"/>
          </a:xfrm>
          <a:prstGeom prst="rect">
            <a:avLst/>
          </a:prstGeom>
        </p:spPr>
      </p:pic>
      <p:pic>
        <p:nvPicPr>
          <p:cNvPr id="3082" name="Picture 10" descr="Image result for adobe voc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11" y="4596791"/>
            <a:ext cx="3194347" cy="17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59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 Formulation 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9" y="1045729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Adversary Model</a:t>
            </a:r>
          </a:p>
          <a:p>
            <a:r>
              <a:rPr lang="en-US" altLang="zh-CN" sz="2400" dirty="0"/>
              <a:t>V</a:t>
            </a:r>
            <a:r>
              <a:rPr lang="en-US" sz="2400" dirty="0"/>
              <a:t>oice impersonation attacks</a:t>
            </a:r>
          </a:p>
          <a:p>
            <a:pPr lvl="1"/>
            <a:r>
              <a:rPr lang="en-US" altLang="zh-CN" sz="2200" b="1" dirty="0"/>
              <a:t>Machine-based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Voice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Impersonation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Attack</a:t>
            </a:r>
          </a:p>
          <a:p>
            <a:pPr lvl="2"/>
            <a:r>
              <a:rPr lang="en-US" altLang="zh-CN" sz="2200" dirty="0"/>
              <a:t>Voice</a:t>
            </a:r>
            <a:r>
              <a:rPr lang="zh-CN" altLang="en-US" sz="2200" dirty="0"/>
              <a:t> </a:t>
            </a:r>
            <a:r>
              <a:rPr lang="en-US" altLang="zh-CN" sz="2200" dirty="0"/>
              <a:t>Replay</a:t>
            </a:r>
            <a:r>
              <a:rPr lang="zh-CN" altLang="en-US" sz="2200" dirty="0"/>
              <a:t> </a:t>
            </a:r>
            <a:r>
              <a:rPr lang="en-US" altLang="zh-CN" sz="2200" dirty="0"/>
              <a:t>Attack</a:t>
            </a:r>
          </a:p>
          <a:p>
            <a:pPr lvl="2"/>
            <a:r>
              <a:rPr lang="en-US" altLang="zh-CN" sz="2200" dirty="0"/>
              <a:t>Voice</a:t>
            </a:r>
            <a:r>
              <a:rPr lang="zh-CN" altLang="en-US" sz="2200" dirty="0"/>
              <a:t> </a:t>
            </a:r>
            <a:r>
              <a:rPr lang="en-US" altLang="zh-CN" sz="2200" dirty="0"/>
              <a:t>Morphing</a:t>
            </a:r>
            <a:r>
              <a:rPr lang="zh-CN" altLang="en-US" sz="2200" dirty="0"/>
              <a:t> </a:t>
            </a:r>
            <a:r>
              <a:rPr lang="en-US" altLang="zh-CN" sz="2200" dirty="0"/>
              <a:t>Attack</a:t>
            </a:r>
          </a:p>
          <a:p>
            <a:pPr lvl="2"/>
            <a:r>
              <a:rPr lang="en-US" altLang="zh-CN" sz="2200" dirty="0"/>
              <a:t>Voice</a:t>
            </a:r>
            <a:r>
              <a:rPr lang="zh-CN" altLang="en-US" sz="2200" dirty="0"/>
              <a:t> </a:t>
            </a:r>
            <a:r>
              <a:rPr lang="en-US" altLang="zh-CN" sz="2200" dirty="0"/>
              <a:t>Synthesize</a:t>
            </a:r>
            <a:r>
              <a:rPr lang="zh-CN" altLang="en-US" sz="2200" dirty="0"/>
              <a:t> </a:t>
            </a:r>
            <a:r>
              <a:rPr lang="en-US" altLang="zh-CN" sz="2200" dirty="0"/>
              <a:t>Attack</a:t>
            </a:r>
          </a:p>
          <a:p>
            <a:pPr lvl="1"/>
            <a:r>
              <a:rPr lang="en-US" altLang="zh-CN" sz="2200" b="1" dirty="0"/>
              <a:t>Human-based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Voice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Impersonation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Attack</a:t>
            </a:r>
          </a:p>
          <a:p>
            <a:pPr lvl="2"/>
            <a:r>
              <a:rPr lang="en-US" dirty="0"/>
              <a:t>Human Mimicking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2" descr="Image result for human mimicking voi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74" y="4476136"/>
            <a:ext cx="3175818" cy="158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16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/>
              <a:t>Existing Solutions: Automatic speaker verification (ASV) system </a:t>
            </a:r>
            <a:endParaRPr lang="zh-CN" alt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754" y="805342"/>
            <a:ext cx="5259420" cy="22888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7434" y="3172570"/>
            <a:ext cx="614196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53"/>
            <a:r>
              <a:rPr lang="zh-CN" altLang="en-US" sz="1200" dirty="0">
                <a:solidFill>
                  <a:prstClr val="black"/>
                </a:solidFill>
                <a:latin typeface="Arial"/>
                <a:cs typeface="Arial"/>
              </a:rPr>
              <a:t>A generic automatic speaker verification (ASV) system with seven possible attack points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035" y="3527928"/>
            <a:ext cx="904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en-US" altLang="zh-CN" sz="1600" dirty="0">
                <a:solidFill>
                  <a:prstClr val="black"/>
                </a:solidFill>
              </a:rPr>
              <a:t>ASV system:</a:t>
            </a:r>
          </a:p>
          <a:p>
            <a:pPr marL="800059" lvl="1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</a:rPr>
              <a:t>Effective in detecting </a:t>
            </a:r>
            <a:r>
              <a:rPr lang="en-US" altLang="zh-CN" sz="1600" i="1" dirty="0">
                <a:solidFill>
                  <a:prstClr val="black"/>
                </a:solidFill>
              </a:rPr>
              <a:t>human voice imitation </a:t>
            </a:r>
            <a:r>
              <a:rPr lang="en-US" altLang="zh-CN" sz="1600" dirty="0">
                <a:solidFill>
                  <a:prstClr val="black"/>
                </a:solidFill>
              </a:rPr>
              <a:t>(human mimicking)</a:t>
            </a:r>
          </a:p>
          <a:p>
            <a:pPr marL="800059" lvl="1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</a:rPr>
              <a:t>Ineffective in detecting </a:t>
            </a:r>
            <a:r>
              <a:rPr lang="en-US" altLang="zh-CN" sz="1600" i="1" dirty="0">
                <a:solidFill>
                  <a:prstClr val="black"/>
                </a:solidFill>
              </a:rPr>
              <a:t>machine-based voice impersonation </a:t>
            </a:r>
            <a:r>
              <a:rPr lang="en-US" altLang="zh-CN" sz="1600" dirty="0">
                <a:solidFill>
                  <a:prstClr val="black"/>
                </a:solidFill>
              </a:rPr>
              <a:t>attacks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34" y="4437284"/>
            <a:ext cx="3621460" cy="243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5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 Formulation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Can we build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software-based</a:t>
            </a:r>
            <a:r>
              <a:rPr lang="en-US" altLang="zh-CN" dirty="0"/>
              <a:t> defense system tailored for mobile platforms against voice impersonation attacks?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… and meet these design goals</a:t>
            </a:r>
          </a:p>
          <a:p>
            <a:pPr lvl="1"/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High accuracy</a:t>
            </a:r>
          </a:p>
          <a:p>
            <a:pPr lvl="1"/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Easy to integrate with off-the-shelf mobile phones</a:t>
            </a:r>
          </a:p>
          <a:p>
            <a:pPr lvl="1"/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Low latency</a:t>
            </a:r>
          </a:p>
          <a:p>
            <a:pPr lvl="1"/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Low computational cost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1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 Formulation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Can we build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software-based</a:t>
            </a:r>
            <a:r>
              <a:rPr lang="en-US" altLang="zh-CN" dirty="0"/>
              <a:t> defense system tailored for mobile platforms against voice impersonation attacks?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… and meet these design goals</a:t>
            </a:r>
          </a:p>
          <a:p>
            <a:pPr lvl="1"/>
            <a:r>
              <a:rPr lang="en-US" altLang="zh-CN" dirty="0"/>
              <a:t>High accuracy</a:t>
            </a:r>
          </a:p>
          <a:p>
            <a:pPr lvl="1"/>
            <a:r>
              <a:rPr lang="en-US" altLang="zh-CN" dirty="0"/>
              <a:t>Easy to integrate with off-the-shelf mobile phones</a:t>
            </a:r>
          </a:p>
          <a:p>
            <a:pPr lvl="1"/>
            <a:r>
              <a:rPr lang="en-US" altLang="zh-CN" dirty="0"/>
              <a:t>Low latency</a:t>
            </a:r>
          </a:p>
        </p:txBody>
      </p:sp>
    </p:spTree>
    <p:extLst>
      <p:ext uri="{BB962C8B-B14F-4D97-AF65-F5344CB8AC3E}">
        <p14:creationId xmlns:p14="http://schemas.microsoft.com/office/powerpoint/2010/main" val="131094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Introduction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8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Problem Formulation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latin typeface="+mj-lt"/>
                <a:ea typeface="宋体"/>
                <a:cs typeface=""/>
                <a:sym typeface="Calibri" charset="0"/>
              </a:rPr>
              <a:t>Proposed Solution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E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valuation</a:t>
            </a:r>
            <a:endParaRPr kumimoji="0" lang="en-US" altLang="zh-CN" sz="2800" b="1" kern="1200" dirty="0">
              <a:solidFill>
                <a:schemeClr val="bg1">
                  <a:lumMod val="75000"/>
                </a:schemeClr>
              </a:solidFill>
              <a:latin typeface="+mj-lt"/>
              <a:ea typeface="宋体"/>
              <a:cs typeface=""/>
              <a:sym typeface="Calibri" charset="0"/>
            </a:endParaRPr>
          </a:p>
          <a:p>
            <a:pPr marL="558771" indent="-457177" defTabSz="0" eaLnBrk="1" hangingPunct="1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rgbClr val="BFBFBF"/>
                </a:solidFill>
                <a:latin typeface="+mj-lt"/>
                <a:ea typeface="宋体"/>
                <a:cs typeface=""/>
                <a:sym typeface="Calibri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937180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Solution</a:t>
            </a:r>
            <a:endParaRPr lang="zh-CN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8950" y="872572"/>
            <a:ext cx="245182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353"/>
            <a:r>
              <a:rPr lang="zh-CN" altLang="en-US" dirty="0">
                <a:solidFill>
                  <a:prstClr val="black"/>
                </a:solidFill>
                <a:latin typeface="Arial"/>
                <a:cs typeface="Arial"/>
              </a:rPr>
              <a:t>Voice Replay Attack</a:t>
            </a:r>
          </a:p>
        </p:txBody>
      </p:sp>
      <p:pic>
        <p:nvPicPr>
          <p:cNvPr id="14" name="Picture 6" descr="Image result for voice replay attac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0" y="1347690"/>
            <a:ext cx="2890785" cy="192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96706" y="871369"/>
            <a:ext cx="272113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353"/>
            <a:r>
              <a:rPr lang="en-US" altLang="zh-CN" dirty="0">
                <a:solidFill>
                  <a:prstClr val="black"/>
                </a:solidFill>
                <a:latin typeface="Arial"/>
                <a:cs typeface="Arial"/>
              </a:rPr>
              <a:t>Voice Morphing Attack</a:t>
            </a:r>
            <a:endParaRPr lang="zh-CN" alt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7" name="Picture 8" descr="Image result for voice morphing softwar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05" y="1328556"/>
            <a:ext cx="2647280" cy="271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120801" y="878250"/>
            <a:ext cx="290707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353"/>
            <a:r>
              <a:rPr lang="en-US" altLang="zh-CN" dirty="0">
                <a:solidFill>
                  <a:prstClr val="black"/>
                </a:solidFill>
                <a:latin typeface="Arial"/>
                <a:cs typeface="Arial"/>
              </a:rPr>
              <a:t>Voice Synthesize Attack</a:t>
            </a:r>
            <a:endParaRPr lang="zh-CN" alt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141" y="1400429"/>
            <a:ext cx="3110044" cy="356890"/>
          </a:xfrm>
          <a:prstGeom prst="rect">
            <a:avLst/>
          </a:prstGeom>
        </p:spPr>
      </p:pic>
      <p:pic>
        <p:nvPicPr>
          <p:cNvPr id="20" name="Picture 10" descr="Image result for adobe voc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11" y="1823969"/>
            <a:ext cx="3194347" cy="17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Down 9"/>
          <p:cNvSpPr/>
          <p:nvPr/>
        </p:nvSpPr>
        <p:spPr bwMode="auto">
          <a:xfrm>
            <a:off x="3891065" y="4236396"/>
            <a:ext cx="1045723" cy="72957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14353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169" y="5097293"/>
            <a:ext cx="1658087" cy="165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9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Solution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896" y="853739"/>
            <a:ext cx="3478347" cy="18830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7480" y="271038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53"/>
            <a:r>
              <a:rPr lang="zh-CN" altLang="en-US" sz="1100" dirty="0">
                <a:solidFill>
                  <a:prstClr val="black"/>
                </a:solidFill>
              </a:rPr>
              <a:t>The architecture of conventional loudspeaker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46376" y="3449540"/>
            <a:ext cx="5789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altLang="zh-CN" sz="1600" dirty="0">
                <a:solidFill>
                  <a:prstClr val="black"/>
                </a:solidFill>
              </a:rPr>
              <a:t>Key insight:</a:t>
            </a:r>
          </a:p>
          <a:p>
            <a:pPr marL="342882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</a:rPr>
              <a:t>The human vocal tract  </a:t>
            </a:r>
            <a:r>
              <a:rPr lang="en-US" altLang="zh-CN" sz="1600" dirty="0">
                <a:solidFill>
                  <a:prstClr val="black"/>
                </a:solidFill>
                <a:sym typeface="Wingdings" panose="05000000000000000000" pitchFamily="2" charset="2"/>
              </a:rPr>
              <a:t> No </a:t>
            </a:r>
            <a:r>
              <a:rPr lang="en-US" altLang="zh-CN" sz="1600" dirty="0">
                <a:solidFill>
                  <a:prstClr val="black"/>
                </a:solidFill>
              </a:rPr>
              <a:t>magnetic field</a:t>
            </a:r>
          </a:p>
          <a:p>
            <a:pPr marL="342882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</a:rPr>
              <a:t>The conventional loudspeakers </a:t>
            </a:r>
            <a:r>
              <a:rPr lang="en-US" altLang="zh-CN" sz="16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1600" dirty="0">
                <a:solidFill>
                  <a:prstClr val="black"/>
                </a:solidFill>
              </a:rPr>
              <a:t>Has magnetic field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2565" y="4905233"/>
            <a:ext cx="714983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53"/>
            <a:r>
              <a:rPr lang="en-US" altLang="zh-CN" dirty="0">
                <a:solidFill>
                  <a:prstClr val="black"/>
                </a:solidFill>
                <a:latin typeface="Arial"/>
                <a:cs typeface="Arial"/>
              </a:rPr>
              <a:t>Use the magnetometer (compass) in smartphone to detect!</a:t>
            </a:r>
            <a:endParaRPr lang="zh-CN" alt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66" y="839812"/>
            <a:ext cx="2578319" cy="18969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11070" y="269646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53"/>
            <a:r>
              <a:rPr lang="en-US" altLang="zh-CN" sz="1100" dirty="0">
                <a:solidFill>
                  <a:prstClr val="black"/>
                </a:solidFill>
              </a:rPr>
              <a:t>The human vocal tract</a:t>
            </a:r>
            <a:endParaRPr lang="zh-CN" altLang="en-US" sz="1100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579" y="853739"/>
            <a:ext cx="1883015" cy="18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0430" y="1875234"/>
            <a:ext cx="7983141" cy="77906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"/>
          </p:nvPr>
        </p:nvSpPr>
        <p:spPr>
          <a:xfrm>
            <a:off x="1" y="1780477"/>
            <a:ext cx="8524875" cy="43132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3" y="749301"/>
            <a:ext cx="8560961" cy="53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5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6" y="749300"/>
            <a:ext cx="8524875" cy="4313238"/>
          </a:xfrm>
        </p:spPr>
        <p:txBody>
          <a:bodyPr/>
          <a:lstStyle/>
          <a:p>
            <a:pPr marL="180966" lvl="1" indent="-180966">
              <a:buFont typeface="Wingdings" charset="0"/>
              <a:buChar char="§"/>
            </a:pPr>
            <a:r>
              <a:rPr lang="en-US" altLang="zh-CN" sz="2200" b="1" dirty="0"/>
              <a:t>Machine-based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Voice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Impersonation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Attack</a:t>
            </a:r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7713" y="1142472"/>
            <a:ext cx="4464877" cy="23688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304800" y="3804339"/>
            <a:ext cx="6933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059" lvl="1" indent="-342882" defTabSz="914353">
              <a:buFont typeface="Wingdings" charset="2"/>
              <a:buChar char="§"/>
            </a:pPr>
            <a:r>
              <a:rPr lang="en-US" altLang="zh-CN" sz="2200" b="1" dirty="0">
                <a:solidFill>
                  <a:prstClr val="black"/>
                </a:solidFill>
              </a:rPr>
              <a:t>Human-based</a:t>
            </a:r>
            <a:r>
              <a:rPr lang="zh-CN" altLang="en-US" sz="2200" b="1" dirty="0">
                <a:solidFill>
                  <a:prstClr val="black"/>
                </a:solidFill>
              </a:rPr>
              <a:t> </a:t>
            </a:r>
            <a:r>
              <a:rPr lang="en-US" altLang="zh-CN" sz="2200" b="1" dirty="0">
                <a:solidFill>
                  <a:prstClr val="black"/>
                </a:solidFill>
              </a:rPr>
              <a:t>Voice</a:t>
            </a:r>
            <a:r>
              <a:rPr lang="zh-CN" altLang="en-US" sz="2200" b="1" dirty="0">
                <a:solidFill>
                  <a:prstClr val="black"/>
                </a:solidFill>
              </a:rPr>
              <a:t> </a:t>
            </a:r>
            <a:r>
              <a:rPr lang="en-US" altLang="zh-CN" sz="2200" b="1" dirty="0">
                <a:solidFill>
                  <a:prstClr val="black"/>
                </a:solidFill>
              </a:rPr>
              <a:t>Impersonation</a:t>
            </a:r>
            <a:r>
              <a:rPr lang="zh-CN" altLang="en-US" sz="2200" b="1" dirty="0">
                <a:solidFill>
                  <a:prstClr val="black"/>
                </a:solidFill>
              </a:rPr>
              <a:t> </a:t>
            </a:r>
            <a:r>
              <a:rPr lang="en-US" altLang="zh-CN" sz="2200" b="1" dirty="0">
                <a:solidFill>
                  <a:prstClr val="black"/>
                </a:solidFill>
              </a:rPr>
              <a:t>Attack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9" y="4185436"/>
            <a:ext cx="6317821" cy="26618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5697" y="1530615"/>
            <a:ext cx="40406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dirty="0">
                <a:solidFill>
                  <a:prstClr val="black"/>
                </a:solidFill>
              </a:rPr>
              <a:t>magnetometer (compass) equipped on modern smartphones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3043" y="4416269"/>
            <a:ext cx="4147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dirty="0">
                <a:solidFill>
                  <a:prstClr val="black"/>
                </a:solidFill>
              </a:rPr>
              <a:t>Spear speaker verification system</a:t>
            </a:r>
          </a:p>
        </p:txBody>
      </p:sp>
    </p:spTree>
    <p:extLst>
      <p:ext uri="{BB962C8B-B14F-4D97-AF65-F5344CB8AC3E}">
        <p14:creationId xmlns:p14="http://schemas.microsoft.com/office/powerpoint/2010/main" val="365026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Solution</a:t>
            </a:r>
            <a:endParaRPr lang="zh-CN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37579" y="4635842"/>
            <a:ext cx="714983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53"/>
            <a:r>
              <a:rPr lang="en-US" altLang="zh-CN" sz="1800" dirty="0">
                <a:solidFill>
                  <a:prstClr val="black"/>
                </a:solidFill>
                <a:latin typeface="Arial"/>
                <a:cs typeface="Arial"/>
              </a:rPr>
              <a:t>To successfully leverage our key insight, we require users to place the smartphone </a:t>
            </a:r>
            <a:r>
              <a:rPr lang="en-US" altLang="zh-CN" sz="1800" dirty="0">
                <a:solidFill>
                  <a:srgbClr val="FF0000"/>
                </a:solidFill>
                <a:latin typeface="Arial"/>
                <a:cs typeface="Arial"/>
              </a:rPr>
              <a:t>as close as possible to the sound source.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413" y="983938"/>
            <a:ext cx="4043387" cy="32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44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Solution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02" y="1690433"/>
            <a:ext cx="7668572" cy="3358431"/>
          </a:xfrm>
          <a:prstGeom prst="rect">
            <a:avLst/>
          </a:prstGeom>
        </p:spPr>
      </p:pic>
      <p:sp>
        <p:nvSpPr>
          <p:cNvPr id="3" name="Arrow: Right 2"/>
          <p:cNvSpPr/>
          <p:nvPr/>
        </p:nvSpPr>
        <p:spPr bwMode="auto">
          <a:xfrm>
            <a:off x="6907162" y="3436375"/>
            <a:ext cx="540774" cy="53585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1435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2349" y="3448111"/>
            <a:ext cx="1450258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353"/>
            <a:r>
              <a:rPr lang="en-US" altLang="zh-CN" sz="1600" dirty="0">
                <a:solidFill>
                  <a:prstClr val="white"/>
                </a:solidFill>
                <a:latin typeface="Arial"/>
                <a:cs typeface="Arial"/>
              </a:rPr>
              <a:t>Move towards the mouth</a:t>
            </a:r>
            <a:endParaRPr lang="zh-CN" altLang="en-US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2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Proposed Solution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5219" y="3597729"/>
            <a:ext cx="735098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882" indent="-342882" defTabSz="914353">
              <a:buFont typeface="+mj-lt"/>
              <a:buAutoNum type="arabicPeriod"/>
            </a:pPr>
            <a:r>
              <a:rPr lang="en-US" altLang="zh-CN" sz="1600" b="1" dirty="0">
                <a:solidFill>
                  <a:prstClr val="black"/>
                </a:solidFill>
                <a:latin typeface="Arial"/>
                <a:cs typeface="Arial"/>
              </a:rPr>
              <a:t>Sound Source Distance Verification</a:t>
            </a:r>
          </a:p>
          <a:p>
            <a:pPr marL="800059" lvl="1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latin typeface="Arial"/>
                <a:cs typeface="Arial"/>
              </a:rPr>
              <a:t>Reconstruct the moving trajectory of the smartphone</a:t>
            </a:r>
          </a:p>
          <a:p>
            <a:pPr marL="800059" lvl="1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latin typeface="Arial"/>
                <a:cs typeface="Arial"/>
              </a:rPr>
              <a:t>Calculate the distance between sound source and smartphone</a:t>
            </a:r>
          </a:p>
          <a:p>
            <a:pPr marL="342882" indent="-342882" defTabSz="914353">
              <a:buFont typeface="+mj-lt"/>
              <a:buAutoNum type="arabicPeriod"/>
            </a:pPr>
            <a:r>
              <a:rPr lang="en-US" altLang="zh-CN" sz="1600" b="1" dirty="0">
                <a:solidFill>
                  <a:prstClr val="black"/>
                </a:solidFill>
                <a:latin typeface="Arial"/>
                <a:cs typeface="Arial"/>
              </a:rPr>
              <a:t>Sound Field Verification</a:t>
            </a:r>
          </a:p>
          <a:p>
            <a:pPr marL="800059" lvl="1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latin typeface="Arial"/>
                <a:cs typeface="Arial"/>
              </a:rPr>
              <a:t>Justify whether the received sound is broadcast from a human mouth</a:t>
            </a:r>
          </a:p>
          <a:p>
            <a:pPr marL="342882" indent="-342882" defTabSz="914353">
              <a:buFont typeface="+mj-lt"/>
              <a:buAutoNum type="arabicPeriod"/>
            </a:pPr>
            <a:r>
              <a:rPr lang="en-US" altLang="zh-CN" sz="1600" b="1" dirty="0">
                <a:solidFill>
                  <a:prstClr val="black"/>
                </a:solidFill>
                <a:latin typeface="Arial"/>
                <a:cs typeface="Arial"/>
              </a:rPr>
              <a:t>Loudspeaker Detection</a:t>
            </a:r>
          </a:p>
          <a:p>
            <a:pPr marL="800059" lvl="1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latin typeface="Arial"/>
                <a:cs typeface="Arial"/>
              </a:rPr>
              <a:t>Detect the magnetic field emitted from the loudspeaker.</a:t>
            </a:r>
          </a:p>
          <a:p>
            <a:pPr marL="342882" indent="-342882" defTabSz="914353">
              <a:buFont typeface="+mj-lt"/>
              <a:buAutoNum type="arabicPeriod"/>
            </a:pPr>
            <a:r>
              <a:rPr lang="en-US" altLang="zh-CN" sz="1600" b="1" dirty="0">
                <a:solidFill>
                  <a:prstClr val="black"/>
                </a:solidFill>
                <a:latin typeface="Arial"/>
                <a:cs typeface="Arial"/>
              </a:rPr>
              <a:t>Speaker Identity Verification</a:t>
            </a:r>
          </a:p>
          <a:p>
            <a:pPr marL="800059" lvl="1" indent="-342882" defTabSz="914353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latin typeface="Arial"/>
                <a:cs typeface="Arial"/>
              </a:rPr>
              <a:t>Defend against human-based voice impersonation attacks</a:t>
            </a:r>
            <a:endParaRPr lang="zh-CN" altLang="zh-CN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95" y="831716"/>
            <a:ext cx="7186985" cy="23174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4346" y="3077680"/>
            <a:ext cx="49242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zh-CN" altLang="en-US" sz="1400" dirty="0">
                <a:solidFill>
                  <a:prstClr val="black"/>
                </a:solidFill>
              </a:rPr>
              <a:t> The architecture of our defense system</a:t>
            </a:r>
          </a:p>
        </p:txBody>
      </p:sp>
    </p:spTree>
    <p:extLst>
      <p:ext uri="{BB962C8B-B14F-4D97-AF65-F5344CB8AC3E}">
        <p14:creationId xmlns:p14="http://schemas.microsoft.com/office/powerpoint/2010/main" val="2424117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043" y="3869233"/>
            <a:ext cx="85201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dirty="0">
                <a:solidFill>
                  <a:prstClr val="black"/>
                </a:solidFill>
              </a:rPr>
              <a:t>Our defense system consists of </a:t>
            </a:r>
            <a:r>
              <a:rPr lang="en-US" b="1" dirty="0">
                <a:solidFill>
                  <a:prstClr val="black"/>
                </a:solidFill>
              </a:rPr>
              <a:t>four</a:t>
            </a:r>
            <a:r>
              <a:rPr lang="en-US" dirty="0">
                <a:solidFill>
                  <a:prstClr val="black"/>
                </a:solidFill>
              </a:rPr>
              <a:t> verification components for defending against voice impersonation attacks:</a:t>
            </a:r>
          </a:p>
          <a:p>
            <a:pPr marL="800059" lvl="1" indent="-342882" defTabSz="914353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Component 1,</a:t>
            </a:r>
            <a:r>
              <a:rPr lang="zh-CN" altLang="en-US" b="1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2,</a:t>
            </a:r>
            <a:r>
              <a:rPr lang="zh-CN" altLang="en-US" b="1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3: </a:t>
            </a:r>
            <a:r>
              <a:rPr lang="en-US" dirty="0">
                <a:solidFill>
                  <a:prstClr val="black"/>
                </a:solidFill>
              </a:rPr>
              <a:t>Detect Machine-based voice impersonation attacks </a:t>
            </a:r>
          </a:p>
          <a:p>
            <a:pPr marL="800059" lvl="1" indent="-342882" defTabSz="914353">
              <a:buFont typeface="Arial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Component 4: </a:t>
            </a:r>
            <a:r>
              <a:rPr lang="en-US" dirty="0">
                <a:solidFill>
                  <a:prstClr val="black"/>
                </a:solidFill>
              </a:rPr>
              <a:t>Detect human-based voice impersonation attacks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95" y="831716"/>
            <a:ext cx="7186985" cy="23174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4346" y="3077680"/>
            <a:ext cx="49242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zh-CN" altLang="en-US" sz="1400" dirty="0">
                <a:solidFill>
                  <a:prstClr val="black"/>
                </a:solidFill>
              </a:rPr>
              <a:t> The architecture of our defense system</a:t>
            </a:r>
          </a:p>
        </p:txBody>
      </p:sp>
    </p:spTree>
    <p:extLst>
      <p:ext uri="{BB962C8B-B14F-4D97-AF65-F5344CB8AC3E}">
        <p14:creationId xmlns:p14="http://schemas.microsoft.com/office/powerpoint/2010/main" val="183443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Proposed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9" y="915144"/>
            <a:ext cx="8524875" cy="4313238"/>
          </a:xfrm>
        </p:spPr>
        <p:txBody>
          <a:bodyPr/>
          <a:lstStyle/>
          <a:p>
            <a:r>
              <a:rPr lang="en-US" b="1" i="1" dirty="0"/>
              <a:t>Sound Source Distance Verification</a:t>
            </a:r>
          </a:p>
          <a:p>
            <a:pPr marL="800059" lvl="1" indent="-342882">
              <a:buFont typeface="Wingdings" panose="05000000000000000000" pitchFamily="2" charset="2"/>
              <a:buChar char="Ø"/>
            </a:pPr>
            <a:r>
              <a:rPr lang="en-US" altLang="zh-CN" sz="1600" dirty="0"/>
              <a:t>Reconstruct the moving trajectory of the smartphone</a:t>
            </a:r>
          </a:p>
          <a:p>
            <a:pPr marL="800059" lvl="1" indent="-342882">
              <a:buFont typeface="Wingdings" panose="05000000000000000000" pitchFamily="2" charset="2"/>
              <a:buChar char="Ø"/>
            </a:pPr>
            <a:r>
              <a:rPr lang="en-US" altLang="zh-CN" sz="1600" dirty="0"/>
              <a:t>Calculate the distance between sound source and smartphone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5898" y="4404558"/>
            <a:ext cx="5163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77" indent="-457177" defTabSz="914353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Motion Trajectory Reconstruction</a:t>
            </a:r>
          </a:p>
          <a:p>
            <a:pPr marL="914353" lvl="1" indent="-457177" defTabSz="914353">
              <a:buFont typeface="Arial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</a:rPr>
              <a:t>Acoustic sound </a:t>
            </a:r>
            <a:endParaRPr lang="en-US" sz="1600" dirty="0">
              <a:solidFill>
                <a:prstClr val="black"/>
              </a:solidFill>
            </a:endParaRPr>
          </a:p>
          <a:p>
            <a:pPr marL="914353" lvl="1" indent="-457177" defTabSz="914353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IMU Sensor</a:t>
            </a:r>
          </a:p>
          <a:p>
            <a:pPr defTabSz="914353"/>
            <a:r>
              <a:rPr lang="en-US" sz="16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204" y="2078264"/>
            <a:ext cx="3876234" cy="2067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04" y="2078264"/>
            <a:ext cx="2857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76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Proposed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93" y="1069085"/>
            <a:ext cx="8524875" cy="4313238"/>
          </a:xfrm>
        </p:spPr>
        <p:txBody>
          <a:bodyPr/>
          <a:lstStyle/>
          <a:p>
            <a:r>
              <a:rPr lang="en-US" b="1" i="1" dirty="0"/>
              <a:t>Sound Field Verification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Justify whether the received sound is broadcast from a human mouth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82" y="4103698"/>
            <a:ext cx="5308600" cy="207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605" y="6159482"/>
            <a:ext cx="8746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3"/>
            <a:r>
              <a:rPr lang="en-US" sz="1600" dirty="0">
                <a:solidFill>
                  <a:prstClr val="black"/>
                </a:solidFill>
              </a:rPr>
              <a:t>The sound field created by </a:t>
            </a:r>
          </a:p>
          <a:p>
            <a:pPr algn="ctr" defTabSz="914353"/>
            <a:r>
              <a:rPr lang="en-US" sz="1600" dirty="0">
                <a:solidFill>
                  <a:prstClr val="black"/>
                </a:solidFill>
              </a:rPr>
              <a:t>(a) a point sound source and (b) created by a strip-type sound source.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50" y="2035486"/>
            <a:ext cx="1502064" cy="1763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725" y="2220770"/>
            <a:ext cx="1961573" cy="1312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761" y="2037073"/>
            <a:ext cx="2392707" cy="19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Proposed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94" y="1128857"/>
            <a:ext cx="8524875" cy="4313238"/>
          </a:xfrm>
        </p:spPr>
        <p:txBody>
          <a:bodyPr/>
          <a:lstStyle/>
          <a:p>
            <a:r>
              <a:rPr lang="en-US" b="1" i="1" dirty="0"/>
              <a:t>Sound Field Verification 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2162464"/>
            <a:ext cx="9144000" cy="16774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0039" y="3786752"/>
            <a:ext cx="8633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3"/>
            <a:r>
              <a:rPr lang="en-US" sz="1600" dirty="0">
                <a:solidFill>
                  <a:prstClr val="black"/>
                </a:solidFill>
              </a:rPr>
              <a:t>The sound source validation process, containing two phases:</a:t>
            </a:r>
          </a:p>
          <a:p>
            <a:pPr algn="ctr" defTabSz="914353"/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i</a:t>
            </a:r>
            <a:r>
              <a:rPr lang="en-US" sz="1600" dirty="0">
                <a:solidFill>
                  <a:prstClr val="black"/>
                </a:solidFill>
              </a:rPr>
              <a:t>) training phase and ii) predicting phase. </a:t>
            </a:r>
          </a:p>
        </p:txBody>
      </p:sp>
    </p:spTree>
    <p:extLst>
      <p:ext uri="{BB962C8B-B14F-4D97-AF65-F5344CB8AC3E}">
        <p14:creationId xmlns:p14="http://schemas.microsoft.com/office/powerpoint/2010/main" val="116051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Proposed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94" y="1128857"/>
            <a:ext cx="8524875" cy="4313238"/>
          </a:xfrm>
        </p:spPr>
        <p:txBody>
          <a:bodyPr/>
          <a:lstStyle/>
          <a:p>
            <a:r>
              <a:rPr lang="en-US" b="1" i="1" dirty="0"/>
              <a:t>Sound Field Verification 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0" y="1530874"/>
            <a:ext cx="5858241" cy="4002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49" y="5499837"/>
            <a:ext cx="88439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3"/>
            <a:r>
              <a:rPr lang="en-US" sz="1050" dirty="0">
                <a:solidFill>
                  <a:prstClr val="black"/>
                </a:solidFill>
              </a:rPr>
              <a:t>The feature point of the human mouth sound field (red circle) </a:t>
            </a:r>
          </a:p>
          <a:p>
            <a:pPr algn="ctr" defTabSz="914353"/>
            <a:r>
              <a:rPr lang="en-US" sz="1050" dirty="0">
                <a:solidFill>
                  <a:prstClr val="black"/>
                </a:solidFill>
              </a:rPr>
              <a:t>and the earphone sound field (blue triangle) after principal component analysis (PCA) </a:t>
            </a:r>
          </a:p>
        </p:txBody>
      </p:sp>
    </p:spTree>
    <p:extLst>
      <p:ext uri="{BB962C8B-B14F-4D97-AF65-F5344CB8AC3E}">
        <p14:creationId xmlns:p14="http://schemas.microsoft.com/office/powerpoint/2010/main" val="2802917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Proposed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9" y="886109"/>
            <a:ext cx="8524875" cy="4313238"/>
          </a:xfrm>
        </p:spPr>
        <p:txBody>
          <a:bodyPr/>
          <a:lstStyle/>
          <a:p>
            <a:r>
              <a:rPr lang="en-US" b="1" i="1" dirty="0"/>
              <a:t>Loudspeaker Detection </a:t>
            </a:r>
          </a:p>
          <a:p>
            <a:pPr marL="800059" lvl="1" indent="-342882">
              <a:buFont typeface="Wingdings" panose="05000000000000000000" pitchFamily="2" charset="2"/>
              <a:buChar char="Ø"/>
            </a:pPr>
            <a:r>
              <a:rPr lang="en-US" altLang="zh-CN" dirty="0"/>
              <a:t>Detect the magnetic field emitted from the loudspeaker.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17" y="1883779"/>
            <a:ext cx="5672282" cy="4445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7459" y="6329622"/>
            <a:ext cx="5359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altLang="zh-CN" sz="1200" dirty="0">
                <a:solidFill>
                  <a:prstClr val="black"/>
                </a:solidFill>
              </a:rPr>
              <a:t>Polar graph of the magnetic field reading for a conventional loudspeaker. </a:t>
            </a:r>
          </a:p>
        </p:txBody>
      </p:sp>
    </p:spTree>
    <p:extLst>
      <p:ext uri="{BB962C8B-B14F-4D97-AF65-F5344CB8AC3E}">
        <p14:creationId xmlns:p14="http://schemas.microsoft.com/office/powerpoint/2010/main" val="212315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Internet of Things (</a:t>
            </a:r>
            <a:r>
              <a:rPr lang="en-US" altLang="zh-CN" dirty="0" err="1"/>
              <a:t>IoT</a:t>
            </a:r>
            <a:r>
              <a:rPr lang="en-US" altLang="zh-CN" dirty="0"/>
              <a:t>) &amp; Mobile Application Security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6" y="1125141"/>
            <a:ext cx="7036594" cy="875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25" y="2020491"/>
            <a:ext cx="3164835" cy="1769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579" y="2910468"/>
            <a:ext cx="5313164" cy="1178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0" y="4089186"/>
            <a:ext cx="3733493" cy="2800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30" y="4162906"/>
            <a:ext cx="5438180" cy="580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6" y="4785243"/>
            <a:ext cx="3420954" cy="20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2"/>
                </a:solidFill>
                <a:latin typeface="+mj-lt"/>
                <a:ea typeface="宋体"/>
                <a:cs typeface=""/>
                <a:sym typeface="Calibri" charset="0"/>
              </a:rPr>
              <a:t>Introduction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2"/>
                </a:solidFill>
                <a:latin typeface="+mj-lt"/>
                <a:ea typeface="宋体"/>
                <a:cs typeface=""/>
                <a:sym typeface="Calibri" charset="0"/>
              </a:rPr>
              <a:t>Problem Formulation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2"/>
                </a:solidFill>
                <a:latin typeface="+mj-lt"/>
                <a:ea typeface="宋体"/>
                <a:cs typeface=""/>
                <a:sym typeface="Calibri" charset="0"/>
              </a:rPr>
              <a:t>The Proposed Solution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lang="en-US" sz="2800" b="1" dirty="0">
                <a:latin typeface="+mj-lt"/>
              </a:rPr>
              <a:t>E</a:t>
            </a:r>
            <a:r>
              <a:rPr lang="en-US" altLang="zh-CN" sz="2800" b="1" dirty="0">
                <a:latin typeface="+mj-lt"/>
              </a:rPr>
              <a:t>valuation</a:t>
            </a:r>
            <a:endParaRPr kumimoji="0" lang="en-US" altLang="zh-CN" sz="2800" b="1" kern="1200" dirty="0">
              <a:latin typeface="+mj-lt"/>
              <a:ea typeface="宋体"/>
              <a:cs typeface=""/>
              <a:sym typeface="Calibri" charset="0"/>
            </a:endParaRPr>
          </a:p>
          <a:p>
            <a:pPr marL="558771" indent="-457177" defTabSz="0" eaLnBrk="1" hangingPunct="1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rgbClr val="BFBFBF"/>
                </a:solidFill>
                <a:latin typeface="+mj-lt"/>
                <a:ea typeface="宋体"/>
                <a:cs typeface=""/>
                <a:sym typeface="Calibri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703004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1890" y="1200743"/>
            <a:ext cx="856211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 defTabSz="914353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We design and build a small testbed environment</a:t>
            </a:r>
          </a:p>
          <a:p>
            <a:pPr marL="800059" lvl="1" indent="-342882" defTabSz="914353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 real loudspeaker </a:t>
            </a:r>
          </a:p>
          <a:p>
            <a:pPr marL="800059" lvl="1" indent="-342882" defTabSz="914353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 smartphone hardware. </a:t>
            </a:r>
          </a:p>
          <a:p>
            <a:pPr defTabSz="914353"/>
            <a:endParaRPr lang="en-US" dirty="0">
              <a:solidFill>
                <a:prstClr val="black"/>
              </a:solidFill>
            </a:endParaRPr>
          </a:p>
          <a:p>
            <a:pPr defTabSz="914353"/>
            <a:r>
              <a:rPr lang="en-US" dirty="0">
                <a:solidFill>
                  <a:prstClr val="black"/>
                </a:solidFill>
              </a:rPr>
              <a:t>Our evaluation focuses on the machine-based voice impersonation anti-spoofing sub-system </a:t>
            </a:r>
          </a:p>
          <a:p>
            <a:pPr defTabSz="914353"/>
            <a:endParaRPr lang="en-US" dirty="0">
              <a:solidFill>
                <a:prstClr val="black"/>
              </a:solidFill>
            </a:endParaRPr>
          </a:p>
          <a:p>
            <a:pPr defTabSz="914353"/>
            <a:endParaRPr lang="en-US" dirty="0">
              <a:solidFill>
                <a:prstClr val="black"/>
              </a:solidFill>
            </a:endParaRPr>
          </a:p>
          <a:p>
            <a:pPr marL="342882" indent="-342882" defTabSz="914353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We choose the standard automatic speaker verification metrics</a:t>
            </a:r>
          </a:p>
          <a:p>
            <a:pPr marL="800059" lvl="1" indent="-342882" defTabSz="914353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False </a:t>
            </a:r>
            <a:r>
              <a:rPr lang="en-US" altLang="zh-CN" dirty="0">
                <a:solidFill>
                  <a:prstClr val="black"/>
                </a:solidFill>
              </a:rPr>
              <a:t>A</a:t>
            </a:r>
            <a:r>
              <a:rPr lang="en-US" dirty="0">
                <a:solidFill>
                  <a:prstClr val="black"/>
                </a:solidFill>
              </a:rPr>
              <a:t>cceptance </a:t>
            </a:r>
            <a:r>
              <a:rPr lang="en-US" altLang="zh-CN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ate (FAR)</a:t>
            </a:r>
          </a:p>
          <a:p>
            <a:pPr marL="800059" lvl="1" indent="-342882" defTabSz="914353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False </a:t>
            </a:r>
            <a:r>
              <a:rPr lang="en-US" altLang="zh-CN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ejection </a:t>
            </a:r>
            <a:r>
              <a:rPr lang="en-US" altLang="zh-CN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ate (FRR)</a:t>
            </a:r>
          </a:p>
          <a:p>
            <a:pPr marL="800059" lvl="1" indent="-342882" defTabSz="914353"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Equal Error Rate (EER) </a:t>
            </a:r>
          </a:p>
          <a:p>
            <a:pPr marL="1257236" lvl="2" indent="-342882" defTabSz="914353">
              <a:buFont typeface="Arial" charset="0"/>
              <a:buChar char="•"/>
            </a:pPr>
            <a:r>
              <a:rPr lang="en-US" sz="1800" dirty="0">
                <a:solidFill>
                  <a:prstClr val="black"/>
                </a:solidFill>
              </a:rPr>
              <a:t> the rate at which the acceptance and rejection errors are identical</a:t>
            </a:r>
          </a:p>
          <a:p>
            <a:pPr marL="342882" indent="-342882" defTabSz="914353">
              <a:buFont typeface="Arial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039" y="677524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3"/>
            <a:r>
              <a:rPr lang="en-US" sz="2400" b="1" dirty="0">
                <a:solidFill>
                  <a:prstClr val="black"/>
                </a:solidFill>
              </a:rPr>
              <a:t>Methodology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038" y="3177180"/>
            <a:ext cx="3316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3"/>
            <a:r>
              <a:rPr lang="en-US" sz="2400" b="1" dirty="0">
                <a:solidFill>
                  <a:prstClr val="black"/>
                </a:solidFill>
              </a:rPr>
              <a:t>Performance Metrics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5" y="5320572"/>
            <a:ext cx="5981700" cy="1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4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13" y="749300"/>
            <a:ext cx="6385030" cy="4636264"/>
          </a:xfrm>
        </p:spPr>
      </p:pic>
      <p:sp>
        <p:nvSpPr>
          <p:cNvPr id="5" name="Rectangle 4"/>
          <p:cNvSpPr/>
          <p:nvPr/>
        </p:nvSpPr>
        <p:spPr>
          <a:xfrm>
            <a:off x="1219201" y="5385565"/>
            <a:ext cx="77724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3"/>
            <a:r>
              <a:rPr lang="en-US" b="1" dirty="0">
                <a:solidFill>
                  <a:prstClr val="black"/>
                </a:solidFill>
              </a:rPr>
              <a:t>Impact of sound source distance of our defense scheme. </a:t>
            </a:r>
          </a:p>
          <a:p>
            <a:pPr algn="ctr" defTabSz="914353"/>
            <a:r>
              <a:rPr lang="en-US" sz="1800" dirty="0">
                <a:solidFill>
                  <a:prstClr val="black"/>
                </a:solidFill>
              </a:rPr>
              <a:t>The FAR, FRR and EER values of our system are all equal to zero when the distance is less than or equal to 6 </a:t>
            </a:r>
            <a:r>
              <a:rPr lang="en-US" sz="1800" i="1" dirty="0">
                <a:solidFill>
                  <a:prstClr val="black"/>
                </a:solidFill>
              </a:rPr>
              <a:t>cm</a:t>
            </a:r>
            <a:r>
              <a:rPr lang="en-US" sz="1800" dirty="0">
                <a:solidFill>
                  <a:prstClr val="black"/>
                </a:solidFill>
              </a:rPr>
              <a:t>. </a:t>
            </a:r>
          </a:p>
          <a:p>
            <a:pPr algn="ctr" defTabSz="914353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2184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9" y="942012"/>
            <a:ext cx="6844145" cy="3181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2218" y="4315805"/>
            <a:ext cx="6982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dirty="0">
                <a:solidFill>
                  <a:prstClr val="black"/>
                </a:solidFill>
              </a:rPr>
              <a:t>The magnetic field distribution of: (a) unshielded magnet and (b) shielded magnet.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47" y="5023692"/>
            <a:ext cx="2905413" cy="1433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5565" y="5216403"/>
            <a:ext cx="3546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/>
            <a:r>
              <a:rPr lang="en-US" b="1" dirty="0">
                <a:solidFill>
                  <a:prstClr val="black"/>
                </a:solidFill>
              </a:rPr>
              <a:t>Mu-metal</a:t>
            </a:r>
          </a:p>
          <a:p>
            <a:pPr defTabSz="914353"/>
            <a:r>
              <a:rPr lang="en-US" dirty="0">
                <a:solidFill>
                  <a:prstClr val="black"/>
                </a:solidFill>
              </a:rPr>
              <a:t>Mu-metal is a nickel-iron alloy</a:t>
            </a:r>
          </a:p>
          <a:p>
            <a:pPr defTabSz="914353"/>
            <a:r>
              <a:rPr lang="en-US" dirty="0">
                <a:solidFill>
                  <a:prstClr val="black"/>
                </a:solidFill>
              </a:rPr>
              <a:t>Perfect to shield the magnetic field. </a:t>
            </a:r>
          </a:p>
          <a:p>
            <a:pPr defTabSz="914353"/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defTabSz="914353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5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96" y="749299"/>
            <a:ext cx="6781422" cy="5040101"/>
          </a:xfrm>
        </p:spPr>
      </p:pic>
      <p:sp>
        <p:nvSpPr>
          <p:cNvPr id="5" name="Rectangle 4"/>
          <p:cNvSpPr/>
          <p:nvPr/>
        </p:nvSpPr>
        <p:spPr>
          <a:xfrm>
            <a:off x="1801092" y="5789400"/>
            <a:ext cx="6331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sz="1600" dirty="0">
                <a:solidFill>
                  <a:prstClr val="black"/>
                </a:solidFill>
              </a:rPr>
              <a:t>Impact of sound source distance for Magnetic field shielding of our defense scheme. </a:t>
            </a:r>
          </a:p>
        </p:txBody>
      </p:sp>
    </p:spTree>
    <p:extLst>
      <p:ext uri="{BB962C8B-B14F-4D97-AF65-F5344CB8AC3E}">
        <p14:creationId xmlns:p14="http://schemas.microsoft.com/office/powerpoint/2010/main" val="1072698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984828"/>
            <a:ext cx="9144000" cy="3812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5132" y="4797246"/>
            <a:ext cx="8285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3"/>
            <a:r>
              <a:rPr lang="en-US" sz="1400" dirty="0">
                <a:solidFill>
                  <a:prstClr val="black"/>
                </a:solidFill>
              </a:rPr>
              <a:t>The FAR, FRR and EER values of our system with environmental magnetic interference: (a) Near a computer (iMac 27’ Late 2009) and (b) In a car’s front seat (Hyundai Sonata 2012). </a:t>
            </a:r>
          </a:p>
        </p:txBody>
      </p:sp>
    </p:spTree>
    <p:extLst>
      <p:ext uri="{BB962C8B-B14F-4D97-AF65-F5344CB8AC3E}">
        <p14:creationId xmlns:p14="http://schemas.microsoft.com/office/powerpoint/2010/main" val="325197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endParaRPr lang="zh-CN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79" y="1264291"/>
            <a:ext cx="5544867" cy="4079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3498" y="5309623"/>
            <a:ext cx="82850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3"/>
            <a:r>
              <a:rPr lang="en-US" sz="1400" dirty="0">
                <a:solidFill>
                  <a:prstClr val="black"/>
                </a:solidFill>
              </a:rPr>
              <a:t>Authentication time comparison</a:t>
            </a:r>
          </a:p>
        </p:txBody>
      </p:sp>
    </p:spTree>
    <p:extLst>
      <p:ext uri="{BB962C8B-B14F-4D97-AF65-F5344CB8AC3E}">
        <p14:creationId xmlns:p14="http://schemas.microsoft.com/office/powerpoint/2010/main" val="3980819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Introduction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Problem Formulation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The Proposed Solution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E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valuation</a:t>
            </a:r>
            <a:endParaRPr kumimoji="0" lang="en-US" altLang="zh-CN" sz="2800" b="1" kern="1200" dirty="0">
              <a:solidFill>
                <a:schemeClr val="bg1">
                  <a:lumMod val="75000"/>
                </a:schemeClr>
              </a:solidFill>
              <a:latin typeface="+mj-lt"/>
              <a:ea typeface="宋体"/>
              <a:cs typeface=""/>
              <a:sym typeface="Calibri" charset="0"/>
            </a:endParaRPr>
          </a:p>
          <a:p>
            <a:pPr marL="558771" indent="-457177" defTabSz="0" eaLnBrk="1" hangingPunct="1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latin typeface="+mj-lt"/>
                <a:ea typeface="宋体"/>
                <a:cs typeface=""/>
                <a:sym typeface="Calibri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09109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Software-based solution tailored for mobile platform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defending</a:t>
            </a:r>
            <a:r>
              <a:rPr lang="zh-CN" altLang="en-US" dirty="0"/>
              <a:t> </a:t>
            </a:r>
            <a:r>
              <a:rPr lang="en-US" altLang="zh-CN" dirty="0"/>
              <a:t>against</a:t>
            </a:r>
            <a:r>
              <a:rPr lang="zh-CN" altLang="en-US" dirty="0"/>
              <a:t> </a:t>
            </a:r>
            <a:r>
              <a:rPr lang="en-US" altLang="zh-CN" dirty="0"/>
              <a:t>voice</a:t>
            </a:r>
            <a:r>
              <a:rPr lang="zh-CN" altLang="en-US" dirty="0"/>
              <a:t> </a:t>
            </a:r>
            <a:r>
              <a:rPr lang="en-US" altLang="zh-CN" dirty="0"/>
              <a:t>impersonation</a:t>
            </a:r>
            <a:r>
              <a:rPr lang="zh-CN" altLang="en-US" dirty="0"/>
              <a:t> </a:t>
            </a:r>
            <a:r>
              <a:rPr lang="en-US" altLang="zh-CN" dirty="0"/>
              <a:t>attacks</a:t>
            </a:r>
          </a:p>
          <a:p>
            <a:r>
              <a:rPr lang="en-US" altLang="zh-CN" dirty="0"/>
              <a:t>Defeat the vast majority of voice impersonation attacks and </a:t>
            </a:r>
            <a:r>
              <a:rPr lang="en-US" altLang="zh-CN" b="1" dirty="0">
                <a:solidFill>
                  <a:srgbClr val="FF0000"/>
                </a:solidFill>
              </a:rPr>
              <a:t>significantly raise the level of security </a:t>
            </a:r>
            <a:r>
              <a:rPr lang="en-US" altLang="zh-CN" dirty="0"/>
              <a:t>for existing voice-based mobile applications</a:t>
            </a:r>
          </a:p>
          <a:p>
            <a:endParaRPr lang="en-US" altLang="zh-CN" dirty="0"/>
          </a:p>
          <a:p>
            <a:r>
              <a:rPr lang="en-US" altLang="zh-CN" dirty="0"/>
              <a:t>Our system achieves design goals</a:t>
            </a:r>
          </a:p>
          <a:p>
            <a:pPr lvl="1"/>
            <a:r>
              <a:rPr lang="en-US" altLang="zh-CN" dirty="0"/>
              <a:t>High accuracy (~100% accuracy when &lt;= 6 cm)</a:t>
            </a:r>
          </a:p>
          <a:p>
            <a:pPr lvl="1"/>
            <a:r>
              <a:rPr lang="en-US" altLang="zh-CN" dirty="0"/>
              <a:t>Easy to integrate with off-the-shelf mobile phones (software-based approach)</a:t>
            </a:r>
          </a:p>
          <a:p>
            <a:pPr lvl="1"/>
            <a:r>
              <a:rPr lang="en-US" altLang="zh-CN" dirty="0"/>
              <a:t>Low latency (~ 6.1s for authentication)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9538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31149" y="5545336"/>
            <a:ext cx="2678906" cy="1250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648" y="5563195"/>
            <a:ext cx="2311342" cy="1250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2242" y="-999595"/>
            <a:ext cx="5951240" cy="2252019"/>
          </a:xfrm>
          <a:prstGeom prst="rect">
            <a:avLst/>
          </a:prstGeom>
        </p:spPr>
        <p:txBody>
          <a:bodyPr vert="horz" wrap="square" lIns="0" tIns="1341239" rIns="0" bIns="0" rtlCol="0">
            <a:spAutoFit/>
          </a:bodyPr>
          <a:lstStyle/>
          <a:p>
            <a:pPr marL="1126440">
              <a:lnSpc>
                <a:spcPts val="7024"/>
              </a:lnSpc>
            </a:pPr>
            <a:r>
              <a:rPr sz="5906" spc="-4" dirty="0"/>
              <a:t>PlaceRaider</a:t>
            </a:r>
            <a:endParaRPr sz="5906" dirty="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642707" y="1106923"/>
            <a:ext cx="4052298" cy="4601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9038" marR="223681" algn="ctr">
              <a:lnSpc>
                <a:spcPts val="3867"/>
              </a:lnSpc>
              <a:tabLst>
                <a:tab pos="1107242" algn="l"/>
                <a:tab pos="2506921" algn="l"/>
              </a:tabLst>
            </a:pPr>
            <a:r>
              <a:rPr sz="3375" spc="7" dirty="0"/>
              <a:t>Virtual</a:t>
            </a:r>
            <a:r>
              <a:rPr sz="3375" spc="-422" dirty="0"/>
              <a:t> </a:t>
            </a:r>
            <a:r>
              <a:rPr sz="3375" dirty="0"/>
              <a:t>Theft	</a:t>
            </a:r>
            <a:r>
              <a:rPr sz="3375" spc="-4" dirty="0"/>
              <a:t>in</a:t>
            </a:r>
            <a:r>
              <a:rPr sz="3375" spc="-28" dirty="0"/>
              <a:t> </a:t>
            </a:r>
            <a:r>
              <a:rPr sz="3375" spc="-18" dirty="0"/>
              <a:t>Physical</a:t>
            </a:r>
            <a:r>
              <a:rPr sz="3375" spc="-28" dirty="0"/>
              <a:t> </a:t>
            </a:r>
            <a:r>
              <a:rPr sz="3375" dirty="0"/>
              <a:t>Spaces  </a:t>
            </a:r>
            <a:r>
              <a:rPr sz="3375" spc="-4" dirty="0"/>
              <a:t>with	</a:t>
            </a:r>
            <a:r>
              <a:rPr sz="3375" spc="4" dirty="0"/>
              <a:t>Smartphones</a:t>
            </a:r>
            <a:endParaRPr sz="3375" dirty="0"/>
          </a:p>
          <a:p>
            <a:pPr algn="ctr">
              <a:lnSpc>
                <a:spcPts val="2995"/>
              </a:lnSpc>
              <a:spcBef>
                <a:spcPts val="2250"/>
              </a:spcBef>
            </a:pPr>
            <a:r>
              <a:rPr sz="2531" spc="7" dirty="0"/>
              <a:t>Robert</a:t>
            </a:r>
            <a:r>
              <a:rPr sz="2531" spc="-383" dirty="0"/>
              <a:t> </a:t>
            </a:r>
            <a:r>
              <a:rPr sz="2531" spc="-42" dirty="0"/>
              <a:t>Templeman</a:t>
            </a:r>
            <a:endParaRPr sz="2531" dirty="0"/>
          </a:p>
          <a:p>
            <a:pPr marL="1018395" marR="771944" algn="ctr">
              <a:lnSpc>
                <a:spcPts val="1969"/>
              </a:lnSpc>
              <a:spcBef>
                <a:spcPts val="70"/>
              </a:spcBef>
            </a:pPr>
            <a:r>
              <a:rPr sz="1687" spc="-14" dirty="0"/>
              <a:t>Naval </a:t>
            </a:r>
            <a:r>
              <a:rPr sz="1687" dirty="0"/>
              <a:t>Surface</a:t>
            </a:r>
            <a:r>
              <a:rPr sz="1687" spc="-380" dirty="0"/>
              <a:t> </a:t>
            </a:r>
            <a:r>
              <a:rPr sz="1687" spc="-21" dirty="0"/>
              <a:t>Warfare </a:t>
            </a:r>
            <a:r>
              <a:rPr sz="1687" spc="-25" dirty="0"/>
              <a:t>Center, </a:t>
            </a:r>
            <a:r>
              <a:rPr sz="1687" dirty="0"/>
              <a:t>Crane Division  Indiana </a:t>
            </a:r>
            <a:r>
              <a:rPr sz="1687" spc="-4" dirty="0"/>
              <a:t>University</a:t>
            </a:r>
            <a:r>
              <a:rPr sz="1687" spc="-70" dirty="0"/>
              <a:t> </a:t>
            </a:r>
            <a:r>
              <a:rPr sz="1687" dirty="0"/>
              <a:t>Bloomington</a:t>
            </a:r>
          </a:p>
          <a:p>
            <a:pPr>
              <a:spcBef>
                <a:spcPts val="32"/>
              </a:spcBef>
            </a:pPr>
            <a:endParaRPr sz="2320" dirty="0">
              <a:latin typeface="Times New Roman"/>
              <a:cs typeface="Times New Roman"/>
            </a:endParaRPr>
          </a:p>
          <a:p>
            <a:pPr algn="ctr">
              <a:lnSpc>
                <a:spcPts val="2995"/>
              </a:lnSpc>
            </a:pPr>
            <a:r>
              <a:rPr sz="2531" spc="-4" dirty="0"/>
              <a:t>Zahid </a:t>
            </a:r>
            <a:r>
              <a:rPr sz="2531" dirty="0"/>
              <a:t>Rahman, </a:t>
            </a:r>
            <a:r>
              <a:rPr sz="2531" spc="-21" dirty="0"/>
              <a:t>David </a:t>
            </a:r>
            <a:r>
              <a:rPr sz="2531" spc="-4" dirty="0"/>
              <a:t>Crandall, </a:t>
            </a:r>
            <a:r>
              <a:rPr sz="2531" dirty="0"/>
              <a:t>Apu</a:t>
            </a:r>
            <a:r>
              <a:rPr sz="2531" spc="-42" dirty="0"/>
              <a:t> </a:t>
            </a:r>
            <a:r>
              <a:rPr sz="2531" spc="-7" dirty="0"/>
              <a:t>Kapadia</a:t>
            </a:r>
            <a:endParaRPr sz="2531" dirty="0"/>
          </a:p>
          <a:p>
            <a:pPr marL="241093" algn="ctr">
              <a:lnSpc>
                <a:spcPts val="1983"/>
              </a:lnSpc>
            </a:pPr>
            <a:r>
              <a:rPr sz="1687" dirty="0"/>
              <a:t>Indiana </a:t>
            </a:r>
            <a:r>
              <a:rPr sz="1687" spc="-4" dirty="0"/>
              <a:t>University</a:t>
            </a:r>
            <a:r>
              <a:rPr sz="1687" spc="-70" dirty="0"/>
              <a:t> </a:t>
            </a:r>
            <a:r>
              <a:rPr sz="1687" dirty="0"/>
              <a:t>Bloomington</a:t>
            </a:r>
          </a:p>
        </p:txBody>
      </p:sp>
    </p:spTree>
    <p:extLst>
      <p:ext uri="{BB962C8B-B14F-4D97-AF65-F5344CB8AC3E}">
        <p14:creationId xmlns:p14="http://schemas.microsoft.com/office/powerpoint/2010/main" val="339492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Internet of Things (</a:t>
            </a:r>
            <a:r>
              <a:rPr lang="en-US" altLang="zh-CN" dirty="0" err="1"/>
              <a:t>IoT</a:t>
            </a:r>
            <a:r>
              <a:rPr lang="en-US" altLang="zh-CN" dirty="0"/>
              <a:t>) &amp; Mobile Application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" y="1015802"/>
            <a:ext cx="8054578" cy="946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87896"/>
            <a:ext cx="4822031" cy="36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41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6730" y="194667"/>
            <a:ext cx="7173218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5416" marR="3572" indent="-646933">
              <a:lnSpc>
                <a:spcPts val="5203"/>
              </a:lnSpc>
              <a:tabLst>
                <a:tab pos="1804179" algn="l"/>
                <a:tab pos="4329852" algn="l"/>
                <a:tab pos="4961604" algn="l"/>
              </a:tabLst>
            </a:pPr>
            <a:r>
              <a:rPr sz="4500" spc="-176" dirty="0"/>
              <a:t>Today’s	</a:t>
            </a:r>
            <a:r>
              <a:rPr sz="4500" spc="7" dirty="0"/>
              <a:t>smartphones	</a:t>
            </a:r>
            <a:r>
              <a:rPr sz="4500" spc="-32" dirty="0"/>
              <a:t>are</a:t>
            </a:r>
            <a:r>
              <a:rPr sz="4500" spc="-56" dirty="0"/>
              <a:t> </a:t>
            </a:r>
            <a:r>
              <a:rPr sz="4500" spc="-11" dirty="0"/>
              <a:t>highly </a:t>
            </a:r>
            <a:r>
              <a:rPr sz="4500" dirty="0"/>
              <a:t> </a:t>
            </a:r>
            <a:r>
              <a:rPr sz="4500" spc="-7" dirty="0"/>
              <a:t>capable</a:t>
            </a:r>
            <a:r>
              <a:rPr sz="4500" spc="7" dirty="0"/>
              <a:t> </a:t>
            </a:r>
            <a:r>
              <a:rPr sz="4500" spc="-4" dirty="0"/>
              <a:t>sensing	</a:t>
            </a:r>
            <a:r>
              <a:rPr sz="4500" spc="-7" dirty="0"/>
              <a:t>platforms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4009573" y="2498429"/>
            <a:ext cx="196900" cy="318343"/>
          </a:xfrm>
          <a:custGeom>
            <a:avLst/>
            <a:gdLst/>
            <a:ahLst/>
            <a:cxnLst/>
            <a:rect l="l" t="t" r="r" b="b"/>
            <a:pathLst>
              <a:path w="280035" h="452754">
                <a:moveTo>
                  <a:pt x="0" y="0"/>
                </a:moveTo>
                <a:lnTo>
                  <a:pt x="27957" y="45255"/>
                </a:lnTo>
                <a:lnTo>
                  <a:pt x="55915" y="90511"/>
                </a:lnTo>
                <a:lnTo>
                  <a:pt x="83873" y="135768"/>
                </a:lnTo>
                <a:lnTo>
                  <a:pt x="111831" y="181026"/>
                </a:lnTo>
                <a:lnTo>
                  <a:pt x="139790" y="226283"/>
                </a:lnTo>
                <a:lnTo>
                  <a:pt x="167749" y="271542"/>
                </a:lnTo>
                <a:lnTo>
                  <a:pt x="195708" y="316800"/>
                </a:lnTo>
                <a:lnTo>
                  <a:pt x="223668" y="362059"/>
                </a:lnTo>
                <a:lnTo>
                  <a:pt x="251629" y="407318"/>
                </a:lnTo>
                <a:lnTo>
                  <a:pt x="279590" y="4525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7227" y="1946672"/>
            <a:ext cx="651867" cy="607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37269" y="3278276"/>
            <a:ext cx="269230" cy="94208"/>
          </a:xfrm>
          <a:custGeom>
            <a:avLst/>
            <a:gdLst/>
            <a:ahLst/>
            <a:cxnLst/>
            <a:rect l="l" t="t" r="r" b="b"/>
            <a:pathLst>
              <a:path w="382904" h="133985">
                <a:moveTo>
                  <a:pt x="0" y="0"/>
                </a:moveTo>
                <a:lnTo>
                  <a:pt x="47849" y="16706"/>
                </a:lnTo>
                <a:lnTo>
                  <a:pt x="95699" y="33413"/>
                </a:lnTo>
                <a:lnTo>
                  <a:pt x="143550" y="50120"/>
                </a:lnTo>
                <a:lnTo>
                  <a:pt x="191401" y="66827"/>
                </a:lnTo>
                <a:lnTo>
                  <a:pt x="239252" y="83534"/>
                </a:lnTo>
                <a:lnTo>
                  <a:pt x="287103" y="100241"/>
                </a:lnTo>
                <a:lnTo>
                  <a:pt x="334954" y="116947"/>
                </a:lnTo>
                <a:lnTo>
                  <a:pt x="382803" y="13365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3984" y="2848570"/>
            <a:ext cx="651867" cy="651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79506" y="2486766"/>
            <a:ext cx="68312" cy="175468"/>
          </a:xfrm>
          <a:custGeom>
            <a:avLst/>
            <a:gdLst/>
            <a:ahLst/>
            <a:cxnLst/>
            <a:rect l="l" t="t" r="r" b="b"/>
            <a:pathLst>
              <a:path w="97154" h="249554">
                <a:moveTo>
                  <a:pt x="97129" y="0"/>
                </a:moveTo>
                <a:lnTo>
                  <a:pt x="77706" y="49903"/>
                </a:lnTo>
                <a:lnTo>
                  <a:pt x="58282" y="99807"/>
                </a:lnTo>
                <a:lnTo>
                  <a:pt x="38856" y="149712"/>
                </a:lnTo>
                <a:lnTo>
                  <a:pt x="19429" y="199620"/>
                </a:lnTo>
                <a:lnTo>
                  <a:pt x="0" y="249529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38117" y="2009180"/>
            <a:ext cx="401836" cy="48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97487" y="3824629"/>
            <a:ext cx="308520" cy="211634"/>
          </a:xfrm>
          <a:custGeom>
            <a:avLst/>
            <a:gdLst/>
            <a:ahLst/>
            <a:cxnLst/>
            <a:rect l="l" t="t" r="r" b="b"/>
            <a:pathLst>
              <a:path w="438785" h="300989">
                <a:moveTo>
                  <a:pt x="438772" y="0"/>
                </a:moveTo>
                <a:lnTo>
                  <a:pt x="394895" y="30041"/>
                </a:lnTo>
                <a:lnTo>
                  <a:pt x="351019" y="60083"/>
                </a:lnTo>
                <a:lnTo>
                  <a:pt x="307141" y="90125"/>
                </a:lnTo>
                <a:lnTo>
                  <a:pt x="263263" y="120167"/>
                </a:lnTo>
                <a:lnTo>
                  <a:pt x="219386" y="150209"/>
                </a:lnTo>
                <a:lnTo>
                  <a:pt x="175508" y="180251"/>
                </a:lnTo>
                <a:lnTo>
                  <a:pt x="131630" y="210292"/>
                </a:lnTo>
                <a:lnTo>
                  <a:pt x="87753" y="240334"/>
                </a:lnTo>
                <a:lnTo>
                  <a:pt x="43876" y="270376"/>
                </a:lnTo>
                <a:lnTo>
                  <a:pt x="0" y="300418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29000" y="3786188"/>
            <a:ext cx="607219" cy="7322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1501" y="3216803"/>
            <a:ext cx="271016" cy="117872"/>
          </a:xfrm>
          <a:custGeom>
            <a:avLst/>
            <a:gdLst/>
            <a:ahLst/>
            <a:cxnLst/>
            <a:rect l="l" t="t" r="r" b="b"/>
            <a:pathLst>
              <a:path w="385445" h="167639">
                <a:moveTo>
                  <a:pt x="384860" y="0"/>
                </a:moveTo>
                <a:lnTo>
                  <a:pt x="336754" y="20926"/>
                </a:lnTo>
                <a:lnTo>
                  <a:pt x="288648" y="41852"/>
                </a:lnTo>
                <a:lnTo>
                  <a:pt x="240542" y="62778"/>
                </a:lnTo>
                <a:lnTo>
                  <a:pt x="192435" y="83704"/>
                </a:lnTo>
                <a:lnTo>
                  <a:pt x="144327" y="104629"/>
                </a:lnTo>
                <a:lnTo>
                  <a:pt x="96219" y="125553"/>
                </a:lnTo>
                <a:lnTo>
                  <a:pt x="48110" y="146476"/>
                </a:lnTo>
                <a:lnTo>
                  <a:pt x="0" y="167398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81216" y="3782544"/>
            <a:ext cx="310752" cy="183059"/>
          </a:xfrm>
          <a:custGeom>
            <a:avLst/>
            <a:gdLst/>
            <a:ahLst/>
            <a:cxnLst/>
            <a:rect l="l" t="t" r="r" b="b"/>
            <a:pathLst>
              <a:path w="441959" h="260350">
                <a:moveTo>
                  <a:pt x="0" y="0"/>
                </a:moveTo>
                <a:lnTo>
                  <a:pt x="44181" y="26014"/>
                </a:lnTo>
                <a:lnTo>
                  <a:pt x="88362" y="52029"/>
                </a:lnTo>
                <a:lnTo>
                  <a:pt x="132545" y="78044"/>
                </a:lnTo>
                <a:lnTo>
                  <a:pt x="176728" y="104059"/>
                </a:lnTo>
                <a:lnTo>
                  <a:pt x="220911" y="130074"/>
                </a:lnTo>
                <a:lnTo>
                  <a:pt x="265095" y="156090"/>
                </a:lnTo>
                <a:lnTo>
                  <a:pt x="309279" y="182107"/>
                </a:lnTo>
                <a:lnTo>
                  <a:pt x="353463" y="208123"/>
                </a:lnTo>
                <a:lnTo>
                  <a:pt x="397648" y="234141"/>
                </a:lnTo>
                <a:lnTo>
                  <a:pt x="441833" y="260159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05883" y="2661047"/>
            <a:ext cx="875109" cy="17234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54203" y="2777133"/>
            <a:ext cx="973336" cy="7233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57634" y="3860387"/>
            <a:ext cx="666529" cy="5634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4344" y="1803797"/>
            <a:ext cx="2160984" cy="32414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465094" y="1714500"/>
            <a:ext cx="1830586" cy="3259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89672" y="4848821"/>
            <a:ext cx="2741414" cy="17323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25087" y="6603504"/>
            <a:ext cx="975568" cy="1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44" u="sng" kern="0" spc="-7" dirty="0">
                <a:solidFill>
                  <a:srgbClr val="AAAAAA"/>
                </a:solidFill>
                <a:latin typeface="Gill Sans MT"/>
                <a:ea typeface="+mn-ea"/>
                <a:cs typeface="Gill Sans MT"/>
                <a:hlinkClick r:id="rId12"/>
              </a:rPr>
              <a:t>www.kronospark.com</a:t>
            </a:r>
            <a:endParaRPr sz="84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86328" y="5009555"/>
            <a:ext cx="792063" cy="1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44" u="sng" kern="0" spc="-7" dirty="0">
                <a:solidFill>
                  <a:srgbClr val="AAAAAA"/>
                </a:solidFill>
                <a:latin typeface="Gill Sans MT"/>
                <a:ea typeface="+mn-ea"/>
                <a:cs typeface="Gill Sans MT"/>
                <a:hlinkClick r:id="rId13"/>
              </a:rPr>
              <a:t>www.shazam.com</a:t>
            </a:r>
            <a:endParaRPr sz="84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2127" y="5098852"/>
            <a:ext cx="1730573" cy="1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44" u="sng" kern="0" spc="-4" dirty="0">
                <a:solidFill>
                  <a:srgbClr val="AAAAAA"/>
                </a:solidFill>
                <a:latin typeface="Gill Sans MT"/>
                <a:ea typeface="+mn-ea"/>
                <a:cs typeface="Gill Sans MT"/>
                <a:hlinkClick r:id="rId14"/>
              </a:rPr>
              <a:t>http://www.google.com/mobile/skymap/</a:t>
            </a:r>
            <a:endParaRPr sz="84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679531" y="3571875"/>
            <a:ext cx="1303734" cy="19556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18422" y="6536531"/>
            <a:ext cx="98227" cy="19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6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2</a:t>
            </a:r>
            <a:endParaRPr sz="1266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43899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9505" y="328612"/>
            <a:ext cx="8145214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36655">
              <a:lnSpc>
                <a:spcPts val="5203"/>
              </a:lnSpc>
              <a:tabLst>
                <a:tab pos="4022235" algn="l"/>
                <a:tab pos="6636754" algn="l"/>
              </a:tabLst>
            </a:pPr>
            <a:r>
              <a:rPr sz="4500" dirty="0"/>
              <a:t>These</a:t>
            </a:r>
            <a:r>
              <a:rPr sz="4500" spc="-4" dirty="0"/>
              <a:t> </a:t>
            </a:r>
            <a:r>
              <a:rPr sz="4500" dirty="0"/>
              <a:t>sensors	</a:t>
            </a:r>
            <a:r>
              <a:rPr sz="4500" spc="-11" dirty="0"/>
              <a:t>allow</a:t>
            </a:r>
            <a:r>
              <a:rPr sz="4500" spc="-4" dirty="0"/>
              <a:t> </a:t>
            </a:r>
            <a:r>
              <a:rPr sz="4500" spc="-18" dirty="0"/>
              <a:t>for</a:t>
            </a:r>
            <a:r>
              <a:rPr sz="4500" spc="-4" dirty="0"/>
              <a:t> </a:t>
            </a:r>
            <a:r>
              <a:rPr sz="4500" dirty="0"/>
              <a:t>a	</a:t>
            </a:r>
            <a:r>
              <a:rPr sz="4500" spc="-25" dirty="0"/>
              <a:t>new  </a:t>
            </a:r>
            <a:r>
              <a:rPr sz="4500" spc="-4" dirty="0"/>
              <a:t>generation </a:t>
            </a:r>
            <a:r>
              <a:rPr sz="4500" dirty="0"/>
              <a:t>of </a:t>
            </a:r>
            <a:r>
              <a:rPr sz="4500" b="1" spc="239" dirty="0"/>
              <a:t>sensory</a:t>
            </a:r>
            <a:r>
              <a:rPr sz="4500" b="1" spc="67" dirty="0"/>
              <a:t> </a:t>
            </a:r>
            <a:r>
              <a:rPr sz="4500" b="1" spc="169" dirty="0"/>
              <a:t>malware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3491508" y="3393281"/>
            <a:ext cx="3045023" cy="1268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8849" y="4925615"/>
            <a:ext cx="117202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-446" algn="ctr" defTabSz="642915" fontAlgn="auto">
              <a:lnSpc>
                <a:spcPts val="161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(sp)iPhone  </a:t>
            </a:r>
            <a:r>
              <a:rPr sz="1406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Marquardt </a:t>
            </a: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et</a:t>
            </a:r>
            <a:r>
              <a:rPr sz="1406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al.</a:t>
            </a:r>
          </a:p>
          <a:p>
            <a:pPr algn="ctr" defTabSz="642915" fontAlgn="auto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CCS</a:t>
            </a:r>
            <a:r>
              <a:rPr sz="1406" kern="0" spc="-7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’11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814351" y="2003886"/>
            <a:ext cx="2401192" cy="1335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-893" algn="ctr" defTabSz="642915" fontAlgn="auto">
              <a:lnSpc>
                <a:spcPct val="98200"/>
              </a:lnSpc>
              <a:spcBef>
                <a:spcPts val="0"/>
              </a:spcBef>
              <a:spcAft>
                <a:spcPts val="0"/>
              </a:spcAft>
              <a:tabLst>
                <a:tab pos="1727387" algn="l"/>
              </a:tabLst>
              <a:defRPr/>
            </a:pPr>
            <a:r>
              <a:rPr sz="2953" b="1" kern="0" spc="9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Feeling  </a:t>
            </a:r>
            <a:r>
              <a:rPr sz="2953" kern="0" spc="-9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k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yst</a:t>
            </a:r>
            <a:r>
              <a:rPr sz="2953" kern="0" spc="-7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9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k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es	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wi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  </a:t>
            </a:r>
            <a:r>
              <a:rPr sz="2953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accelerometer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52617" y="2768203"/>
            <a:ext cx="2491383" cy="2777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6066" y="5416748"/>
            <a:ext cx="100637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28128" algn="just" defTabSz="642915" fontAlgn="auto">
              <a:lnSpc>
                <a:spcPts val="161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6" kern="0" spc="-2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TouchLogger  </a:t>
            </a: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Cai and</a:t>
            </a:r>
            <a:r>
              <a:rPr sz="1406" kern="0" spc="-7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Chen  HotSec</a:t>
            </a:r>
            <a:r>
              <a:rPr sz="1406" kern="0" spc="-7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’11</a:t>
            </a:r>
            <a:endParaRPr sz="1406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00680" y="2013644"/>
            <a:ext cx="2195364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074" marR="3572" indent="-32592" defTabSz="642915" fontAlgn="auto">
              <a:lnSpc>
                <a:spcPts val="3516"/>
              </a:lnSpc>
              <a:spcBef>
                <a:spcPts val="0"/>
              </a:spcBef>
              <a:spcAft>
                <a:spcPts val="0"/>
              </a:spcAft>
              <a:tabLst>
                <a:tab pos="1540763" algn="l"/>
              </a:tabLst>
              <a:defRPr/>
            </a:pPr>
            <a:r>
              <a:rPr sz="2953" b="1" kern="0" spc="9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Feeling</a:t>
            </a:r>
            <a:r>
              <a:rPr sz="2953" b="1" kern="0" spc="-4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Soft-  </a:t>
            </a:r>
            <a:r>
              <a:rPr sz="2953" kern="0" spc="-2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keyboard	</a:t>
            </a:r>
            <a:r>
              <a:rPr sz="2953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taps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5414" y="3000375"/>
            <a:ext cx="2857500" cy="2116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2933" y="2004715"/>
            <a:ext cx="2513707" cy="8976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198" marR="3572" indent="-206715" defTabSz="642915" fontAlgn="auto">
              <a:lnSpc>
                <a:spcPts val="3516"/>
              </a:lnSpc>
              <a:spcBef>
                <a:spcPts val="0"/>
              </a:spcBef>
              <a:spcAft>
                <a:spcPts val="0"/>
              </a:spcAft>
              <a:tabLst>
                <a:tab pos="977320" algn="l"/>
              </a:tabLst>
              <a:defRPr/>
            </a:pPr>
            <a:r>
              <a:rPr sz="2953" b="1" kern="0" spc="10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Hearing</a:t>
            </a:r>
            <a:r>
              <a:rPr sz="2953" b="1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credit  </a:t>
            </a:r>
            <a:r>
              <a:rPr sz="2953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card	</a:t>
            </a:r>
            <a:r>
              <a:rPr sz="2953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numbers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18422" y="6559858"/>
            <a:ext cx="9822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6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3</a:t>
            </a:r>
            <a:endParaRPr sz="1266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68733" y="5273873"/>
            <a:ext cx="102825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algn="ctr" defTabSz="642915" fontAlgn="auto">
              <a:lnSpc>
                <a:spcPts val="161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Soundcomber  Schlegel et</a:t>
            </a:r>
            <a:r>
              <a:rPr sz="1406" kern="0" spc="-7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al.</a:t>
            </a:r>
          </a:p>
          <a:p>
            <a:pPr algn="ctr" defTabSz="642915" fontAlgn="auto">
              <a:lnSpc>
                <a:spcPts val="15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NDSS</a:t>
            </a:r>
            <a:r>
              <a:rPr sz="1406" kern="0" spc="-7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40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’11</a:t>
            </a:r>
          </a:p>
        </p:txBody>
      </p:sp>
    </p:spTree>
    <p:extLst>
      <p:ext uri="{BB962C8B-B14F-4D97-AF65-F5344CB8AC3E}">
        <p14:creationId xmlns:p14="http://schemas.microsoft.com/office/powerpoint/2010/main" val="3299009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806" y="2632471"/>
            <a:ext cx="7802761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algn="ctr" defTabSz="642915" fontAlgn="auto">
              <a:lnSpc>
                <a:spcPts val="5906"/>
              </a:lnSpc>
              <a:spcBef>
                <a:spcPts val="0"/>
              </a:spcBef>
              <a:spcAft>
                <a:spcPts val="0"/>
              </a:spcAft>
              <a:tabLst>
                <a:tab pos="1344317" algn="l"/>
                <a:tab pos="5571480" algn="l"/>
              </a:tabLst>
              <a:defRPr/>
            </a:pPr>
            <a:r>
              <a:rPr sz="5133" kern="0" spc="-46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r>
              <a:rPr sz="513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513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513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exp</a:t>
            </a:r>
            <a:r>
              <a:rPr sz="513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</a:t>
            </a:r>
            <a:r>
              <a:rPr sz="513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5133" kern="0" spc="-10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513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513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513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senso</a:t>
            </a:r>
            <a:r>
              <a:rPr sz="5133" kern="0" spc="15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513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y	ma</a:t>
            </a:r>
            <a:r>
              <a:rPr sz="5133" kern="0" spc="-5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</a:t>
            </a:r>
            <a:r>
              <a:rPr sz="513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r>
              <a:rPr sz="513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</a:t>
            </a:r>
            <a:r>
              <a:rPr sz="5133" kern="0" spc="-10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513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  </a:t>
            </a:r>
            <a:r>
              <a:rPr sz="513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with	the </a:t>
            </a:r>
            <a:r>
              <a:rPr sz="5133" b="1" kern="0" spc="2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sense </a:t>
            </a:r>
            <a:r>
              <a:rPr sz="5133" b="1" kern="0" spc="2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</a:t>
            </a:r>
            <a:r>
              <a:rPr sz="5133" b="1" kern="0" spc="4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5133" b="1" kern="0" spc="2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sight</a:t>
            </a:r>
            <a:endParaRPr sz="513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algn="ctr" defTabSz="642915" fontAlgn="auto">
              <a:lnSpc>
                <a:spcPts val="3783"/>
              </a:lnSpc>
              <a:spcBef>
                <a:spcPts val="0"/>
              </a:spcBef>
              <a:spcAft>
                <a:spcPts val="0"/>
              </a:spcAft>
              <a:tabLst>
                <a:tab pos="2489062" algn="l"/>
                <a:tab pos="4824538" algn="l"/>
              </a:tabLst>
              <a:defRPr/>
            </a:pPr>
            <a:r>
              <a:rPr sz="3375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(beyond</a:t>
            </a:r>
            <a:r>
              <a:rPr sz="3375" i="1" kern="0" spc="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3375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taking	</a:t>
            </a:r>
            <a:r>
              <a:rPr sz="3375" i="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compromising	</a:t>
            </a:r>
            <a:r>
              <a:rPr sz="3375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photos)</a:t>
            </a:r>
            <a:endParaRPr sz="3375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7974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6163" y="3895129"/>
            <a:ext cx="8164413" cy="22826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7602" marR="1259041" defTabSz="642915" fontAlgn="auto">
              <a:lnSpc>
                <a:spcPts val="3234"/>
              </a:lnSpc>
              <a:spcBef>
                <a:spcPts val="0"/>
              </a:spcBef>
              <a:spcAft>
                <a:spcPts val="0"/>
              </a:spcAft>
              <a:tabLst>
                <a:tab pos="2066256" algn="l"/>
                <a:tab pos="2494865" algn="l"/>
                <a:tab pos="2798464" algn="l"/>
                <a:tab pos="5849630" algn="l"/>
              </a:tabLst>
              <a:defRPr/>
            </a:pP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Attac</a:t>
            </a:r>
            <a:r>
              <a:rPr sz="2812" kern="0" spc="-8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k</a:t>
            </a: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er	</a:t>
            </a:r>
            <a:r>
              <a:rPr sz="2812" b="1" kern="0" spc="2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</a:t>
            </a:r>
            <a:r>
              <a:rPr sz="2812" b="1" kern="0" spc="15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812" b="1" kern="0" spc="15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</a:t>
            </a:r>
            <a:r>
              <a:rPr sz="2812" b="1" kern="0" spc="12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812" b="1" kern="0" spc="15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</a:t>
            </a:r>
            <a:r>
              <a:rPr sz="2812" b="1" kern="0" spc="5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812" b="1" kern="0" spc="2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</a:t>
            </a:r>
            <a:r>
              <a:rPr sz="2812" b="1" kern="0" spc="12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812" b="1" kern="0" spc="14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n</a:t>
            </a:r>
            <a:r>
              <a:rPr sz="2812" b="1" kern="0" spc="17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</a:t>
            </a:r>
            <a:r>
              <a:rPr sz="2812" b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812" b="1" kern="0" spc="12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812" b="1" kern="0" spc="9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</a:t>
            </a:r>
            <a:r>
              <a:rPr sz="2812" b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</a:t>
            </a:r>
            <a:r>
              <a:rPr sz="2812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the	camera  </a:t>
            </a:r>
            <a:r>
              <a:rPr sz="2812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Faced	with	</a:t>
            </a: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 </a:t>
            </a:r>
            <a:r>
              <a:rPr sz="2812" b="1" kern="0" spc="13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data</a:t>
            </a:r>
            <a:r>
              <a:rPr sz="2812" b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812" b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deluge</a:t>
            </a:r>
            <a:endParaRPr sz="2812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1137602" defTabSz="642915" fontAlgn="auto"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tabLst>
                <a:tab pos="5022324" algn="l"/>
              </a:tabLst>
              <a:defRPr/>
            </a:pP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Cannot </a:t>
            </a:r>
            <a:r>
              <a:rPr sz="2812" kern="0" spc="-2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make </a:t>
            </a: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sense</a:t>
            </a:r>
            <a:r>
              <a:rPr sz="2812" kern="0" spc="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</a:t>
            </a:r>
            <a:r>
              <a:rPr sz="2812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the	</a:t>
            </a:r>
            <a:r>
              <a:rPr sz="2812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environment</a:t>
            </a:r>
            <a:endParaRPr sz="2812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1852844" marR="3572" indent="-1844361" defTabSz="642915" fontAlgn="auto">
              <a:lnSpc>
                <a:spcPts val="3375"/>
              </a:lnSpc>
              <a:spcBef>
                <a:spcPts val="1378"/>
              </a:spcBef>
              <a:spcAft>
                <a:spcPts val="0"/>
              </a:spcAft>
              <a:tabLst>
                <a:tab pos="1221538" algn="l"/>
                <a:tab pos="2758282" algn="l"/>
                <a:tab pos="3243594" algn="l"/>
                <a:tab pos="4126262" algn="l"/>
                <a:tab pos="7157337" algn="l"/>
              </a:tabLst>
              <a:defRPr/>
            </a:pP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n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h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	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tt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</a:t>
            </a:r>
            <a:r>
              <a:rPr sz="2953" i="1" kern="0" spc="5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</a:t>
            </a:r>
            <a:r>
              <a:rPr sz="2953" i="1" kern="0" spc="-14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k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er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i="1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ec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on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str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u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ct	a </a:t>
            </a:r>
            <a:r>
              <a:rPr sz="2953" b="1" i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3D</a:t>
            </a:r>
            <a:r>
              <a:rPr sz="2953" b="1" i="1" kern="0" spc="3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b="1" i="1" kern="0" spc="15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mo</a:t>
            </a:r>
            <a:r>
              <a:rPr sz="2953" b="1" i="1" kern="0" spc="12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</a:t>
            </a:r>
            <a:r>
              <a:rPr sz="2953" b="1" i="1" kern="0" spc="12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b="1" i="1" kern="0" spc="15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</a:t>
            </a:r>
            <a:r>
              <a:rPr sz="2953" b="1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h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	victi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</a:t>
            </a:r>
            <a:r>
              <a:rPr sz="2953" i="1" kern="0" spc="-14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’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  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space	</a:t>
            </a:r>
            <a:r>
              <a:rPr sz="2953" i="1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for	</a:t>
            </a:r>
            <a:r>
              <a:rPr sz="2953" i="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structured</a:t>
            </a:r>
            <a:r>
              <a:rPr sz="2953" i="1" kern="0" spc="-2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navigation?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71875" y="2509242"/>
            <a:ext cx="705445" cy="544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25453" y="2553890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0"/>
                </a:moveTo>
                <a:lnTo>
                  <a:pt x="279400" y="211582"/>
                </a:lnTo>
                <a:lnTo>
                  <a:pt x="0" y="211582"/>
                </a:lnTo>
                <a:lnTo>
                  <a:pt x="0" y="410717"/>
                </a:lnTo>
                <a:lnTo>
                  <a:pt x="279400" y="410717"/>
                </a:ln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close/>
              </a:path>
            </a:pathLst>
          </a:custGeom>
          <a:solidFill>
            <a:srgbClr val="A4C2D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25453" y="2553890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410717"/>
                </a:move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lnTo>
                  <a:pt x="279400" y="211582"/>
                </a:lnTo>
                <a:lnTo>
                  <a:pt x="0" y="211582"/>
                </a:lnTo>
                <a:lnTo>
                  <a:pt x="0" y="410717"/>
                </a:lnTo>
                <a:lnTo>
                  <a:pt x="279400" y="410717"/>
                </a:lnTo>
                <a:close/>
              </a:path>
            </a:pathLst>
          </a:custGeom>
          <a:ln w="38100">
            <a:solidFill>
              <a:srgbClr val="A4C2D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3805" y="1928813"/>
            <a:ext cx="803672" cy="535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49133" y="2509242"/>
            <a:ext cx="803672" cy="5357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74023" y="3107531"/>
            <a:ext cx="803672" cy="5357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23805" y="2518172"/>
            <a:ext cx="803672" cy="5357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98914" y="3107531"/>
            <a:ext cx="803672" cy="5357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49133" y="3107531"/>
            <a:ext cx="803672" cy="5357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23805" y="3107531"/>
            <a:ext cx="803672" cy="5357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49133" y="1928813"/>
            <a:ext cx="803672" cy="5357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74023" y="2500313"/>
            <a:ext cx="803672" cy="5357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98914" y="2518172"/>
            <a:ext cx="803672" cy="5357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74023" y="1928813"/>
            <a:ext cx="803672" cy="5357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98914" y="1928813"/>
            <a:ext cx="803672" cy="5357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7586" y="1937742"/>
            <a:ext cx="2544961" cy="16877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872190" y="125016"/>
            <a:ext cx="3400871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4725"/>
              </a:lnSpc>
            </a:pPr>
            <a:r>
              <a:rPr sz="4008" b="1" spc="158" dirty="0"/>
              <a:t>Virtual</a:t>
            </a:r>
            <a:r>
              <a:rPr sz="4008" b="1" spc="21" dirty="0"/>
              <a:t> </a:t>
            </a:r>
            <a:r>
              <a:rPr sz="4008" b="1" spc="218" dirty="0"/>
              <a:t>Theft</a:t>
            </a:r>
            <a:endParaRPr sz="4008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1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041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58041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2366" y="725090"/>
            <a:ext cx="8579644" cy="1013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3874"/>
              </a:lnSpc>
              <a:spcBef>
                <a:spcPts val="0"/>
              </a:spcBef>
              <a:spcAft>
                <a:spcPts val="0"/>
              </a:spcAft>
              <a:tabLst>
                <a:tab pos="1842129" algn="l"/>
                <a:tab pos="3096259" algn="l"/>
                <a:tab pos="6367087" algn="l"/>
              </a:tabLst>
              <a:defRPr/>
            </a:pPr>
            <a:r>
              <a:rPr sz="3375" i="1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Performing	</a:t>
            </a:r>
            <a:r>
              <a:rPr sz="3375" i="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remote	reconnaissance</a:t>
            </a:r>
            <a:r>
              <a:rPr sz="3375" i="1" kern="0" spc="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3375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and	</a:t>
            </a:r>
            <a:r>
              <a:rPr sz="3375" i="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targeted</a:t>
            </a:r>
            <a:r>
              <a:rPr sz="3375" i="1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3375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theft</a:t>
            </a:r>
            <a:endParaRPr sz="3375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algn="ctr" defTabSz="642915" fontAlgn="auto">
              <a:lnSpc>
                <a:spcPts val="3958"/>
              </a:lnSpc>
              <a:spcBef>
                <a:spcPts val="0"/>
              </a:spcBef>
              <a:spcAft>
                <a:spcPts val="0"/>
              </a:spcAft>
              <a:tabLst>
                <a:tab pos="989374" algn="l"/>
                <a:tab pos="1670685" algn="l"/>
                <a:tab pos="3050719" algn="l"/>
              </a:tabLst>
              <a:defRPr/>
            </a:pPr>
            <a:r>
              <a:rPr sz="3375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using	</a:t>
            </a:r>
            <a:r>
              <a:rPr sz="3375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the	</a:t>
            </a:r>
            <a:r>
              <a:rPr sz="3375" kern="0" spc="-3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victim’s	</a:t>
            </a:r>
            <a:r>
              <a:rPr sz="3375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camera</a:t>
            </a:r>
            <a:endParaRPr sz="3375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54897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3903" y="696516"/>
            <a:ext cx="7496473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971605" algn="l"/>
                <a:tab pos="4669614" algn="l"/>
              </a:tabLst>
            </a:pPr>
            <a:r>
              <a:rPr sz="4500" spc="-4" dirty="0"/>
              <a:t>Building	</a:t>
            </a:r>
            <a:r>
              <a:rPr sz="4500" dirty="0"/>
              <a:t>3D</a:t>
            </a:r>
            <a:r>
              <a:rPr sz="4500" spc="4" dirty="0"/>
              <a:t> </a:t>
            </a:r>
            <a:r>
              <a:rPr sz="4500" spc="-4" dirty="0"/>
              <a:t>models	</a:t>
            </a:r>
            <a:r>
              <a:rPr sz="4500" spc="-28" dirty="0"/>
              <a:t>from</a:t>
            </a:r>
            <a:r>
              <a:rPr sz="4500" spc="-56" dirty="0"/>
              <a:t> </a:t>
            </a:r>
            <a:r>
              <a:rPr sz="4500" spc="-4" dirty="0"/>
              <a:t>images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473399" y="2116336"/>
            <a:ext cx="5965031" cy="2071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6250" y="4778275"/>
            <a:ext cx="6232029" cy="12695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06" marR="1226449" indent="429056" defTabSz="642915" fontAlgn="auto">
              <a:lnSpc>
                <a:spcPts val="196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Photo </a:t>
            </a:r>
            <a:r>
              <a:rPr sz="1687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Tourism, </a:t>
            </a:r>
            <a:r>
              <a:rPr sz="1687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Snavely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et al. 2006  </a:t>
            </a:r>
            <a:r>
              <a:rPr sz="1687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Building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Rome in a </a:t>
            </a:r>
            <a:r>
              <a:rPr sz="1687" kern="0" spc="-5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Day,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Agarwal et al.</a:t>
            </a:r>
            <a:r>
              <a:rPr sz="1687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2009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marR="3572" indent="829538" defTabSz="642915" fontAlgn="auto">
              <a:lnSpc>
                <a:spcPts val="196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Building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Rome on a Cloudless </a:t>
            </a:r>
            <a:r>
              <a:rPr sz="1687" kern="0" spc="-5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Day,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Frahm et al. 2010  </a:t>
            </a:r>
            <a:r>
              <a:rPr sz="1687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Accurate,</a:t>
            </a:r>
            <a:r>
              <a:rPr sz="1687" kern="0" spc="-17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Dense,</a:t>
            </a:r>
            <a:r>
              <a:rPr sz="1687" kern="0" spc="-17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and</a:t>
            </a:r>
            <a:r>
              <a:rPr sz="1687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Robust</a:t>
            </a:r>
            <a:r>
              <a:rPr sz="1687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Multiview</a:t>
            </a:r>
            <a:r>
              <a:rPr sz="1687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Stereopsis,</a:t>
            </a:r>
            <a:r>
              <a:rPr sz="1687" kern="0" spc="-17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Furukawa</a:t>
            </a:r>
            <a:r>
              <a:rPr sz="1687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et</a:t>
            </a:r>
            <a:r>
              <a:rPr sz="1687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al.</a:t>
            </a:r>
            <a:r>
              <a:rPr sz="1687" kern="0" spc="-17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2010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1586749" defTabSz="642915" fontAlgn="auto">
              <a:lnSpc>
                <a:spcPts val="191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SfM</a:t>
            </a:r>
            <a:r>
              <a:rPr sz="1687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with</a:t>
            </a:r>
            <a:r>
              <a:rPr sz="1687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MRFs,</a:t>
            </a:r>
            <a:r>
              <a:rPr sz="1687" kern="0" spc="-18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Crandall</a:t>
            </a:r>
            <a:r>
              <a:rPr sz="1687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et</a:t>
            </a:r>
            <a:r>
              <a:rPr sz="1687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al.</a:t>
            </a:r>
            <a:r>
              <a:rPr sz="1687" kern="0" spc="-18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2012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1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041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58041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117" y="4089797"/>
            <a:ext cx="1921222" cy="1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44" u="sng" kern="0" spc="-4" dirty="0">
                <a:solidFill>
                  <a:srgbClr val="AAAAAA"/>
                </a:solidFill>
                <a:latin typeface="Gill Sans MT"/>
                <a:ea typeface="+mn-ea"/>
                <a:cs typeface="Gill Sans MT"/>
                <a:hlinkClick r:id="rId3"/>
              </a:rPr>
              <a:t>http://phototour.cs.washington.edu/bundler/</a:t>
            </a:r>
            <a:endParaRPr sz="84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907614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1405" y="114300"/>
            <a:ext cx="7981355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3125">
              <a:lnSpc>
                <a:spcPts val="5203"/>
              </a:lnSpc>
              <a:tabLst>
                <a:tab pos="4759800" algn="l"/>
                <a:tab pos="5426378" algn="l"/>
              </a:tabLst>
            </a:pPr>
            <a:r>
              <a:rPr sz="4500" dirty="0"/>
              <a:t>Can </a:t>
            </a:r>
            <a:r>
              <a:rPr sz="4500" spc="-46" dirty="0"/>
              <a:t>we</a:t>
            </a:r>
            <a:r>
              <a:rPr sz="4500" spc="11" dirty="0"/>
              <a:t> </a:t>
            </a:r>
            <a:r>
              <a:rPr sz="4500" spc="-4" dirty="0"/>
              <a:t>generate</a:t>
            </a:r>
            <a:r>
              <a:rPr sz="4500" spc="4" dirty="0"/>
              <a:t> </a:t>
            </a:r>
            <a:r>
              <a:rPr sz="4500" spc="-14" dirty="0"/>
              <a:t>good	</a:t>
            </a:r>
            <a:r>
              <a:rPr sz="4500" dirty="0"/>
              <a:t>3D</a:t>
            </a:r>
            <a:r>
              <a:rPr sz="4500" spc="-56" dirty="0"/>
              <a:t> </a:t>
            </a:r>
            <a:r>
              <a:rPr sz="4500" spc="-4" dirty="0"/>
              <a:t>models </a:t>
            </a:r>
            <a:r>
              <a:rPr sz="4500" dirty="0"/>
              <a:t> </a:t>
            </a:r>
            <a:r>
              <a:rPr sz="4500" spc="-28" dirty="0"/>
              <a:t>from</a:t>
            </a:r>
            <a:r>
              <a:rPr sz="4500" spc="7" dirty="0"/>
              <a:t> </a:t>
            </a:r>
            <a:r>
              <a:rPr sz="4500" spc="-14" dirty="0"/>
              <a:t>surreptitiously	</a:t>
            </a:r>
            <a:r>
              <a:rPr sz="4500" spc="-28" dirty="0"/>
              <a:t>taken</a:t>
            </a:r>
            <a:r>
              <a:rPr sz="4500" spc="-70" dirty="0"/>
              <a:t> </a:t>
            </a:r>
            <a:r>
              <a:rPr sz="4500" dirty="0"/>
              <a:t>photos?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045274" y="5232797"/>
            <a:ext cx="705445" cy="544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8852" y="5277445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0"/>
                </a:moveTo>
                <a:lnTo>
                  <a:pt x="279400" y="211581"/>
                </a:lnTo>
                <a:lnTo>
                  <a:pt x="0" y="211581"/>
                </a:lnTo>
                <a:lnTo>
                  <a:pt x="0" y="410718"/>
                </a:lnTo>
                <a:lnTo>
                  <a:pt x="279400" y="410718"/>
                </a:ln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close/>
              </a:path>
            </a:pathLst>
          </a:custGeom>
          <a:solidFill>
            <a:srgbClr val="A4C2D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98852" y="5277445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410718"/>
                </a:move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lnTo>
                  <a:pt x="279400" y="211581"/>
                </a:lnTo>
                <a:lnTo>
                  <a:pt x="0" y="211581"/>
                </a:lnTo>
                <a:lnTo>
                  <a:pt x="0" y="410718"/>
                </a:lnTo>
                <a:lnTo>
                  <a:pt x="279400" y="410718"/>
                </a:lnTo>
                <a:close/>
              </a:path>
            </a:pathLst>
          </a:custGeom>
          <a:ln w="38100">
            <a:solidFill>
              <a:srgbClr val="A4C2D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560" y="2369045"/>
            <a:ext cx="162386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0829" marR="3572" indent="-272346" defTabSz="642915" fontAlgn="auto">
              <a:lnSpc>
                <a:spcPts val="344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De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li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berate  Photos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354" y="4768453"/>
            <a:ext cx="191273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ppo</a:t>
            </a:r>
            <a:r>
              <a:rPr sz="2953" i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un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istic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45274" y="2544961"/>
            <a:ext cx="705445" cy="544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98852" y="2589609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0"/>
                </a:moveTo>
                <a:lnTo>
                  <a:pt x="279400" y="211582"/>
                </a:lnTo>
                <a:lnTo>
                  <a:pt x="0" y="211582"/>
                </a:lnTo>
                <a:lnTo>
                  <a:pt x="0" y="410717"/>
                </a:lnTo>
                <a:lnTo>
                  <a:pt x="279400" y="410717"/>
                </a:ln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close/>
              </a:path>
            </a:pathLst>
          </a:custGeom>
          <a:solidFill>
            <a:srgbClr val="A4C2D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98852" y="2589609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410717"/>
                </a:move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lnTo>
                  <a:pt x="279400" y="211582"/>
                </a:lnTo>
                <a:lnTo>
                  <a:pt x="0" y="211582"/>
                </a:lnTo>
                <a:lnTo>
                  <a:pt x="0" y="410717"/>
                </a:lnTo>
                <a:lnTo>
                  <a:pt x="279400" y="410717"/>
                </a:lnTo>
                <a:close/>
              </a:path>
            </a:pathLst>
          </a:custGeom>
          <a:ln w="38100">
            <a:solidFill>
              <a:srgbClr val="A4C2D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62883" y="2911078"/>
            <a:ext cx="803672" cy="526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14562" y="2911078"/>
            <a:ext cx="803672" cy="526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11203" y="1777008"/>
            <a:ext cx="803672" cy="526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62883" y="1777008"/>
            <a:ext cx="803672" cy="5268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62883" y="3473648"/>
            <a:ext cx="803672" cy="526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14562" y="3482578"/>
            <a:ext cx="803672" cy="526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62883" y="2348508"/>
            <a:ext cx="803672" cy="5268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02273" y="2348508"/>
            <a:ext cx="803672" cy="5268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902273" y="3464719"/>
            <a:ext cx="803672" cy="5268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4562" y="2348508"/>
            <a:ext cx="803672" cy="5268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02273" y="2911078"/>
            <a:ext cx="803672" cy="5268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14562" y="1777008"/>
            <a:ext cx="803672" cy="5268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57875" y="1732359"/>
            <a:ext cx="2964656" cy="23127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14562" y="4241602"/>
            <a:ext cx="2500313" cy="2608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39"/>
              </a:spcBef>
              <a:spcAft>
                <a:spcPts val="0"/>
              </a:spcAft>
              <a:defRPr/>
            </a:pPr>
            <a:endParaRPr sz="1758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R="102241" algn="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6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7</a:t>
            </a:r>
            <a:endParaRPr sz="1266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214562" y="4241602"/>
            <a:ext cx="2500313" cy="25092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32422" y="4866680"/>
            <a:ext cx="785813" cy="5893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84414" y="6125766"/>
            <a:ext cx="785813" cy="589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73879" y="4896817"/>
            <a:ext cx="789831" cy="1320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1026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0125" kern="0" dirty="0">
                <a:solidFill>
                  <a:sysClr val="windowText" lastClr="000000"/>
                </a:solidFill>
                <a:latin typeface="Courier New"/>
                <a:ea typeface="+mn-ea"/>
                <a:cs typeface="Courier New"/>
              </a:rPr>
              <a:t>?</a:t>
            </a:r>
            <a:endParaRPr sz="10125" kern="0">
              <a:solidFill>
                <a:sysClr val="windowText" lastClr="000000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7880" y="5272343"/>
            <a:ext cx="108004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Photos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71650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45274" y="5232797"/>
            <a:ext cx="705445" cy="544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98852" y="5277445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0"/>
                </a:moveTo>
                <a:lnTo>
                  <a:pt x="279400" y="211581"/>
                </a:lnTo>
                <a:lnTo>
                  <a:pt x="0" y="211581"/>
                </a:lnTo>
                <a:lnTo>
                  <a:pt x="0" y="410718"/>
                </a:lnTo>
                <a:lnTo>
                  <a:pt x="279400" y="410718"/>
                </a:ln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close/>
              </a:path>
            </a:pathLst>
          </a:custGeom>
          <a:solidFill>
            <a:srgbClr val="A4C2D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8852" y="5277445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410718"/>
                </a:move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lnTo>
                  <a:pt x="279400" y="211581"/>
                </a:lnTo>
                <a:lnTo>
                  <a:pt x="0" y="211581"/>
                </a:lnTo>
                <a:lnTo>
                  <a:pt x="0" y="410718"/>
                </a:lnTo>
                <a:lnTo>
                  <a:pt x="279400" y="410718"/>
                </a:lnTo>
                <a:close/>
              </a:path>
            </a:pathLst>
          </a:custGeom>
          <a:ln w="38100">
            <a:solidFill>
              <a:srgbClr val="A4C2D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560" y="2369045"/>
            <a:ext cx="1623864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0829" marR="3572" indent="-272346" defTabSz="642915" fontAlgn="auto">
              <a:lnSpc>
                <a:spcPts val="344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De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li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berate  Photos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1354" y="4768453"/>
            <a:ext cx="191273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ppo</a:t>
            </a:r>
            <a:r>
              <a:rPr sz="2953" i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</a:t>
            </a:r>
            <a:r>
              <a:rPr sz="2953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un</a:t>
            </a:r>
            <a:r>
              <a:rPr sz="2953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istic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45274" y="2544961"/>
            <a:ext cx="705445" cy="544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98852" y="2589609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0"/>
                </a:moveTo>
                <a:lnTo>
                  <a:pt x="279400" y="211582"/>
                </a:lnTo>
                <a:lnTo>
                  <a:pt x="0" y="211582"/>
                </a:lnTo>
                <a:lnTo>
                  <a:pt x="0" y="410717"/>
                </a:lnTo>
                <a:lnTo>
                  <a:pt x="279400" y="410717"/>
                </a:ln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close/>
              </a:path>
            </a:pathLst>
          </a:custGeom>
          <a:solidFill>
            <a:srgbClr val="A4C2D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98852" y="2589609"/>
            <a:ext cx="589359" cy="437555"/>
          </a:xfrm>
          <a:custGeom>
            <a:avLst/>
            <a:gdLst/>
            <a:ahLst/>
            <a:cxnLst/>
            <a:rect l="l" t="t" r="r" b="b"/>
            <a:pathLst>
              <a:path w="838200" h="622300">
                <a:moveTo>
                  <a:pt x="279400" y="410717"/>
                </a:moveTo>
                <a:lnTo>
                  <a:pt x="279400" y="622300"/>
                </a:lnTo>
                <a:lnTo>
                  <a:pt x="838200" y="311150"/>
                </a:lnTo>
                <a:lnTo>
                  <a:pt x="279400" y="0"/>
                </a:lnTo>
                <a:lnTo>
                  <a:pt x="279400" y="211582"/>
                </a:lnTo>
                <a:lnTo>
                  <a:pt x="0" y="211582"/>
                </a:lnTo>
                <a:lnTo>
                  <a:pt x="0" y="410717"/>
                </a:lnTo>
                <a:lnTo>
                  <a:pt x="279400" y="410717"/>
                </a:lnTo>
                <a:close/>
              </a:path>
            </a:pathLst>
          </a:custGeom>
          <a:ln w="38100">
            <a:solidFill>
              <a:srgbClr val="A4C2D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62883" y="2911078"/>
            <a:ext cx="803672" cy="526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14562" y="2911078"/>
            <a:ext cx="803672" cy="526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11203" y="1777008"/>
            <a:ext cx="803672" cy="526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62883" y="1777008"/>
            <a:ext cx="803672" cy="5268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62883" y="3473648"/>
            <a:ext cx="803672" cy="5268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14562" y="3482578"/>
            <a:ext cx="803672" cy="526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2883" y="2348508"/>
            <a:ext cx="803672" cy="5268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02273" y="2348508"/>
            <a:ext cx="803672" cy="5268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02273" y="3464719"/>
            <a:ext cx="803672" cy="5268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14562" y="2348508"/>
            <a:ext cx="803672" cy="5268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02273" y="2911078"/>
            <a:ext cx="803672" cy="5268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14562" y="1777008"/>
            <a:ext cx="803672" cy="5268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57875" y="1732359"/>
            <a:ext cx="2964656" cy="23127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14562" y="4241602"/>
            <a:ext cx="2500313" cy="26080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39"/>
              </a:spcBef>
              <a:spcAft>
                <a:spcPts val="0"/>
              </a:spcAft>
              <a:defRPr/>
            </a:pPr>
            <a:endParaRPr sz="1758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R="102241" algn="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66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8</a:t>
            </a:r>
            <a:endParaRPr sz="1266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29313" y="4170164"/>
            <a:ext cx="3053953" cy="2661047"/>
          </a:xfrm>
          <a:custGeom>
            <a:avLst/>
            <a:gdLst/>
            <a:ahLst/>
            <a:cxnLst/>
            <a:rect l="l" t="t" r="r" b="b"/>
            <a:pathLst>
              <a:path w="4343400" h="3784600">
                <a:moveTo>
                  <a:pt x="0" y="0"/>
                </a:moveTo>
                <a:lnTo>
                  <a:pt x="4343400" y="0"/>
                </a:lnTo>
                <a:lnTo>
                  <a:pt x="4343400" y="3784600"/>
                </a:lnTo>
                <a:lnTo>
                  <a:pt x="0" y="3784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29313" y="4170164"/>
            <a:ext cx="3053953" cy="2661047"/>
          </a:xfrm>
          <a:custGeom>
            <a:avLst/>
            <a:gdLst/>
            <a:ahLst/>
            <a:cxnLst/>
            <a:rect l="l" t="t" r="r" b="b"/>
            <a:pathLst>
              <a:path w="4343400" h="3784600">
                <a:moveTo>
                  <a:pt x="0" y="0"/>
                </a:moveTo>
                <a:lnTo>
                  <a:pt x="4343400" y="0"/>
                </a:lnTo>
                <a:lnTo>
                  <a:pt x="4343400" y="3784600"/>
                </a:lnTo>
                <a:lnTo>
                  <a:pt x="0" y="37846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57875" y="4348758"/>
            <a:ext cx="2964656" cy="23038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14562" y="4241602"/>
            <a:ext cx="2500313" cy="25092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32422" y="4866680"/>
            <a:ext cx="785813" cy="5893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884414" y="6125766"/>
            <a:ext cx="785813" cy="5893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81405" y="114300"/>
            <a:ext cx="7981355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3125">
              <a:lnSpc>
                <a:spcPts val="5203"/>
              </a:lnSpc>
              <a:tabLst>
                <a:tab pos="4759800" algn="l"/>
                <a:tab pos="5426378" algn="l"/>
              </a:tabLst>
            </a:pPr>
            <a:r>
              <a:rPr sz="4500" dirty="0"/>
              <a:t>Can </a:t>
            </a:r>
            <a:r>
              <a:rPr sz="4500" spc="-46" dirty="0"/>
              <a:t>we</a:t>
            </a:r>
            <a:r>
              <a:rPr sz="4500" spc="11" dirty="0"/>
              <a:t> </a:t>
            </a:r>
            <a:r>
              <a:rPr sz="4500" spc="-4" dirty="0"/>
              <a:t>generate</a:t>
            </a:r>
            <a:r>
              <a:rPr sz="4500" spc="4" dirty="0"/>
              <a:t> </a:t>
            </a:r>
            <a:r>
              <a:rPr sz="4500" spc="-14" dirty="0"/>
              <a:t>good	</a:t>
            </a:r>
            <a:r>
              <a:rPr sz="4500" dirty="0"/>
              <a:t>3D</a:t>
            </a:r>
            <a:r>
              <a:rPr sz="4500" spc="-56" dirty="0"/>
              <a:t> </a:t>
            </a:r>
            <a:r>
              <a:rPr sz="4500" spc="-4" dirty="0"/>
              <a:t>models </a:t>
            </a:r>
            <a:r>
              <a:rPr sz="4500" dirty="0"/>
              <a:t> </a:t>
            </a:r>
            <a:r>
              <a:rPr sz="4500" spc="-28" dirty="0"/>
              <a:t>from</a:t>
            </a:r>
            <a:r>
              <a:rPr sz="4500" spc="7" dirty="0"/>
              <a:t> </a:t>
            </a:r>
            <a:r>
              <a:rPr sz="4500" spc="-14" dirty="0"/>
              <a:t>surreptitiously	</a:t>
            </a:r>
            <a:r>
              <a:rPr sz="4500" spc="-28" dirty="0"/>
              <a:t>taken</a:t>
            </a:r>
            <a:r>
              <a:rPr sz="4500" spc="-70" dirty="0"/>
              <a:t> </a:t>
            </a:r>
            <a:r>
              <a:rPr sz="4500" dirty="0"/>
              <a:t>photos?</a:t>
            </a:r>
            <a:endParaRPr sz="4500"/>
          </a:p>
        </p:txBody>
      </p:sp>
      <p:sp>
        <p:nvSpPr>
          <p:cNvPr id="31" name="object 31"/>
          <p:cNvSpPr txBox="1"/>
          <p:nvPr/>
        </p:nvSpPr>
        <p:spPr>
          <a:xfrm>
            <a:off x="597880" y="5272343"/>
            <a:ext cx="108004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Photos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579273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080" y="136875"/>
            <a:ext cx="4067215" cy="1855677"/>
          </a:xfrm>
          <a:prstGeom prst="rect">
            <a:avLst/>
          </a:prstGeom>
        </p:spPr>
        <p:txBody>
          <a:bodyPr vert="horz" wrap="square" lIns="0" tIns="466130" rIns="0" bIns="0" rtlCol="0">
            <a:spAutoFit/>
          </a:bodyPr>
          <a:lstStyle/>
          <a:p>
            <a:pPr marL="29020"/>
            <a:r>
              <a:rPr sz="4500" spc="-4" dirty="0"/>
              <a:t>PlaceRaider</a:t>
            </a:r>
            <a:r>
              <a:rPr sz="4500" spc="-492" dirty="0"/>
              <a:t> </a:t>
            </a:r>
            <a:r>
              <a:rPr sz="4500" spc="-18" dirty="0"/>
              <a:t>Architecture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4717" y="2329843"/>
            <a:ext cx="462111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190077" y="1997463"/>
            <a:ext cx="1540371" cy="2009180"/>
          </a:xfrm>
          <a:custGeom>
            <a:avLst/>
            <a:gdLst/>
            <a:ahLst/>
            <a:cxnLst/>
            <a:rect l="l" t="t" r="r" b="b"/>
            <a:pathLst>
              <a:path w="2190750" h="2857500">
                <a:moveTo>
                  <a:pt x="1005290" y="2844800"/>
                </a:moveTo>
                <a:lnTo>
                  <a:pt x="983700" y="2844800"/>
                </a:lnTo>
                <a:lnTo>
                  <a:pt x="991976" y="2857500"/>
                </a:lnTo>
                <a:lnTo>
                  <a:pt x="1009603" y="2857500"/>
                </a:lnTo>
                <a:lnTo>
                  <a:pt x="1005290" y="2844800"/>
                </a:lnTo>
                <a:close/>
              </a:path>
              <a:path w="2190750" h="2857500">
                <a:moveTo>
                  <a:pt x="1051792" y="2844800"/>
                </a:moveTo>
                <a:lnTo>
                  <a:pt x="1028763" y="2844800"/>
                </a:lnTo>
                <a:lnTo>
                  <a:pt x="1035354" y="2857500"/>
                </a:lnTo>
                <a:lnTo>
                  <a:pt x="1049769" y="2857500"/>
                </a:lnTo>
                <a:lnTo>
                  <a:pt x="1051792" y="2844800"/>
                </a:lnTo>
                <a:close/>
              </a:path>
              <a:path w="2190750" h="2857500">
                <a:moveTo>
                  <a:pt x="1085862" y="2844800"/>
                </a:moveTo>
                <a:lnTo>
                  <a:pt x="1066596" y="2844800"/>
                </a:lnTo>
                <a:lnTo>
                  <a:pt x="1060373" y="2857500"/>
                </a:lnTo>
                <a:lnTo>
                  <a:pt x="1079803" y="2857500"/>
                </a:lnTo>
                <a:lnTo>
                  <a:pt x="1085862" y="2844800"/>
                </a:lnTo>
                <a:close/>
              </a:path>
              <a:path w="2190750" h="2857500">
                <a:moveTo>
                  <a:pt x="1113358" y="2844800"/>
                </a:moveTo>
                <a:lnTo>
                  <a:pt x="1085862" y="2844800"/>
                </a:lnTo>
                <a:lnTo>
                  <a:pt x="1088379" y="2857500"/>
                </a:lnTo>
                <a:lnTo>
                  <a:pt x="1114488" y="2857500"/>
                </a:lnTo>
                <a:lnTo>
                  <a:pt x="1113358" y="2844800"/>
                </a:lnTo>
                <a:close/>
              </a:path>
              <a:path w="2190750" h="2857500">
                <a:moveTo>
                  <a:pt x="1122819" y="2844800"/>
                </a:moveTo>
                <a:lnTo>
                  <a:pt x="1120216" y="2844800"/>
                </a:lnTo>
                <a:lnTo>
                  <a:pt x="1122743" y="2857500"/>
                </a:lnTo>
                <a:lnTo>
                  <a:pt x="1122819" y="2844800"/>
                </a:lnTo>
                <a:close/>
              </a:path>
              <a:path w="2190750" h="2857500">
                <a:moveTo>
                  <a:pt x="1151855" y="2844800"/>
                </a:moveTo>
                <a:lnTo>
                  <a:pt x="1130673" y="2844800"/>
                </a:lnTo>
                <a:lnTo>
                  <a:pt x="1131732" y="2857500"/>
                </a:lnTo>
                <a:lnTo>
                  <a:pt x="1148228" y="2857500"/>
                </a:lnTo>
                <a:lnTo>
                  <a:pt x="1151855" y="2844800"/>
                </a:lnTo>
                <a:close/>
              </a:path>
              <a:path w="2190750" h="2857500">
                <a:moveTo>
                  <a:pt x="1161719" y="2844800"/>
                </a:moveTo>
                <a:lnTo>
                  <a:pt x="1152486" y="2857500"/>
                </a:lnTo>
                <a:lnTo>
                  <a:pt x="1161249" y="2857500"/>
                </a:lnTo>
                <a:lnTo>
                  <a:pt x="1161719" y="2844800"/>
                </a:lnTo>
                <a:close/>
              </a:path>
              <a:path w="2190750" h="2857500">
                <a:moveTo>
                  <a:pt x="1201235" y="2844800"/>
                </a:moveTo>
                <a:lnTo>
                  <a:pt x="1165796" y="2844800"/>
                </a:lnTo>
                <a:lnTo>
                  <a:pt x="1171003" y="2857500"/>
                </a:lnTo>
                <a:lnTo>
                  <a:pt x="1192276" y="2857500"/>
                </a:lnTo>
                <a:lnTo>
                  <a:pt x="1201235" y="2844800"/>
                </a:lnTo>
                <a:close/>
              </a:path>
              <a:path w="2190750" h="2857500">
                <a:moveTo>
                  <a:pt x="927755" y="2832100"/>
                </a:moveTo>
                <a:lnTo>
                  <a:pt x="905471" y="2832100"/>
                </a:lnTo>
                <a:lnTo>
                  <a:pt x="907999" y="2844800"/>
                </a:lnTo>
                <a:lnTo>
                  <a:pt x="921035" y="2844800"/>
                </a:lnTo>
                <a:lnTo>
                  <a:pt x="927755" y="2832100"/>
                </a:lnTo>
                <a:close/>
              </a:path>
              <a:path w="2190750" h="2857500">
                <a:moveTo>
                  <a:pt x="928700" y="2832100"/>
                </a:moveTo>
                <a:lnTo>
                  <a:pt x="925410" y="2844800"/>
                </a:lnTo>
                <a:lnTo>
                  <a:pt x="929386" y="2844800"/>
                </a:lnTo>
                <a:lnTo>
                  <a:pt x="928700" y="2832100"/>
                </a:lnTo>
                <a:close/>
              </a:path>
              <a:path w="2190750" h="2857500">
                <a:moveTo>
                  <a:pt x="947153" y="2832100"/>
                </a:moveTo>
                <a:lnTo>
                  <a:pt x="933963" y="2832100"/>
                </a:lnTo>
                <a:lnTo>
                  <a:pt x="940765" y="2844800"/>
                </a:lnTo>
                <a:lnTo>
                  <a:pt x="946797" y="2844800"/>
                </a:lnTo>
                <a:lnTo>
                  <a:pt x="947153" y="2832100"/>
                </a:lnTo>
                <a:close/>
              </a:path>
              <a:path w="2190750" h="2857500">
                <a:moveTo>
                  <a:pt x="1112254" y="2832100"/>
                </a:moveTo>
                <a:lnTo>
                  <a:pt x="954544" y="2832100"/>
                </a:lnTo>
                <a:lnTo>
                  <a:pt x="946797" y="2844800"/>
                </a:lnTo>
                <a:lnTo>
                  <a:pt x="1111635" y="2844800"/>
                </a:lnTo>
                <a:lnTo>
                  <a:pt x="1112254" y="2832100"/>
                </a:lnTo>
                <a:close/>
              </a:path>
              <a:path w="2190750" h="2857500">
                <a:moveTo>
                  <a:pt x="1125880" y="2832100"/>
                </a:moveTo>
                <a:lnTo>
                  <a:pt x="1122718" y="2844800"/>
                </a:lnTo>
                <a:lnTo>
                  <a:pt x="1125791" y="2844800"/>
                </a:lnTo>
                <a:lnTo>
                  <a:pt x="1125880" y="2832100"/>
                </a:lnTo>
                <a:close/>
              </a:path>
              <a:path w="2190750" h="2857500">
                <a:moveTo>
                  <a:pt x="1193419" y="2832100"/>
                </a:moveTo>
                <a:lnTo>
                  <a:pt x="1134173" y="2832100"/>
                </a:lnTo>
                <a:lnTo>
                  <a:pt x="1133935" y="2844800"/>
                </a:lnTo>
                <a:lnTo>
                  <a:pt x="1199756" y="2844800"/>
                </a:lnTo>
                <a:lnTo>
                  <a:pt x="1193419" y="2832100"/>
                </a:lnTo>
                <a:close/>
              </a:path>
              <a:path w="2190750" h="2857500">
                <a:moveTo>
                  <a:pt x="1238758" y="2832100"/>
                </a:moveTo>
                <a:lnTo>
                  <a:pt x="1207173" y="2832100"/>
                </a:lnTo>
                <a:lnTo>
                  <a:pt x="1218565" y="2844800"/>
                </a:lnTo>
                <a:lnTo>
                  <a:pt x="1239418" y="2844800"/>
                </a:lnTo>
                <a:lnTo>
                  <a:pt x="1238758" y="2832100"/>
                </a:lnTo>
                <a:close/>
              </a:path>
              <a:path w="2190750" h="2857500">
                <a:moveTo>
                  <a:pt x="1280075" y="2832100"/>
                </a:moveTo>
                <a:lnTo>
                  <a:pt x="1243990" y="2832100"/>
                </a:lnTo>
                <a:lnTo>
                  <a:pt x="1248892" y="2844800"/>
                </a:lnTo>
                <a:lnTo>
                  <a:pt x="1271981" y="2844800"/>
                </a:lnTo>
                <a:lnTo>
                  <a:pt x="1280075" y="2832100"/>
                </a:lnTo>
                <a:close/>
              </a:path>
              <a:path w="2190750" h="2857500">
                <a:moveTo>
                  <a:pt x="896094" y="2819400"/>
                </a:moveTo>
                <a:lnTo>
                  <a:pt x="855837" y="2819400"/>
                </a:lnTo>
                <a:lnTo>
                  <a:pt x="858012" y="2832100"/>
                </a:lnTo>
                <a:lnTo>
                  <a:pt x="890939" y="2832100"/>
                </a:lnTo>
                <a:lnTo>
                  <a:pt x="896094" y="2819400"/>
                </a:lnTo>
                <a:close/>
              </a:path>
              <a:path w="2190750" h="2857500">
                <a:moveTo>
                  <a:pt x="1063510" y="2819400"/>
                </a:moveTo>
                <a:lnTo>
                  <a:pt x="905205" y="2819400"/>
                </a:lnTo>
                <a:lnTo>
                  <a:pt x="906043" y="2832100"/>
                </a:lnTo>
                <a:lnTo>
                  <a:pt x="1057541" y="2832100"/>
                </a:lnTo>
                <a:lnTo>
                  <a:pt x="1063510" y="2819400"/>
                </a:lnTo>
                <a:close/>
              </a:path>
              <a:path w="2190750" h="2857500">
                <a:moveTo>
                  <a:pt x="1101979" y="2819400"/>
                </a:moveTo>
                <a:lnTo>
                  <a:pt x="1063510" y="2819400"/>
                </a:lnTo>
                <a:lnTo>
                  <a:pt x="1061631" y="2832100"/>
                </a:lnTo>
                <a:lnTo>
                  <a:pt x="1108163" y="2832100"/>
                </a:lnTo>
                <a:lnTo>
                  <a:pt x="1101979" y="2819400"/>
                </a:lnTo>
                <a:close/>
              </a:path>
              <a:path w="2190750" h="2857500">
                <a:moveTo>
                  <a:pt x="1206544" y="2819400"/>
                </a:moveTo>
                <a:lnTo>
                  <a:pt x="1109789" y="2819400"/>
                </a:lnTo>
                <a:lnTo>
                  <a:pt x="1108163" y="2832100"/>
                </a:lnTo>
                <a:lnTo>
                  <a:pt x="1206131" y="2832100"/>
                </a:lnTo>
                <a:lnTo>
                  <a:pt x="1206544" y="2819400"/>
                </a:lnTo>
                <a:close/>
              </a:path>
              <a:path w="2190750" h="2857500">
                <a:moveTo>
                  <a:pt x="1211947" y="2819400"/>
                </a:moveTo>
                <a:lnTo>
                  <a:pt x="1206544" y="2819400"/>
                </a:lnTo>
                <a:lnTo>
                  <a:pt x="1206131" y="2832100"/>
                </a:lnTo>
                <a:lnTo>
                  <a:pt x="1208951" y="2832100"/>
                </a:lnTo>
                <a:lnTo>
                  <a:pt x="1211947" y="2819400"/>
                </a:lnTo>
                <a:close/>
              </a:path>
              <a:path w="2190750" h="2857500">
                <a:moveTo>
                  <a:pt x="1277416" y="2819400"/>
                </a:moveTo>
                <a:lnTo>
                  <a:pt x="1211947" y="2819400"/>
                </a:lnTo>
                <a:lnTo>
                  <a:pt x="1208951" y="2832100"/>
                </a:lnTo>
                <a:lnTo>
                  <a:pt x="1276121" y="2832100"/>
                </a:lnTo>
                <a:lnTo>
                  <a:pt x="1277416" y="2819400"/>
                </a:lnTo>
                <a:close/>
              </a:path>
              <a:path w="2190750" h="2857500">
                <a:moveTo>
                  <a:pt x="1283525" y="2819400"/>
                </a:moveTo>
                <a:lnTo>
                  <a:pt x="1283169" y="2819400"/>
                </a:lnTo>
                <a:lnTo>
                  <a:pt x="1279639" y="2832100"/>
                </a:lnTo>
                <a:lnTo>
                  <a:pt x="1283525" y="2819400"/>
                </a:lnTo>
                <a:close/>
              </a:path>
              <a:path w="2190750" h="2857500">
                <a:moveTo>
                  <a:pt x="1306272" y="2819400"/>
                </a:moveTo>
                <a:lnTo>
                  <a:pt x="1286510" y="2819400"/>
                </a:lnTo>
                <a:lnTo>
                  <a:pt x="1286103" y="2832100"/>
                </a:lnTo>
                <a:lnTo>
                  <a:pt x="1302131" y="2832100"/>
                </a:lnTo>
                <a:lnTo>
                  <a:pt x="1306272" y="2819400"/>
                </a:lnTo>
                <a:close/>
              </a:path>
              <a:path w="2190750" h="2857500">
                <a:moveTo>
                  <a:pt x="1335582" y="2819400"/>
                </a:moveTo>
                <a:lnTo>
                  <a:pt x="1323303" y="2819400"/>
                </a:lnTo>
                <a:lnTo>
                  <a:pt x="1329540" y="2832100"/>
                </a:lnTo>
                <a:lnTo>
                  <a:pt x="1335582" y="2819400"/>
                </a:lnTo>
                <a:close/>
              </a:path>
              <a:path w="2190750" h="2857500">
                <a:moveTo>
                  <a:pt x="1352511" y="2819400"/>
                </a:moveTo>
                <a:lnTo>
                  <a:pt x="1350924" y="2819400"/>
                </a:lnTo>
                <a:lnTo>
                  <a:pt x="1348016" y="2832100"/>
                </a:lnTo>
                <a:lnTo>
                  <a:pt x="1352585" y="2819980"/>
                </a:lnTo>
                <a:lnTo>
                  <a:pt x="1352511" y="2819400"/>
                </a:lnTo>
                <a:close/>
              </a:path>
              <a:path w="2190750" h="2857500">
                <a:moveTo>
                  <a:pt x="1352804" y="2819400"/>
                </a:moveTo>
                <a:lnTo>
                  <a:pt x="1352585" y="2819980"/>
                </a:lnTo>
                <a:lnTo>
                  <a:pt x="1354112" y="2832100"/>
                </a:lnTo>
                <a:lnTo>
                  <a:pt x="1352804" y="2819400"/>
                </a:lnTo>
                <a:close/>
              </a:path>
              <a:path w="2190750" h="2857500">
                <a:moveTo>
                  <a:pt x="872794" y="2806700"/>
                </a:moveTo>
                <a:lnTo>
                  <a:pt x="834300" y="2806700"/>
                </a:lnTo>
                <a:lnTo>
                  <a:pt x="844448" y="2819400"/>
                </a:lnTo>
                <a:lnTo>
                  <a:pt x="865174" y="2819400"/>
                </a:lnTo>
                <a:lnTo>
                  <a:pt x="872794" y="2806700"/>
                </a:lnTo>
                <a:close/>
              </a:path>
              <a:path w="2190750" h="2857500">
                <a:moveTo>
                  <a:pt x="887882" y="2806700"/>
                </a:moveTo>
                <a:lnTo>
                  <a:pt x="872794" y="2806700"/>
                </a:lnTo>
                <a:lnTo>
                  <a:pt x="875131" y="2819400"/>
                </a:lnTo>
                <a:lnTo>
                  <a:pt x="894334" y="2819400"/>
                </a:lnTo>
                <a:lnTo>
                  <a:pt x="887882" y="2806700"/>
                </a:lnTo>
                <a:close/>
              </a:path>
              <a:path w="2190750" h="2857500">
                <a:moveTo>
                  <a:pt x="906148" y="2806700"/>
                </a:moveTo>
                <a:lnTo>
                  <a:pt x="894499" y="2806700"/>
                </a:lnTo>
                <a:lnTo>
                  <a:pt x="904633" y="2819400"/>
                </a:lnTo>
                <a:lnTo>
                  <a:pt x="908724" y="2819400"/>
                </a:lnTo>
                <a:lnTo>
                  <a:pt x="906148" y="2806700"/>
                </a:lnTo>
                <a:close/>
              </a:path>
              <a:path w="2190750" h="2857500">
                <a:moveTo>
                  <a:pt x="1210169" y="2806700"/>
                </a:moveTo>
                <a:lnTo>
                  <a:pt x="917575" y="2806700"/>
                </a:lnTo>
                <a:lnTo>
                  <a:pt x="919617" y="2819400"/>
                </a:lnTo>
                <a:lnTo>
                  <a:pt x="1208031" y="2819400"/>
                </a:lnTo>
                <a:lnTo>
                  <a:pt x="1210169" y="2806700"/>
                </a:lnTo>
                <a:close/>
              </a:path>
              <a:path w="2190750" h="2857500">
                <a:moveTo>
                  <a:pt x="1213576" y="2806700"/>
                </a:moveTo>
                <a:lnTo>
                  <a:pt x="1210169" y="2806700"/>
                </a:lnTo>
                <a:lnTo>
                  <a:pt x="1208031" y="2819400"/>
                </a:lnTo>
                <a:lnTo>
                  <a:pt x="1213526" y="2819400"/>
                </a:lnTo>
                <a:lnTo>
                  <a:pt x="1213576" y="2806700"/>
                </a:lnTo>
                <a:close/>
              </a:path>
              <a:path w="2190750" h="2857500">
                <a:moveTo>
                  <a:pt x="1332992" y="2806700"/>
                </a:moveTo>
                <a:lnTo>
                  <a:pt x="1213576" y="2806700"/>
                </a:lnTo>
                <a:lnTo>
                  <a:pt x="1213526" y="2819400"/>
                </a:lnTo>
                <a:lnTo>
                  <a:pt x="1334706" y="2819400"/>
                </a:lnTo>
                <a:lnTo>
                  <a:pt x="1332992" y="2806700"/>
                </a:lnTo>
                <a:close/>
              </a:path>
              <a:path w="2190750" h="2857500">
                <a:moveTo>
                  <a:pt x="1344904" y="2806700"/>
                </a:moveTo>
                <a:lnTo>
                  <a:pt x="1336382" y="2806700"/>
                </a:lnTo>
                <a:lnTo>
                  <a:pt x="1334706" y="2819400"/>
                </a:lnTo>
                <a:lnTo>
                  <a:pt x="1340218" y="2819400"/>
                </a:lnTo>
                <a:lnTo>
                  <a:pt x="1344904" y="2806700"/>
                </a:lnTo>
                <a:close/>
              </a:path>
              <a:path w="2190750" h="2857500">
                <a:moveTo>
                  <a:pt x="1340261" y="2819351"/>
                </a:moveTo>
                <a:close/>
              </a:path>
              <a:path w="2190750" h="2857500">
                <a:moveTo>
                  <a:pt x="1374820" y="2806700"/>
                </a:moveTo>
                <a:lnTo>
                  <a:pt x="1351495" y="2806700"/>
                </a:lnTo>
                <a:lnTo>
                  <a:pt x="1340261" y="2819351"/>
                </a:lnTo>
                <a:lnTo>
                  <a:pt x="1366486" y="2819400"/>
                </a:lnTo>
                <a:lnTo>
                  <a:pt x="1374820" y="2806700"/>
                </a:lnTo>
                <a:close/>
              </a:path>
              <a:path w="2190750" h="2857500">
                <a:moveTo>
                  <a:pt x="803170" y="2794000"/>
                </a:moveTo>
                <a:lnTo>
                  <a:pt x="775661" y="2794000"/>
                </a:lnTo>
                <a:lnTo>
                  <a:pt x="788292" y="2806700"/>
                </a:lnTo>
                <a:lnTo>
                  <a:pt x="804067" y="2806700"/>
                </a:lnTo>
                <a:lnTo>
                  <a:pt x="803170" y="2794000"/>
                </a:lnTo>
                <a:close/>
              </a:path>
              <a:path w="2190750" h="2857500">
                <a:moveTo>
                  <a:pt x="900074" y="2794000"/>
                </a:moveTo>
                <a:lnTo>
                  <a:pt x="811680" y="2794000"/>
                </a:lnTo>
                <a:lnTo>
                  <a:pt x="822661" y="2806700"/>
                </a:lnTo>
                <a:lnTo>
                  <a:pt x="886891" y="2806700"/>
                </a:lnTo>
                <a:lnTo>
                  <a:pt x="900501" y="2795068"/>
                </a:lnTo>
                <a:lnTo>
                  <a:pt x="900074" y="2794000"/>
                </a:lnTo>
                <a:close/>
              </a:path>
              <a:path w="2190750" h="2857500">
                <a:moveTo>
                  <a:pt x="910971" y="2794000"/>
                </a:moveTo>
                <a:lnTo>
                  <a:pt x="901750" y="2794000"/>
                </a:lnTo>
                <a:lnTo>
                  <a:pt x="900501" y="2795068"/>
                </a:lnTo>
                <a:lnTo>
                  <a:pt x="905143" y="2806700"/>
                </a:lnTo>
                <a:lnTo>
                  <a:pt x="910785" y="2806700"/>
                </a:lnTo>
                <a:lnTo>
                  <a:pt x="910971" y="2794000"/>
                </a:lnTo>
                <a:close/>
              </a:path>
              <a:path w="2190750" h="2857500">
                <a:moveTo>
                  <a:pt x="972616" y="2794000"/>
                </a:moveTo>
                <a:lnTo>
                  <a:pt x="916914" y="2794000"/>
                </a:lnTo>
                <a:lnTo>
                  <a:pt x="917092" y="2806700"/>
                </a:lnTo>
                <a:lnTo>
                  <a:pt x="980808" y="2806700"/>
                </a:lnTo>
                <a:lnTo>
                  <a:pt x="972616" y="2794000"/>
                </a:lnTo>
                <a:close/>
              </a:path>
              <a:path w="2190750" h="2857500">
                <a:moveTo>
                  <a:pt x="1210119" y="2794000"/>
                </a:moveTo>
                <a:lnTo>
                  <a:pt x="981100" y="2794000"/>
                </a:lnTo>
                <a:lnTo>
                  <a:pt x="980808" y="2806700"/>
                </a:lnTo>
                <a:lnTo>
                  <a:pt x="1201762" y="2806700"/>
                </a:lnTo>
                <a:lnTo>
                  <a:pt x="1210358" y="2795623"/>
                </a:lnTo>
                <a:lnTo>
                  <a:pt x="1210119" y="2794000"/>
                </a:lnTo>
                <a:close/>
              </a:path>
              <a:path w="2190750" h="2857500">
                <a:moveTo>
                  <a:pt x="1210358" y="2795623"/>
                </a:moveTo>
                <a:lnTo>
                  <a:pt x="1201762" y="2806700"/>
                </a:lnTo>
                <a:lnTo>
                  <a:pt x="1211986" y="2806700"/>
                </a:lnTo>
                <a:lnTo>
                  <a:pt x="1210358" y="2795623"/>
                </a:lnTo>
                <a:close/>
              </a:path>
              <a:path w="2190750" h="2857500">
                <a:moveTo>
                  <a:pt x="1378089" y="2794000"/>
                </a:moveTo>
                <a:lnTo>
                  <a:pt x="1211618" y="2794000"/>
                </a:lnTo>
                <a:lnTo>
                  <a:pt x="1210358" y="2795623"/>
                </a:lnTo>
                <a:lnTo>
                  <a:pt x="1211986" y="2806700"/>
                </a:lnTo>
                <a:lnTo>
                  <a:pt x="1371930" y="2806700"/>
                </a:lnTo>
                <a:lnTo>
                  <a:pt x="1378089" y="2794000"/>
                </a:lnTo>
                <a:close/>
              </a:path>
              <a:path w="2190750" h="2857500">
                <a:moveTo>
                  <a:pt x="1378089" y="2794000"/>
                </a:moveTo>
                <a:lnTo>
                  <a:pt x="1371930" y="2806700"/>
                </a:lnTo>
                <a:lnTo>
                  <a:pt x="1378095" y="2794681"/>
                </a:lnTo>
                <a:lnTo>
                  <a:pt x="1378089" y="2794000"/>
                </a:lnTo>
                <a:close/>
              </a:path>
              <a:path w="2190750" h="2857500">
                <a:moveTo>
                  <a:pt x="1378095" y="2794681"/>
                </a:moveTo>
                <a:lnTo>
                  <a:pt x="1371930" y="2806700"/>
                </a:lnTo>
                <a:lnTo>
                  <a:pt x="1378204" y="2806700"/>
                </a:lnTo>
                <a:lnTo>
                  <a:pt x="1378095" y="2794681"/>
                </a:lnTo>
                <a:close/>
              </a:path>
              <a:path w="2190750" h="2857500">
                <a:moveTo>
                  <a:pt x="1378445" y="2794000"/>
                </a:moveTo>
                <a:lnTo>
                  <a:pt x="1378089" y="2794000"/>
                </a:lnTo>
                <a:lnTo>
                  <a:pt x="1378095" y="2794681"/>
                </a:lnTo>
                <a:lnTo>
                  <a:pt x="1378445" y="2794000"/>
                </a:lnTo>
                <a:close/>
              </a:path>
              <a:path w="2190750" h="2857500">
                <a:moveTo>
                  <a:pt x="795147" y="2781300"/>
                </a:moveTo>
                <a:lnTo>
                  <a:pt x="761669" y="2781300"/>
                </a:lnTo>
                <a:lnTo>
                  <a:pt x="761290" y="2794000"/>
                </a:lnTo>
                <a:lnTo>
                  <a:pt x="786028" y="2794000"/>
                </a:lnTo>
                <a:lnTo>
                  <a:pt x="795102" y="2781535"/>
                </a:lnTo>
                <a:lnTo>
                  <a:pt x="795147" y="2781300"/>
                </a:lnTo>
                <a:close/>
              </a:path>
              <a:path w="2190750" h="2857500">
                <a:moveTo>
                  <a:pt x="982535" y="2781300"/>
                </a:moveTo>
                <a:lnTo>
                  <a:pt x="795274" y="2781300"/>
                </a:lnTo>
                <a:lnTo>
                  <a:pt x="795143" y="2781478"/>
                </a:lnTo>
                <a:lnTo>
                  <a:pt x="794918" y="2794000"/>
                </a:lnTo>
                <a:lnTo>
                  <a:pt x="990156" y="2794000"/>
                </a:lnTo>
                <a:lnTo>
                  <a:pt x="982535" y="2781300"/>
                </a:lnTo>
                <a:close/>
              </a:path>
              <a:path w="2190750" h="2857500">
                <a:moveTo>
                  <a:pt x="1034999" y="2781300"/>
                </a:moveTo>
                <a:lnTo>
                  <a:pt x="1028382" y="2781300"/>
                </a:lnTo>
                <a:lnTo>
                  <a:pt x="1025486" y="2794000"/>
                </a:lnTo>
                <a:lnTo>
                  <a:pt x="1037031" y="2794000"/>
                </a:lnTo>
                <a:lnTo>
                  <a:pt x="1034999" y="2781300"/>
                </a:lnTo>
                <a:close/>
              </a:path>
              <a:path w="2190750" h="2857500">
                <a:moveTo>
                  <a:pt x="1069101" y="2781300"/>
                </a:moveTo>
                <a:lnTo>
                  <a:pt x="1061618" y="2781300"/>
                </a:lnTo>
                <a:lnTo>
                  <a:pt x="1057880" y="2794000"/>
                </a:lnTo>
                <a:lnTo>
                  <a:pt x="1073098" y="2794000"/>
                </a:lnTo>
                <a:lnTo>
                  <a:pt x="1069101" y="2781300"/>
                </a:lnTo>
                <a:close/>
              </a:path>
              <a:path w="2190750" h="2857500">
                <a:moveTo>
                  <a:pt x="1079982" y="2781300"/>
                </a:moveTo>
                <a:lnTo>
                  <a:pt x="1078115" y="2794000"/>
                </a:lnTo>
                <a:lnTo>
                  <a:pt x="1079258" y="2794000"/>
                </a:lnTo>
                <a:lnTo>
                  <a:pt x="1079982" y="2781300"/>
                </a:lnTo>
                <a:close/>
              </a:path>
              <a:path w="2190750" h="2857500">
                <a:moveTo>
                  <a:pt x="1090104" y="2781300"/>
                </a:moveTo>
                <a:lnTo>
                  <a:pt x="1082306" y="2781300"/>
                </a:lnTo>
                <a:lnTo>
                  <a:pt x="1083665" y="2794000"/>
                </a:lnTo>
                <a:lnTo>
                  <a:pt x="1085900" y="2794000"/>
                </a:lnTo>
                <a:lnTo>
                  <a:pt x="1090123" y="2782003"/>
                </a:lnTo>
                <a:lnTo>
                  <a:pt x="1090104" y="2781300"/>
                </a:lnTo>
                <a:close/>
              </a:path>
              <a:path w="2190750" h="2857500">
                <a:moveTo>
                  <a:pt x="1098524" y="2781300"/>
                </a:moveTo>
                <a:lnTo>
                  <a:pt x="1090371" y="2781300"/>
                </a:lnTo>
                <a:lnTo>
                  <a:pt x="1090288" y="2781535"/>
                </a:lnTo>
                <a:lnTo>
                  <a:pt x="1090173" y="2783866"/>
                </a:lnTo>
                <a:lnTo>
                  <a:pt x="1090447" y="2794000"/>
                </a:lnTo>
                <a:lnTo>
                  <a:pt x="1098537" y="2794000"/>
                </a:lnTo>
                <a:lnTo>
                  <a:pt x="1098524" y="2781300"/>
                </a:lnTo>
                <a:close/>
              </a:path>
              <a:path w="2190750" h="2857500">
                <a:moveTo>
                  <a:pt x="1115695" y="2781300"/>
                </a:moveTo>
                <a:lnTo>
                  <a:pt x="1101752" y="2781300"/>
                </a:lnTo>
                <a:lnTo>
                  <a:pt x="1102231" y="2794000"/>
                </a:lnTo>
                <a:lnTo>
                  <a:pt x="1118222" y="2794000"/>
                </a:lnTo>
                <a:lnTo>
                  <a:pt x="1115695" y="2781300"/>
                </a:lnTo>
                <a:close/>
              </a:path>
              <a:path w="2190750" h="2857500">
                <a:moveTo>
                  <a:pt x="1123127" y="2783866"/>
                </a:moveTo>
                <a:lnTo>
                  <a:pt x="1118222" y="2794000"/>
                </a:lnTo>
                <a:lnTo>
                  <a:pt x="1123137" y="2794000"/>
                </a:lnTo>
                <a:lnTo>
                  <a:pt x="1123127" y="2783866"/>
                </a:lnTo>
                <a:close/>
              </a:path>
              <a:path w="2190750" h="2857500">
                <a:moveTo>
                  <a:pt x="1159738" y="2781300"/>
                </a:moveTo>
                <a:lnTo>
                  <a:pt x="1141175" y="2781300"/>
                </a:lnTo>
                <a:lnTo>
                  <a:pt x="1137782" y="2794000"/>
                </a:lnTo>
                <a:lnTo>
                  <a:pt x="1151445" y="2794000"/>
                </a:lnTo>
                <a:lnTo>
                  <a:pt x="1159722" y="2781535"/>
                </a:lnTo>
                <a:lnTo>
                  <a:pt x="1159738" y="2781300"/>
                </a:lnTo>
                <a:close/>
              </a:path>
              <a:path w="2190750" h="2857500">
                <a:moveTo>
                  <a:pt x="1201626" y="2781300"/>
                </a:moveTo>
                <a:lnTo>
                  <a:pt x="1159878" y="2781300"/>
                </a:lnTo>
                <a:lnTo>
                  <a:pt x="1159759" y="2781478"/>
                </a:lnTo>
                <a:lnTo>
                  <a:pt x="1159689" y="2782003"/>
                </a:lnTo>
                <a:lnTo>
                  <a:pt x="1158849" y="2794000"/>
                </a:lnTo>
                <a:lnTo>
                  <a:pt x="1199134" y="2794000"/>
                </a:lnTo>
                <a:lnTo>
                  <a:pt x="1201626" y="2781300"/>
                </a:lnTo>
                <a:close/>
              </a:path>
              <a:path w="2190750" h="2857500">
                <a:moveTo>
                  <a:pt x="1210868" y="2781300"/>
                </a:moveTo>
                <a:lnTo>
                  <a:pt x="1201626" y="2781300"/>
                </a:lnTo>
                <a:lnTo>
                  <a:pt x="1199134" y="2794000"/>
                </a:lnTo>
                <a:lnTo>
                  <a:pt x="1210310" y="2794000"/>
                </a:lnTo>
                <a:lnTo>
                  <a:pt x="1210868" y="2781300"/>
                </a:lnTo>
                <a:close/>
              </a:path>
              <a:path w="2190750" h="2857500">
                <a:moveTo>
                  <a:pt x="1404200" y="2781300"/>
                </a:moveTo>
                <a:lnTo>
                  <a:pt x="1210868" y="2781300"/>
                </a:lnTo>
                <a:lnTo>
                  <a:pt x="1210310" y="2794000"/>
                </a:lnTo>
                <a:lnTo>
                  <a:pt x="1391094" y="2794000"/>
                </a:lnTo>
                <a:lnTo>
                  <a:pt x="1404200" y="2781300"/>
                </a:lnTo>
                <a:close/>
              </a:path>
              <a:path w="2190750" h="2857500">
                <a:moveTo>
                  <a:pt x="1417916" y="2781300"/>
                </a:moveTo>
                <a:lnTo>
                  <a:pt x="1404200" y="2781300"/>
                </a:lnTo>
                <a:lnTo>
                  <a:pt x="1408938" y="2794000"/>
                </a:lnTo>
                <a:lnTo>
                  <a:pt x="1413192" y="2794000"/>
                </a:lnTo>
                <a:lnTo>
                  <a:pt x="1417916" y="2781300"/>
                </a:lnTo>
                <a:close/>
              </a:path>
              <a:path w="2190750" h="2857500">
                <a:moveTo>
                  <a:pt x="1444459" y="2781300"/>
                </a:moveTo>
                <a:lnTo>
                  <a:pt x="1424203" y="2781300"/>
                </a:lnTo>
                <a:lnTo>
                  <a:pt x="1413192" y="2794000"/>
                </a:lnTo>
                <a:lnTo>
                  <a:pt x="1431594" y="2794000"/>
                </a:lnTo>
                <a:lnTo>
                  <a:pt x="1444459" y="2781300"/>
                </a:lnTo>
                <a:close/>
              </a:path>
              <a:path w="2190750" h="2857500">
                <a:moveTo>
                  <a:pt x="1124369" y="2781300"/>
                </a:moveTo>
                <a:lnTo>
                  <a:pt x="1123124" y="2781300"/>
                </a:lnTo>
                <a:lnTo>
                  <a:pt x="1123127" y="2783866"/>
                </a:lnTo>
                <a:lnTo>
                  <a:pt x="1124369" y="2781300"/>
                </a:lnTo>
                <a:close/>
              </a:path>
              <a:path w="2190750" h="2857500">
                <a:moveTo>
                  <a:pt x="1090371" y="2781300"/>
                </a:moveTo>
                <a:lnTo>
                  <a:pt x="1090104" y="2781300"/>
                </a:lnTo>
                <a:lnTo>
                  <a:pt x="1090123" y="2782003"/>
                </a:lnTo>
                <a:lnTo>
                  <a:pt x="1090371" y="2781300"/>
                </a:lnTo>
                <a:close/>
              </a:path>
              <a:path w="2190750" h="2857500">
                <a:moveTo>
                  <a:pt x="1159878" y="2781300"/>
                </a:moveTo>
                <a:lnTo>
                  <a:pt x="1159738" y="2781300"/>
                </a:lnTo>
                <a:lnTo>
                  <a:pt x="1159722" y="2781535"/>
                </a:lnTo>
                <a:lnTo>
                  <a:pt x="1159878" y="2781300"/>
                </a:lnTo>
                <a:close/>
              </a:path>
              <a:path w="2190750" h="2857500">
                <a:moveTo>
                  <a:pt x="795274" y="2781300"/>
                </a:moveTo>
                <a:lnTo>
                  <a:pt x="795143" y="2781478"/>
                </a:lnTo>
                <a:lnTo>
                  <a:pt x="795274" y="2781300"/>
                </a:lnTo>
                <a:close/>
              </a:path>
              <a:path w="2190750" h="2857500">
                <a:moveTo>
                  <a:pt x="851585" y="2768600"/>
                </a:moveTo>
                <a:lnTo>
                  <a:pt x="727544" y="2768600"/>
                </a:lnTo>
                <a:lnTo>
                  <a:pt x="733552" y="2781300"/>
                </a:lnTo>
                <a:lnTo>
                  <a:pt x="854849" y="2781300"/>
                </a:lnTo>
                <a:lnTo>
                  <a:pt x="851585" y="2768600"/>
                </a:lnTo>
                <a:close/>
              </a:path>
              <a:path w="2190750" h="2857500">
                <a:moveTo>
                  <a:pt x="904341" y="2768600"/>
                </a:moveTo>
                <a:lnTo>
                  <a:pt x="863544" y="2768600"/>
                </a:lnTo>
                <a:lnTo>
                  <a:pt x="865870" y="2781300"/>
                </a:lnTo>
                <a:lnTo>
                  <a:pt x="910717" y="2781300"/>
                </a:lnTo>
                <a:lnTo>
                  <a:pt x="911609" y="2779747"/>
                </a:lnTo>
                <a:lnTo>
                  <a:pt x="904341" y="2768600"/>
                </a:lnTo>
                <a:close/>
              </a:path>
              <a:path w="2190750" h="2857500">
                <a:moveTo>
                  <a:pt x="912779" y="2777712"/>
                </a:moveTo>
                <a:lnTo>
                  <a:pt x="911609" y="2779747"/>
                </a:lnTo>
                <a:lnTo>
                  <a:pt x="912622" y="2781300"/>
                </a:lnTo>
                <a:lnTo>
                  <a:pt x="912779" y="2777712"/>
                </a:lnTo>
                <a:close/>
              </a:path>
              <a:path w="2190750" h="2857500">
                <a:moveTo>
                  <a:pt x="949961" y="2768600"/>
                </a:moveTo>
                <a:lnTo>
                  <a:pt x="936747" y="2768600"/>
                </a:lnTo>
                <a:lnTo>
                  <a:pt x="940257" y="2781300"/>
                </a:lnTo>
                <a:lnTo>
                  <a:pt x="952957" y="2781300"/>
                </a:lnTo>
                <a:lnTo>
                  <a:pt x="949961" y="2768600"/>
                </a:lnTo>
                <a:close/>
              </a:path>
              <a:path w="2190750" h="2857500">
                <a:moveTo>
                  <a:pt x="968770" y="2768600"/>
                </a:moveTo>
                <a:lnTo>
                  <a:pt x="961218" y="2768600"/>
                </a:lnTo>
                <a:lnTo>
                  <a:pt x="958503" y="2781300"/>
                </a:lnTo>
                <a:lnTo>
                  <a:pt x="966733" y="2781300"/>
                </a:lnTo>
                <a:lnTo>
                  <a:pt x="968770" y="2768600"/>
                </a:lnTo>
                <a:close/>
              </a:path>
              <a:path w="2190750" h="2857500">
                <a:moveTo>
                  <a:pt x="984094" y="2768600"/>
                </a:moveTo>
                <a:lnTo>
                  <a:pt x="978030" y="2768600"/>
                </a:lnTo>
                <a:lnTo>
                  <a:pt x="973269" y="2781300"/>
                </a:lnTo>
                <a:lnTo>
                  <a:pt x="980981" y="2781300"/>
                </a:lnTo>
                <a:lnTo>
                  <a:pt x="984094" y="2768600"/>
                </a:lnTo>
                <a:close/>
              </a:path>
              <a:path w="2190750" h="2857500">
                <a:moveTo>
                  <a:pt x="1011504" y="2768600"/>
                </a:moveTo>
                <a:lnTo>
                  <a:pt x="1008799" y="2781300"/>
                </a:lnTo>
                <a:lnTo>
                  <a:pt x="1013777" y="2781300"/>
                </a:lnTo>
                <a:lnTo>
                  <a:pt x="1011504" y="2768600"/>
                </a:lnTo>
                <a:close/>
              </a:path>
              <a:path w="2190750" h="2857500">
                <a:moveTo>
                  <a:pt x="1043167" y="2768600"/>
                </a:moveTo>
                <a:lnTo>
                  <a:pt x="1031024" y="2768600"/>
                </a:lnTo>
                <a:lnTo>
                  <a:pt x="1027288" y="2781300"/>
                </a:lnTo>
                <a:lnTo>
                  <a:pt x="1039183" y="2781300"/>
                </a:lnTo>
                <a:lnTo>
                  <a:pt x="1043167" y="2768600"/>
                </a:lnTo>
                <a:close/>
              </a:path>
              <a:path w="2190750" h="2857500">
                <a:moveTo>
                  <a:pt x="1082268" y="2768600"/>
                </a:moveTo>
                <a:lnTo>
                  <a:pt x="1074940" y="2768600"/>
                </a:lnTo>
                <a:lnTo>
                  <a:pt x="1079144" y="2781300"/>
                </a:lnTo>
                <a:lnTo>
                  <a:pt x="1080516" y="2781300"/>
                </a:lnTo>
                <a:lnTo>
                  <a:pt x="1082268" y="2768600"/>
                </a:lnTo>
                <a:close/>
              </a:path>
              <a:path w="2190750" h="2857500">
                <a:moveTo>
                  <a:pt x="1123111" y="2768600"/>
                </a:moveTo>
                <a:lnTo>
                  <a:pt x="1105192" y="2768600"/>
                </a:lnTo>
                <a:lnTo>
                  <a:pt x="1110170" y="2781300"/>
                </a:lnTo>
                <a:lnTo>
                  <a:pt x="1123124" y="2781300"/>
                </a:lnTo>
                <a:lnTo>
                  <a:pt x="1123111" y="2768600"/>
                </a:lnTo>
                <a:close/>
              </a:path>
              <a:path w="2190750" h="2857500">
                <a:moveTo>
                  <a:pt x="1141145" y="2768600"/>
                </a:moveTo>
                <a:lnTo>
                  <a:pt x="1132433" y="2768600"/>
                </a:lnTo>
                <a:lnTo>
                  <a:pt x="1128077" y="2781300"/>
                </a:lnTo>
                <a:lnTo>
                  <a:pt x="1138707" y="2781300"/>
                </a:lnTo>
                <a:lnTo>
                  <a:pt x="1141145" y="2768600"/>
                </a:lnTo>
                <a:close/>
              </a:path>
              <a:path w="2190750" h="2857500">
                <a:moveTo>
                  <a:pt x="1153642" y="2768600"/>
                </a:moveTo>
                <a:lnTo>
                  <a:pt x="1146378" y="2768600"/>
                </a:lnTo>
                <a:lnTo>
                  <a:pt x="1143271" y="2781300"/>
                </a:lnTo>
                <a:lnTo>
                  <a:pt x="1155166" y="2781300"/>
                </a:lnTo>
                <a:lnTo>
                  <a:pt x="1153642" y="2768600"/>
                </a:lnTo>
                <a:close/>
              </a:path>
              <a:path w="2190750" h="2857500">
                <a:moveTo>
                  <a:pt x="1180134" y="2768600"/>
                </a:moveTo>
                <a:lnTo>
                  <a:pt x="1163320" y="2768600"/>
                </a:lnTo>
                <a:lnTo>
                  <a:pt x="1163675" y="2781300"/>
                </a:lnTo>
                <a:lnTo>
                  <a:pt x="1176898" y="2781300"/>
                </a:lnTo>
                <a:lnTo>
                  <a:pt x="1180134" y="2768600"/>
                </a:lnTo>
                <a:close/>
              </a:path>
              <a:path w="2190750" h="2857500">
                <a:moveTo>
                  <a:pt x="1195231" y="2768600"/>
                </a:moveTo>
                <a:lnTo>
                  <a:pt x="1183903" y="2768600"/>
                </a:lnTo>
                <a:lnTo>
                  <a:pt x="1183904" y="2781300"/>
                </a:lnTo>
                <a:lnTo>
                  <a:pt x="1195773" y="2781300"/>
                </a:lnTo>
                <a:lnTo>
                  <a:pt x="1195231" y="2768600"/>
                </a:lnTo>
                <a:close/>
              </a:path>
              <a:path w="2190750" h="2857500">
                <a:moveTo>
                  <a:pt x="1225448" y="2768600"/>
                </a:moveTo>
                <a:lnTo>
                  <a:pt x="1214660" y="2768600"/>
                </a:lnTo>
                <a:lnTo>
                  <a:pt x="1208160" y="2781300"/>
                </a:lnTo>
                <a:lnTo>
                  <a:pt x="1222413" y="2781300"/>
                </a:lnTo>
                <a:lnTo>
                  <a:pt x="1224078" y="2779300"/>
                </a:lnTo>
                <a:lnTo>
                  <a:pt x="1225448" y="2768600"/>
                </a:lnTo>
                <a:close/>
              </a:path>
              <a:path w="2190750" h="2857500">
                <a:moveTo>
                  <a:pt x="1224078" y="2779300"/>
                </a:moveTo>
                <a:lnTo>
                  <a:pt x="1222413" y="2781300"/>
                </a:lnTo>
                <a:lnTo>
                  <a:pt x="1223822" y="2781300"/>
                </a:lnTo>
                <a:lnTo>
                  <a:pt x="1224078" y="2779300"/>
                </a:lnTo>
                <a:close/>
              </a:path>
              <a:path w="2190750" h="2857500">
                <a:moveTo>
                  <a:pt x="1232992" y="2768600"/>
                </a:moveTo>
                <a:lnTo>
                  <a:pt x="1224078" y="2779300"/>
                </a:lnTo>
                <a:lnTo>
                  <a:pt x="1223822" y="2781300"/>
                </a:lnTo>
                <a:lnTo>
                  <a:pt x="1231773" y="2781300"/>
                </a:lnTo>
                <a:lnTo>
                  <a:pt x="1232992" y="2768600"/>
                </a:lnTo>
                <a:close/>
              </a:path>
              <a:path w="2190750" h="2857500">
                <a:moveTo>
                  <a:pt x="1271488" y="2755900"/>
                </a:moveTo>
                <a:lnTo>
                  <a:pt x="1253401" y="2755900"/>
                </a:lnTo>
                <a:lnTo>
                  <a:pt x="1258849" y="2768600"/>
                </a:lnTo>
                <a:lnTo>
                  <a:pt x="1257249" y="2781300"/>
                </a:lnTo>
                <a:lnTo>
                  <a:pt x="1280396" y="2781300"/>
                </a:lnTo>
                <a:lnTo>
                  <a:pt x="1272347" y="2768600"/>
                </a:lnTo>
                <a:lnTo>
                  <a:pt x="1268488" y="2768600"/>
                </a:lnTo>
                <a:lnTo>
                  <a:pt x="1271488" y="2755900"/>
                </a:lnTo>
                <a:close/>
              </a:path>
              <a:path w="2190750" h="2857500">
                <a:moveTo>
                  <a:pt x="1473415" y="2768600"/>
                </a:moveTo>
                <a:lnTo>
                  <a:pt x="1290751" y="2768600"/>
                </a:lnTo>
                <a:lnTo>
                  <a:pt x="1288057" y="2781300"/>
                </a:lnTo>
                <a:lnTo>
                  <a:pt x="1465122" y="2781300"/>
                </a:lnTo>
                <a:lnTo>
                  <a:pt x="1473415" y="2768600"/>
                </a:lnTo>
                <a:close/>
              </a:path>
              <a:path w="2190750" h="2857500">
                <a:moveTo>
                  <a:pt x="918019" y="2768600"/>
                </a:moveTo>
                <a:lnTo>
                  <a:pt x="913180" y="2768600"/>
                </a:lnTo>
                <a:lnTo>
                  <a:pt x="912779" y="2777712"/>
                </a:lnTo>
                <a:lnTo>
                  <a:pt x="918019" y="2768600"/>
                </a:lnTo>
                <a:close/>
              </a:path>
              <a:path w="2190750" h="2857500">
                <a:moveTo>
                  <a:pt x="718693" y="2755900"/>
                </a:moveTo>
                <a:lnTo>
                  <a:pt x="698360" y="2755900"/>
                </a:lnTo>
                <a:lnTo>
                  <a:pt x="707199" y="2768600"/>
                </a:lnTo>
                <a:lnTo>
                  <a:pt x="732904" y="2768600"/>
                </a:lnTo>
                <a:lnTo>
                  <a:pt x="718693" y="2755900"/>
                </a:lnTo>
                <a:close/>
              </a:path>
              <a:path w="2190750" h="2857500">
                <a:moveTo>
                  <a:pt x="745490" y="2755900"/>
                </a:moveTo>
                <a:lnTo>
                  <a:pt x="731824" y="2755900"/>
                </a:lnTo>
                <a:lnTo>
                  <a:pt x="732904" y="2768600"/>
                </a:lnTo>
                <a:lnTo>
                  <a:pt x="755256" y="2768600"/>
                </a:lnTo>
                <a:lnTo>
                  <a:pt x="755211" y="2768268"/>
                </a:lnTo>
                <a:lnTo>
                  <a:pt x="745490" y="2755900"/>
                </a:lnTo>
                <a:close/>
              </a:path>
              <a:path w="2190750" h="2857500">
                <a:moveTo>
                  <a:pt x="755211" y="2768268"/>
                </a:moveTo>
                <a:lnTo>
                  <a:pt x="755256" y="2768600"/>
                </a:lnTo>
                <a:lnTo>
                  <a:pt x="755472" y="2768600"/>
                </a:lnTo>
                <a:lnTo>
                  <a:pt x="755211" y="2768268"/>
                </a:lnTo>
                <a:close/>
              </a:path>
              <a:path w="2190750" h="2857500">
                <a:moveTo>
                  <a:pt x="790346" y="2755900"/>
                </a:moveTo>
                <a:lnTo>
                  <a:pt x="753554" y="2755900"/>
                </a:lnTo>
                <a:lnTo>
                  <a:pt x="755211" y="2768268"/>
                </a:lnTo>
                <a:lnTo>
                  <a:pt x="755472" y="2768600"/>
                </a:lnTo>
                <a:lnTo>
                  <a:pt x="790422" y="2768600"/>
                </a:lnTo>
                <a:lnTo>
                  <a:pt x="790346" y="2755900"/>
                </a:lnTo>
                <a:close/>
              </a:path>
              <a:path w="2190750" h="2857500">
                <a:moveTo>
                  <a:pt x="868768" y="2755900"/>
                </a:moveTo>
                <a:lnTo>
                  <a:pt x="790346" y="2755900"/>
                </a:lnTo>
                <a:lnTo>
                  <a:pt x="794791" y="2768600"/>
                </a:lnTo>
                <a:lnTo>
                  <a:pt x="868299" y="2768600"/>
                </a:lnTo>
                <a:lnTo>
                  <a:pt x="868768" y="2755900"/>
                </a:lnTo>
                <a:close/>
              </a:path>
              <a:path w="2190750" h="2857500">
                <a:moveTo>
                  <a:pt x="905515" y="2755900"/>
                </a:moveTo>
                <a:lnTo>
                  <a:pt x="881189" y="2755900"/>
                </a:lnTo>
                <a:lnTo>
                  <a:pt x="881087" y="2768600"/>
                </a:lnTo>
                <a:lnTo>
                  <a:pt x="910653" y="2768600"/>
                </a:lnTo>
                <a:lnTo>
                  <a:pt x="905515" y="2755900"/>
                </a:lnTo>
                <a:close/>
              </a:path>
              <a:path w="2190750" h="2857500">
                <a:moveTo>
                  <a:pt x="920699" y="2755900"/>
                </a:moveTo>
                <a:lnTo>
                  <a:pt x="917179" y="2755900"/>
                </a:lnTo>
                <a:lnTo>
                  <a:pt x="912838" y="2768600"/>
                </a:lnTo>
                <a:lnTo>
                  <a:pt x="920419" y="2768600"/>
                </a:lnTo>
                <a:lnTo>
                  <a:pt x="920699" y="2755900"/>
                </a:lnTo>
                <a:close/>
              </a:path>
              <a:path w="2190750" h="2857500">
                <a:moveTo>
                  <a:pt x="938428" y="2755900"/>
                </a:moveTo>
                <a:lnTo>
                  <a:pt x="934237" y="2768600"/>
                </a:lnTo>
                <a:lnTo>
                  <a:pt x="938580" y="2768600"/>
                </a:lnTo>
                <a:lnTo>
                  <a:pt x="938428" y="2755900"/>
                </a:lnTo>
                <a:close/>
              </a:path>
              <a:path w="2190750" h="2857500">
                <a:moveTo>
                  <a:pt x="970970" y="2755900"/>
                </a:moveTo>
                <a:lnTo>
                  <a:pt x="938822" y="2755900"/>
                </a:lnTo>
                <a:lnTo>
                  <a:pt x="957643" y="2768600"/>
                </a:lnTo>
                <a:lnTo>
                  <a:pt x="971550" y="2768600"/>
                </a:lnTo>
                <a:lnTo>
                  <a:pt x="970970" y="2755900"/>
                </a:lnTo>
                <a:close/>
              </a:path>
              <a:path w="2190750" h="2857500">
                <a:moveTo>
                  <a:pt x="994117" y="2755900"/>
                </a:moveTo>
                <a:lnTo>
                  <a:pt x="990727" y="2755900"/>
                </a:lnTo>
                <a:lnTo>
                  <a:pt x="983843" y="2768600"/>
                </a:lnTo>
                <a:lnTo>
                  <a:pt x="996899" y="2768600"/>
                </a:lnTo>
                <a:lnTo>
                  <a:pt x="994117" y="2755900"/>
                </a:lnTo>
                <a:close/>
              </a:path>
              <a:path w="2190750" h="2857500">
                <a:moveTo>
                  <a:pt x="1112926" y="2755900"/>
                </a:moveTo>
                <a:lnTo>
                  <a:pt x="1107643" y="2755900"/>
                </a:lnTo>
                <a:lnTo>
                  <a:pt x="1109014" y="2768600"/>
                </a:lnTo>
                <a:lnTo>
                  <a:pt x="1110970" y="2768600"/>
                </a:lnTo>
                <a:lnTo>
                  <a:pt x="1112926" y="2755900"/>
                </a:lnTo>
                <a:close/>
              </a:path>
              <a:path w="2190750" h="2857500">
                <a:moveTo>
                  <a:pt x="1224368" y="2755900"/>
                </a:moveTo>
                <a:lnTo>
                  <a:pt x="1216482" y="2768600"/>
                </a:lnTo>
                <a:lnTo>
                  <a:pt x="1225054" y="2768600"/>
                </a:lnTo>
                <a:lnTo>
                  <a:pt x="1224368" y="2755900"/>
                </a:lnTo>
                <a:close/>
              </a:path>
              <a:path w="2190750" h="2857500">
                <a:moveTo>
                  <a:pt x="1242872" y="2755900"/>
                </a:moveTo>
                <a:lnTo>
                  <a:pt x="1241120" y="2755900"/>
                </a:lnTo>
                <a:lnTo>
                  <a:pt x="1232827" y="2768600"/>
                </a:lnTo>
                <a:lnTo>
                  <a:pt x="1244625" y="2768600"/>
                </a:lnTo>
                <a:lnTo>
                  <a:pt x="1242872" y="2755900"/>
                </a:lnTo>
                <a:close/>
              </a:path>
              <a:path w="2190750" h="2857500">
                <a:moveTo>
                  <a:pt x="1274254" y="2755900"/>
                </a:moveTo>
                <a:lnTo>
                  <a:pt x="1271828" y="2768600"/>
                </a:lnTo>
                <a:lnTo>
                  <a:pt x="1278750" y="2768600"/>
                </a:lnTo>
                <a:lnTo>
                  <a:pt x="1274254" y="2755900"/>
                </a:lnTo>
                <a:close/>
              </a:path>
              <a:path w="2190750" h="2857500">
                <a:moveTo>
                  <a:pt x="1300429" y="2755900"/>
                </a:moveTo>
                <a:lnTo>
                  <a:pt x="1278686" y="2755900"/>
                </a:lnTo>
                <a:lnTo>
                  <a:pt x="1286351" y="2768600"/>
                </a:lnTo>
                <a:lnTo>
                  <a:pt x="1295781" y="2768600"/>
                </a:lnTo>
                <a:lnTo>
                  <a:pt x="1300429" y="2755900"/>
                </a:lnTo>
                <a:close/>
              </a:path>
              <a:path w="2190750" h="2857500">
                <a:moveTo>
                  <a:pt x="1333817" y="2743200"/>
                </a:moveTo>
                <a:lnTo>
                  <a:pt x="1326946" y="2743200"/>
                </a:lnTo>
                <a:lnTo>
                  <a:pt x="1325750" y="2755900"/>
                </a:lnTo>
                <a:lnTo>
                  <a:pt x="1320155" y="2755900"/>
                </a:lnTo>
                <a:lnTo>
                  <a:pt x="1313155" y="2768600"/>
                </a:lnTo>
                <a:lnTo>
                  <a:pt x="1327924" y="2768600"/>
                </a:lnTo>
                <a:lnTo>
                  <a:pt x="1326692" y="2755900"/>
                </a:lnTo>
                <a:lnTo>
                  <a:pt x="1333817" y="2743200"/>
                </a:lnTo>
                <a:close/>
              </a:path>
              <a:path w="2190750" h="2857500">
                <a:moveTo>
                  <a:pt x="1362798" y="2755900"/>
                </a:moveTo>
                <a:lnTo>
                  <a:pt x="1331785" y="2755900"/>
                </a:lnTo>
                <a:lnTo>
                  <a:pt x="1336814" y="2768600"/>
                </a:lnTo>
                <a:lnTo>
                  <a:pt x="1368132" y="2768600"/>
                </a:lnTo>
                <a:lnTo>
                  <a:pt x="1362798" y="2755900"/>
                </a:lnTo>
                <a:close/>
              </a:path>
              <a:path w="2190750" h="2857500">
                <a:moveTo>
                  <a:pt x="1479143" y="2755900"/>
                </a:moveTo>
                <a:lnTo>
                  <a:pt x="1384382" y="2755900"/>
                </a:lnTo>
                <a:lnTo>
                  <a:pt x="1385048" y="2768600"/>
                </a:lnTo>
                <a:lnTo>
                  <a:pt x="1474216" y="2768600"/>
                </a:lnTo>
                <a:lnTo>
                  <a:pt x="1479143" y="2755900"/>
                </a:lnTo>
                <a:close/>
              </a:path>
              <a:path w="2190750" h="2857500">
                <a:moveTo>
                  <a:pt x="674700" y="2743200"/>
                </a:moveTo>
                <a:lnTo>
                  <a:pt x="671664" y="2743200"/>
                </a:lnTo>
                <a:lnTo>
                  <a:pt x="674204" y="2755900"/>
                </a:lnTo>
                <a:lnTo>
                  <a:pt x="674700" y="2743200"/>
                </a:lnTo>
                <a:close/>
              </a:path>
              <a:path w="2190750" h="2857500">
                <a:moveTo>
                  <a:pt x="690320" y="2750681"/>
                </a:moveTo>
                <a:lnTo>
                  <a:pt x="694182" y="2755900"/>
                </a:lnTo>
                <a:lnTo>
                  <a:pt x="694994" y="2755900"/>
                </a:lnTo>
                <a:lnTo>
                  <a:pt x="694877" y="2754374"/>
                </a:lnTo>
                <a:lnTo>
                  <a:pt x="690320" y="2750681"/>
                </a:lnTo>
                <a:close/>
              </a:path>
              <a:path w="2190750" h="2857500">
                <a:moveTo>
                  <a:pt x="704062" y="2743200"/>
                </a:moveTo>
                <a:lnTo>
                  <a:pt x="694020" y="2743200"/>
                </a:lnTo>
                <a:lnTo>
                  <a:pt x="694877" y="2754374"/>
                </a:lnTo>
                <a:lnTo>
                  <a:pt x="696760" y="2755900"/>
                </a:lnTo>
                <a:lnTo>
                  <a:pt x="709472" y="2755900"/>
                </a:lnTo>
                <a:lnTo>
                  <a:pt x="704062" y="2743200"/>
                </a:lnTo>
                <a:close/>
              </a:path>
              <a:path w="2190750" h="2857500">
                <a:moveTo>
                  <a:pt x="780973" y="2743200"/>
                </a:moveTo>
                <a:lnTo>
                  <a:pt x="715981" y="2743200"/>
                </a:lnTo>
                <a:lnTo>
                  <a:pt x="713702" y="2755900"/>
                </a:lnTo>
                <a:lnTo>
                  <a:pt x="784136" y="2755900"/>
                </a:lnTo>
                <a:lnTo>
                  <a:pt x="780973" y="2743200"/>
                </a:lnTo>
                <a:close/>
              </a:path>
              <a:path w="2190750" h="2857500">
                <a:moveTo>
                  <a:pt x="822642" y="2743200"/>
                </a:moveTo>
                <a:lnTo>
                  <a:pt x="789813" y="2743200"/>
                </a:lnTo>
                <a:lnTo>
                  <a:pt x="784136" y="2755900"/>
                </a:lnTo>
                <a:lnTo>
                  <a:pt x="838898" y="2755900"/>
                </a:lnTo>
                <a:lnTo>
                  <a:pt x="822642" y="2743200"/>
                </a:lnTo>
                <a:close/>
              </a:path>
              <a:path w="2190750" h="2857500">
                <a:moveTo>
                  <a:pt x="849536" y="2744391"/>
                </a:moveTo>
                <a:lnTo>
                  <a:pt x="846543" y="2755900"/>
                </a:lnTo>
                <a:lnTo>
                  <a:pt x="854273" y="2755900"/>
                </a:lnTo>
                <a:lnTo>
                  <a:pt x="849536" y="2744391"/>
                </a:lnTo>
                <a:close/>
              </a:path>
              <a:path w="2190750" h="2857500">
                <a:moveTo>
                  <a:pt x="872083" y="2743200"/>
                </a:moveTo>
                <a:lnTo>
                  <a:pt x="865517" y="2743200"/>
                </a:lnTo>
                <a:lnTo>
                  <a:pt x="862404" y="2755900"/>
                </a:lnTo>
                <a:lnTo>
                  <a:pt x="872566" y="2755900"/>
                </a:lnTo>
                <a:lnTo>
                  <a:pt x="872083" y="2743200"/>
                </a:lnTo>
                <a:close/>
              </a:path>
              <a:path w="2190750" h="2857500">
                <a:moveTo>
                  <a:pt x="898220" y="2743200"/>
                </a:moveTo>
                <a:lnTo>
                  <a:pt x="884135" y="2755900"/>
                </a:lnTo>
                <a:lnTo>
                  <a:pt x="896874" y="2755900"/>
                </a:lnTo>
                <a:lnTo>
                  <a:pt x="898220" y="2743200"/>
                </a:lnTo>
                <a:close/>
              </a:path>
              <a:path w="2190750" h="2857500">
                <a:moveTo>
                  <a:pt x="910005" y="2743200"/>
                </a:moveTo>
                <a:lnTo>
                  <a:pt x="902577" y="2743200"/>
                </a:lnTo>
                <a:lnTo>
                  <a:pt x="899106" y="2755900"/>
                </a:lnTo>
                <a:lnTo>
                  <a:pt x="908771" y="2755900"/>
                </a:lnTo>
                <a:lnTo>
                  <a:pt x="910005" y="2743200"/>
                </a:lnTo>
                <a:close/>
              </a:path>
              <a:path w="2190750" h="2857500">
                <a:moveTo>
                  <a:pt x="1356423" y="2743200"/>
                </a:moveTo>
                <a:lnTo>
                  <a:pt x="1333817" y="2743200"/>
                </a:lnTo>
                <a:lnTo>
                  <a:pt x="1340383" y="2755900"/>
                </a:lnTo>
                <a:lnTo>
                  <a:pt x="1352143" y="2755900"/>
                </a:lnTo>
                <a:lnTo>
                  <a:pt x="1356423" y="2743200"/>
                </a:lnTo>
                <a:close/>
              </a:path>
              <a:path w="2190750" h="2857500">
                <a:moveTo>
                  <a:pt x="1521226" y="2743200"/>
                </a:moveTo>
                <a:lnTo>
                  <a:pt x="1367866" y="2743200"/>
                </a:lnTo>
                <a:lnTo>
                  <a:pt x="1354556" y="2755900"/>
                </a:lnTo>
                <a:lnTo>
                  <a:pt x="1504240" y="2755900"/>
                </a:lnTo>
                <a:lnTo>
                  <a:pt x="1521226" y="2743200"/>
                </a:lnTo>
                <a:close/>
              </a:path>
              <a:path w="2190750" h="2857500">
                <a:moveTo>
                  <a:pt x="684784" y="2743200"/>
                </a:moveTo>
                <a:lnTo>
                  <a:pt x="681088" y="2743200"/>
                </a:lnTo>
                <a:lnTo>
                  <a:pt x="690320" y="2750681"/>
                </a:lnTo>
                <a:lnTo>
                  <a:pt x="684784" y="2743200"/>
                </a:lnTo>
                <a:close/>
              </a:path>
              <a:path w="2190750" h="2857500">
                <a:moveTo>
                  <a:pt x="849845" y="2743200"/>
                </a:moveTo>
                <a:lnTo>
                  <a:pt x="849045" y="2743200"/>
                </a:lnTo>
                <a:lnTo>
                  <a:pt x="849536" y="2744391"/>
                </a:lnTo>
                <a:lnTo>
                  <a:pt x="849845" y="2743200"/>
                </a:lnTo>
                <a:close/>
              </a:path>
              <a:path w="2190750" h="2857500">
                <a:moveTo>
                  <a:pt x="655142" y="2730500"/>
                </a:moveTo>
                <a:lnTo>
                  <a:pt x="647379" y="2730500"/>
                </a:lnTo>
                <a:lnTo>
                  <a:pt x="663460" y="2743200"/>
                </a:lnTo>
                <a:lnTo>
                  <a:pt x="665594" y="2743200"/>
                </a:lnTo>
                <a:lnTo>
                  <a:pt x="655142" y="2730500"/>
                </a:lnTo>
                <a:close/>
              </a:path>
              <a:path w="2190750" h="2857500">
                <a:moveTo>
                  <a:pt x="690105" y="2730500"/>
                </a:moveTo>
                <a:lnTo>
                  <a:pt x="661416" y="2730500"/>
                </a:lnTo>
                <a:lnTo>
                  <a:pt x="670407" y="2743200"/>
                </a:lnTo>
                <a:lnTo>
                  <a:pt x="697992" y="2743200"/>
                </a:lnTo>
                <a:lnTo>
                  <a:pt x="690105" y="2730500"/>
                </a:lnTo>
                <a:close/>
              </a:path>
              <a:path w="2190750" h="2857500">
                <a:moveTo>
                  <a:pt x="764009" y="2730500"/>
                </a:moveTo>
                <a:lnTo>
                  <a:pt x="714100" y="2730500"/>
                </a:lnTo>
                <a:lnTo>
                  <a:pt x="718235" y="2743200"/>
                </a:lnTo>
                <a:lnTo>
                  <a:pt x="765429" y="2743200"/>
                </a:lnTo>
                <a:lnTo>
                  <a:pt x="764009" y="2730500"/>
                </a:lnTo>
                <a:close/>
              </a:path>
              <a:path w="2190750" h="2857500">
                <a:moveTo>
                  <a:pt x="783132" y="2730500"/>
                </a:moveTo>
                <a:lnTo>
                  <a:pt x="775695" y="2730500"/>
                </a:lnTo>
                <a:lnTo>
                  <a:pt x="772721" y="2743200"/>
                </a:lnTo>
                <a:lnTo>
                  <a:pt x="785601" y="2743200"/>
                </a:lnTo>
                <a:lnTo>
                  <a:pt x="783132" y="2730500"/>
                </a:lnTo>
                <a:close/>
              </a:path>
              <a:path w="2190750" h="2857500">
                <a:moveTo>
                  <a:pt x="838466" y="2730500"/>
                </a:moveTo>
                <a:lnTo>
                  <a:pt x="794921" y="2730500"/>
                </a:lnTo>
                <a:lnTo>
                  <a:pt x="785601" y="2743200"/>
                </a:lnTo>
                <a:lnTo>
                  <a:pt x="836104" y="2743200"/>
                </a:lnTo>
                <a:lnTo>
                  <a:pt x="838466" y="2730500"/>
                </a:lnTo>
                <a:close/>
              </a:path>
              <a:path w="2190750" h="2857500">
                <a:moveTo>
                  <a:pt x="853274" y="2730500"/>
                </a:moveTo>
                <a:lnTo>
                  <a:pt x="852665" y="2743200"/>
                </a:lnTo>
                <a:lnTo>
                  <a:pt x="857377" y="2743200"/>
                </a:lnTo>
                <a:lnTo>
                  <a:pt x="853274" y="2730500"/>
                </a:lnTo>
                <a:close/>
              </a:path>
              <a:path w="2190750" h="2857500">
                <a:moveTo>
                  <a:pt x="871664" y="2730500"/>
                </a:moveTo>
                <a:lnTo>
                  <a:pt x="866762" y="2743200"/>
                </a:lnTo>
                <a:lnTo>
                  <a:pt x="880795" y="2743200"/>
                </a:lnTo>
                <a:lnTo>
                  <a:pt x="871664" y="2730500"/>
                </a:lnTo>
                <a:close/>
              </a:path>
              <a:path w="2190750" h="2857500">
                <a:moveTo>
                  <a:pt x="1335138" y="2730500"/>
                </a:moveTo>
                <a:lnTo>
                  <a:pt x="1327243" y="2730500"/>
                </a:lnTo>
                <a:lnTo>
                  <a:pt x="1320306" y="2743200"/>
                </a:lnTo>
                <a:lnTo>
                  <a:pt x="1328750" y="2743200"/>
                </a:lnTo>
                <a:lnTo>
                  <a:pt x="1335138" y="2730500"/>
                </a:lnTo>
                <a:close/>
              </a:path>
              <a:path w="2190750" h="2857500">
                <a:moveTo>
                  <a:pt x="1353832" y="2730500"/>
                </a:moveTo>
                <a:lnTo>
                  <a:pt x="1344561" y="2730500"/>
                </a:lnTo>
                <a:lnTo>
                  <a:pt x="1344536" y="2743200"/>
                </a:lnTo>
                <a:lnTo>
                  <a:pt x="1353832" y="2730500"/>
                </a:lnTo>
                <a:close/>
              </a:path>
              <a:path w="2190750" h="2857500">
                <a:moveTo>
                  <a:pt x="1378286" y="2730500"/>
                </a:moveTo>
                <a:lnTo>
                  <a:pt x="1366799" y="2730500"/>
                </a:lnTo>
                <a:lnTo>
                  <a:pt x="1361922" y="2743200"/>
                </a:lnTo>
                <a:lnTo>
                  <a:pt x="1376070" y="2743200"/>
                </a:lnTo>
                <a:lnTo>
                  <a:pt x="1378286" y="2730500"/>
                </a:lnTo>
                <a:close/>
              </a:path>
              <a:path w="2190750" h="2857500">
                <a:moveTo>
                  <a:pt x="1402016" y="2730500"/>
                </a:moveTo>
                <a:lnTo>
                  <a:pt x="1393156" y="2730500"/>
                </a:lnTo>
                <a:lnTo>
                  <a:pt x="1395793" y="2743200"/>
                </a:lnTo>
                <a:lnTo>
                  <a:pt x="1405940" y="2743200"/>
                </a:lnTo>
                <a:lnTo>
                  <a:pt x="1402016" y="2730500"/>
                </a:lnTo>
                <a:close/>
              </a:path>
              <a:path w="2190750" h="2857500">
                <a:moveTo>
                  <a:pt x="1495183" y="2730500"/>
                </a:moveTo>
                <a:lnTo>
                  <a:pt x="1406791" y="2730500"/>
                </a:lnTo>
                <a:lnTo>
                  <a:pt x="1405940" y="2743200"/>
                </a:lnTo>
                <a:lnTo>
                  <a:pt x="1492885" y="2743200"/>
                </a:lnTo>
                <a:lnTo>
                  <a:pt x="1495183" y="2730500"/>
                </a:lnTo>
                <a:close/>
              </a:path>
              <a:path w="2190750" h="2857500">
                <a:moveTo>
                  <a:pt x="1544358" y="2730500"/>
                </a:moveTo>
                <a:lnTo>
                  <a:pt x="1496936" y="2730500"/>
                </a:lnTo>
                <a:lnTo>
                  <a:pt x="1494294" y="2743200"/>
                </a:lnTo>
                <a:lnTo>
                  <a:pt x="1537319" y="2743200"/>
                </a:lnTo>
                <a:lnTo>
                  <a:pt x="1544358" y="2730500"/>
                </a:lnTo>
                <a:close/>
              </a:path>
              <a:path w="2190750" h="2857500">
                <a:moveTo>
                  <a:pt x="1549895" y="2730500"/>
                </a:moveTo>
                <a:lnTo>
                  <a:pt x="1543786" y="2743200"/>
                </a:lnTo>
                <a:lnTo>
                  <a:pt x="1555572" y="2743200"/>
                </a:lnTo>
                <a:lnTo>
                  <a:pt x="1549895" y="2730500"/>
                </a:lnTo>
                <a:close/>
              </a:path>
              <a:path w="2190750" h="2857500">
                <a:moveTo>
                  <a:pt x="639953" y="2717800"/>
                </a:moveTo>
                <a:lnTo>
                  <a:pt x="630286" y="2717800"/>
                </a:lnTo>
                <a:lnTo>
                  <a:pt x="637179" y="2730500"/>
                </a:lnTo>
                <a:lnTo>
                  <a:pt x="647344" y="2730500"/>
                </a:lnTo>
                <a:lnTo>
                  <a:pt x="639953" y="2717800"/>
                </a:lnTo>
                <a:close/>
              </a:path>
              <a:path w="2190750" h="2857500">
                <a:moveTo>
                  <a:pt x="743102" y="2717800"/>
                </a:moveTo>
                <a:lnTo>
                  <a:pt x="654570" y="2717800"/>
                </a:lnTo>
                <a:lnTo>
                  <a:pt x="647344" y="2730500"/>
                </a:lnTo>
                <a:lnTo>
                  <a:pt x="739762" y="2730500"/>
                </a:lnTo>
                <a:lnTo>
                  <a:pt x="743102" y="2717800"/>
                </a:lnTo>
                <a:close/>
              </a:path>
              <a:path w="2190750" h="2857500">
                <a:moveTo>
                  <a:pt x="750608" y="2717800"/>
                </a:moveTo>
                <a:lnTo>
                  <a:pt x="743102" y="2717800"/>
                </a:lnTo>
                <a:lnTo>
                  <a:pt x="752525" y="2730500"/>
                </a:lnTo>
                <a:lnTo>
                  <a:pt x="756818" y="2730500"/>
                </a:lnTo>
                <a:lnTo>
                  <a:pt x="750608" y="2717800"/>
                </a:lnTo>
                <a:close/>
              </a:path>
              <a:path w="2190750" h="2857500">
                <a:moveTo>
                  <a:pt x="768438" y="2717800"/>
                </a:moveTo>
                <a:lnTo>
                  <a:pt x="763562" y="2717800"/>
                </a:lnTo>
                <a:lnTo>
                  <a:pt x="765340" y="2730500"/>
                </a:lnTo>
                <a:lnTo>
                  <a:pt x="768438" y="2717800"/>
                </a:lnTo>
                <a:close/>
              </a:path>
              <a:path w="2190750" h="2857500">
                <a:moveTo>
                  <a:pt x="785355" y="2717800"/>
                </a:moveTo>
                <a:lnTo>
                  <a:pt x="780999" y="2717800"/>
                </a:lnTo>
                <a:lnTo>
                  <a:pt x="781570" y="2730500"/>
                </a:lnTo>
                <a:lnTo>
                  <a:pt x="784961" y="2730500"/>
                </a:lnTo>
                <a:lnTo>
                  <a:pt x="785355" y="2717800"/>
                </a:lnTo>
                <a:close/>
              </a:path>
              <a:path w="2190750" h="2857500">
                <a:moveTo>
                  <a:pt x="809091" y="2717800"/>
                </a:moveTo>
                <a:lnTo>
                  <a:pt x="791984" y="2717800"/>
                </a:lnTo>
                <a:lnTo>
                  <a:pt x="795655" y="2730500"/>
                </a:lnTo>
                <a:lnTo>
                  <a:pt x="805497" y="2730500"/>
                </a:lnTo>
                <a:lnTo>
                  <a:pt x="809091" y="2717800"/>
                </a:lnTo>
                <a:close/>
              </a:path>
              <a:path w="2190750" h="2857500">
                <a:moveTo>
                  <a:pt x="817638" y="2717800"/>
                </a:moveTo>
                <a:lnTo>
                  <a:pt x="811390" y="2717800"/>
                </a:lnTo>
                <a:lnTo>
                  <a:pt x="818210" y="2730500"/>
                </a:lnTo>
                <a:lnTo>
                  <a:pt x="817638" y="2717800"/>
                </a:lnTo>
                <a:close/>
              </a:path>
              <a:path w="2190750" h="2857500">
                <a:moveTo>
                  <a:pt x="1379994" y="2717800"/>
                </a:moveTo>
                <a:lnTo>
                  <a:pt x="1368878" y="2717800"/>
                </a:lnTo>
                <a:lnTo>
                  <a:pt x="1375702" y="2730500"/>
                </a:lnTo>
                <a:lnTo>
                  <a:pt x="1384058" y="2730500"/>
                </a:lnTo>
                <a:lnTo>
                  <a:pt x="1379994" y="2717800"/>
                </a:lnTo>
                <a:close/>
              </a:path>
              <a:path w="2190750" h="2857500">
                <a:moveTo>
                  <a:pt x="1405394" y="2717800"/>
                </a:moveTo>
                <a:lnTo>
                  <a:pt x="1402118" y="2730500"/>
                </a:lnTo>
                <a:lnTo>
                  <a:pt x="1408328" y="2730500"/>
                </a:lnTo>
                <a:lnTo>
                  <a:pt x="1405394" y="2717800"/>
                </a:lnTo>
                <a:close/>
              </a:path>
              <a:path w="2190750" h="2857500">
                <a:moveTo>
                  <a:pt x="1448150" y="2717800"/>
                </a:moveTo>
                <a:lnTo>
                  <a:pt x="1426378" y="2717800"/>
                </a:lnTo>
                <a:lnTo>
                  <a:pt x="1420110" y="2730500"/>
                </a:lnTo>
                <a:lnTo>
                  <a:pt x="1445688" y="2730500"/>
                </a:lnTo>
                <a:lnTo>
                  <a:pt x="1448150" y="2717800"/>
                </a:lnTo>
                <a:close/>
              </a:path>
              <a:path w="2190750" h="2857500">
                <a:moveTo>
                  <a:pt x="1552600" y="2717800"/>
                </a:moveTo>
                <a:lnTo>
                  <a:pt x="1459001" y="2717800"/>
                </a:lnTo>
                <a:lnTo>
                  <a:pt x="1457401" y="2730500"/>
                </a:lnTo>
                <a:lnTo>
                  <a:pt x="1546186" y="2730500"/>
                </a:lnTo>
                <a:lnTo>
                  <a:pt x="1552600" y="2717800"/>
                </a:lnTo>
                <a:close/>
              </a:path>
              <a:path w="2190750" h="2857500">
                <a:moveTo>
                  <a:pt x="617031" y="2705100"/>
                </a:moveTo>
                <a:lnTo>
                  <a:pt x="609219" y="2705100"/>
                </a:lnTo>
                <a:lnTo>
                  <a:pt x="615433" y="2717800"/>
                </a:lnTo>
                <a:lnTo>
                  <a:pt x="617031" y="2705100"/>
                </a:lnTo>
                <a:close/>
              </a:path>
              <a:path w="2190750" h="2857500">
                <a:moveTo>
                  <a:pt x="742772" y="2705100"/>
                </a:moveTo>
                <a:lnTo>
                  <a:pt x="618450" y="2705100"/>
                </a:lnTo>
                <a:lnTo>
                  <a:pt x="624128" y="2717800"/>
                </a:lnTo>
                <a:lnTo>
                  <a:pt x="737082" y="2717800"/>
                </a:lnTo>
                <a:lnTo>
                  <a:pt x="742772" y="2705100"/>
                </a:lnTo>
                <a:close/>
              </a:path>
              <a:path w="2190750" h="2857500">
                <a:moveTo>
                  <a:pt x="757174" y="2705100"/>
                </a:moveTo>
                <a:lnTo>
                  <a:pt x="746137" y="2705100"/>
                </a:lnTo>
                <a:lnTo>
                  <a:pt x="751370" y="2717800"/>
                </a:lnTo>
                <a:lnTo>
                  <a:pt x="758367" y="2717800"/>
                </a:lnTo>
                <a:lnTo>
                  <a:pt x="757174" y="2705100"/>
                </a:lnTo>
                <a:close/>
              </a:path>
              <a:path w="2190750" h="2857500">
                <a:moveTo>
                  <a:pt x="1420660" y="2705100"/>
                </a:moveTo>
                <a:lnTo>
                  <a:pt x="1411071" y="2705100"/>
                </a:lnTo>
                <a:lnTo>
                  <a:pt x="1413243" y="2717800"/>
                </a:lnTo>
                <a:lnTo>
                  <a:pt x="1420660" y="2705100"/>
                </a:lnTo>
                <a:close/>
              </a:path>
              <a:path w="2190750" h="2857500">
                <a:moveTo>
                  <a:pt x="1428623" y="2705100"/>
                </a:moveTo>
                <a:lnTo>
                  <a:pt x="1420723" y="2717800"/>
                </a:lnTo>
                <a:lnTo>
                  <a:pt x="1430451" y="2717800"/>
                </a:lnTo>
                <a:lnTo>
                  <a:pt x="1428623" y="2705100"/>
                </a:lnTo>
                <a:close/>
              </a:path>
              <a:path w="2190750" h="2857500">
                <a:moveTo>
                  <a:pt x="1440601" y="2705100"/>
                </a:moveTo>
                <a:lnTo>
                  <a:pt x="1436027" y="2705100"/>
                </a:lnTo>
                <a:lnTo>
                  <a:pt x="1435684" y="2717800"/>
                </a:lnTo>
                <a:lnTo>
                  <a:pt x="1441513" y="2717800"/>
                </a:lnTo>
                <a:lnTo>
                  <a:pt x="1440601" y="2705100"/>
                </a:lnTo>
                <a:close/>
              </a:path>
              <a:path w="2190750" h="2857500">
                <a:moveTo>
                  <a:pt x="1469097" y="2705100"/>
                </a:moveTo>
                <a:lnTo>
                  <a:pt x="1454338" y="2705100"/>
                </a:lnTo>
                <a:lnTo>
                  <a:pt x="1452233" y="2717800"/>
                </a:lnTo>
                <a:lnTo>
                  <a:pt x="1469758" y="2717800"/>
                </a:lnTo>
                <a:lnTo>
                  <a:pt x="1469097" y="2705100"/>
                </a:lnTo>
                <a:close/>
              </a:path>
              <a:path w="2190750" h="2857500">
                <a:moveTo>
                  <a:pt x="1514589" y="2705100"/>
                </a:moveTo>
                <a:lnTo>
                  <a:pt x="1476857" y="2705100"/>
                </a:lnTo>
                <a:lnTo>
                  <a:pt x="1479092" y="2717800"/>
                </a:lnTo>
                <a:lnTo>
                  <a:pt x="1512849" y="2717800"/>
                </a:lnTo>
                <a:lnTo>
                  <a:pt x="1514589" y="2705100"/>
                </a:lnTo>
                <a:close/>
              </a:path>
              <a:path w="2190750" h="2857500">
                <a:moveTo>
                  <a:pt x="1572797" y="2705100"/>
                </a:moveTo>
                <a:lnTo>
                  <a:pt x="1530121" y="2705100"/>
                </a:lnTo>
                <a:lnTo>
                  <a:pt x="1524050" y="2717800"/>
                </a:lnTo>
                <a:lnTo>
                  <a:pt x="1567446" y="2717800"/>
                </a:lnTo>
                <a:lnTo>
                  <a:pt x="1572797" y="2705100"/>
                </a:lnTo>
                <a:close/>
              </a:path>
              <a:path w="2190750" h="2857500">
                <a:moveTo>
                  <a:pt x="718832" y="2692400"/>
                </a:moveTo>
                <a:lnTo>
                  <a:pt x="601345" y="2692400"/>
                </a:lnTo>
                <a:lnTo>
                  <a:pt x="602678" y="2705100"/>
                </a:lnTo>
                <a:lnTo>
                  <a:pt x="725703" y="2705100"/>
                </a:lnTo>
                <a:lnTo>
                  <a:pt x="718832" y="2692400"/>
                </a:lnTo>
                <a:close/>
              </a:path>
              <a:path w="2190750" h="2857500">
                <a:moveTo>
                  <a:pt x="742899" y="2692400"/>
                </a:moveTo>
                <a:lnTo>
                  <a:pt x="731735" y="2692400"/>
                </a:lnTo>
                <a:lnTo>
                  <a:pt x="736193" y="2705100"/>
                </a:lnTo>
                <a:lnTo>
                  <a:pt x="745109" y="2705100"/>
                </a:lnTo>
                <a:lnTo>
                  <a:pt x="742899" y="2692400"/>
                </a:lnTo>
                <a:close/>
              </a:path>
              <a:path w="2190750" h="2857500">
                <a:moveTo>
                  <a:pt x="751141" y="2692400"/>
                </a:moveTo>
                <a:lnTo>
                  <a:pt x="748919" y="2692400"/>
                </a:lnTo>
                <a:lnTo>
                  <a:pt x="746760" y="2705100"/>
                </a:lnTo>
                <a:lnTo>
                  <a:pt x="750608" y="2705100"/>
                </a:lnTo>
                <a:lnTo>
                  <a:pt x="751141" y="2692400"/>
                </a:lnTo>
                <a:close/>
              </a:path>
              <a:path w="2190750" h="2857500">
                <a:moveTo>
                  <a:pt x="1414678" y="2692400"/>
                </a:moveTo>
                <a:lnTo>
                  <a:pt x="1408442" y="2705100"/>
                </a:lnTo>
                <a:lnTo>
                  <a:pt x="1416519" y="2705100"/>
                </a:lnTo>
                <a:lnTo>
                  <a:pt x="1417228" y="2700929"/>
                </a:lnTo>
                <a:lnTo>
                  <a:pt x="1414678" y="2692400"/>
                </a:lnTo>
                <a:close/>
              </a:path>
              <a:path w="2190750" h="2857500">
                <a:moveTo>
                  <a:pt x="1417228" y="2700929"/>
                </a:moveTo>
                <a:lnTo>
                  <a:pt x="1416519" y="2705100"/>
                </a:lnTo>
                <a:lnTo>
                  <a:pt x="1417400" y="2701504"/>
                </a:lnTo>
                <a:lnTo>
                  <a:pt x="1417228" y="2700929"/>
                </a:lnTo>
                <a:close/>
              </a:path>
              <a:path w="2190750" h="2857500">
                <a:moveTo>
                  <a:pt x="1417400" y="2701504"/>
                </a:moveTo>
                <a:lnTo>
                  <a:pt x="1416519" y="2705100"/>
                </a:lnTo>
                <a:lnTo>
                  <a:pt x="1418475" y="2705100"/>
                </a:lnTo>
                <a:lnTo>
                  <a:pt x="1417400" y="2701504"/>
                </a:lnTo>
                <a:close/>
              </a:path>
              <a:path w="2190750" h="2857500">
                <a:moveTo>
                  <a:pt x="1454007" y="2692400"/>
                </a:moveTo>
                <a:lnTo>
                  <a:pt x="1428013" y="2692400"/>
                </a:lnTo>
                <a:lnTo>
                  <a:pt x="1426921" y="2705100"/>
                </a:lnTo>
                <a:lnTo>
                  <a:pt x="1446866" y="2705100"/>
                </a:lnTo>
                <a:lnTo>
                  <a:pt x="1454007" y="2692400"/>
                </a:lnTo>
                <a:close/>
              </a:path>
              <a:path w="2190750" h="2857500">
                <a:moveTo>
                  <a:pt x="1475129" y="2680415"/>
                </a:moveTo>
                <a:lnTo>
                  <a:pt x="1467991" y="2691262"/>
                </a:lnTo>
                <a:lnTo>
                  <a:pt x="1468907" y="2692400"/>
                </a:lnTo>
                <a:lnTo>
                  <a:pt x="1454007" y="2692400"/>
                </a:lnTo>
                <a:lnTo>
                  <a:pt x="1455724" y="2705100"/>
                </a:lnTo>
                <a:lnTo>
                  <a:pt x="1470253" y="2705100"/>
                </a:lnTo>
                <a:lnTo>
                  <a:pt x="1471769" y="2692400"/>
                </a:lnTo>
                <a:lnTo>
                  <a:pt x="1475129" y="2680415"/>
                </a:lnTo>
                <a:close/>
              </a:path>
              <a:path w="2190750" h="2857500">
                <a:moveTo>
                  <a:pt x="1479719" y="2692400"/>
                </a:moveTo>
                <a:lnTo>
                  <a:pt x="1475759" y="2692400"/>
                </a:lnTo>
                <a:lnTo>
                  <a:pt x="1472122" y="2705100"/>
                </a:lnTo>
                <a:lnTo>
                  <a:pt x="1482559" y="2705100"/>
                </a:lnTo>
                <a:lnTo>
                  <a:pt x="1479719" y="2692400"/>
                </a:lnTo>
                <a:close/>
              </a:path>
              <a:path w="2190750" h="2857500">
                <a:moveTo>
                  <a:pt x="1492123" y="2692400"/>
                </a:moveTo>
                <a:lnTo>
                  <a:pt x="1487157" y="2692400"/>
                </a:lnTo>
                <a:lnTo>
                  <a:pt x="1483436" y="2705100"/>
                </a:lnTo>
                <a:lnTo>
                  <a:pt x="1492123" y="2692400"/>
                </a:lnTo>
                <a:close/>
              </a:path>
              <a:path w="2190750" h="2857500">
                <a:moveTo>
                  <a:pt x="1593824" y="2692400"/>
                </a:moveTo>
                <a:lnTo>
                  <a:pt x="1495374" y="2692400"/>
                </a:lnTo>
                <a:lnTo>
                  <a:pt x="1498841" y="2705100"/>
                </a:lnTo>
                <a:lnTo>
                  <a:pt x="1591030" y="2705100"/>
                </a:lnTo>
                <a:lnTo>
                  <a:pt x="1593824" y="2692400"/>
                </a:lnTo>
                <a:close/>
              </a:path>
              <a:path w="2190750" h="2857500">
                <a:moveTo>
                  <a:pt x="1598662" y="2700976"/>
                </a:moveTo>
                <a:lnTo>
                  <a:pt x="1595627" y="2705100"/>
                </a:lnTo>
                <a:lnTo>
                  <a:pt x="1596898" y="2705100"/>
                </a:lnTo>
                <a:lnTo>
                  <a:pt x="1598662" y="2700976"/>
                </a:lnTo>
                <a:close/>
              </a:path>
              <a:path w="2190750" h="2857500">
                <a:moveTo>
                  <a:pt x="1419631" y="2692400"/>
                </a:moveTo>
                <a:lnTo>
                  <a:pt x="1418678" y="2692400"/>
                </a:lnTo>
                <a:lnTo>
                  <a:pt x="1417228" y="2700929"/>
                </a:lnTo>
                <a:lnTo>
                  <a:pt x="1417400" y="2701504"/>
                </a:lnTo>
                <a:lnTo>
                  <a:pt x="1419631" y="2692400"/>
                </a:lnTo>
                <a:close/>
              </a:path>
              <a:path w="2190750" h="2857500">
                <a:moveTo>
                  <a:pt x="1604975" y="2692400"/>
                </a:moveTo>
                <a:lnTo>
                  <a:pt x="1602333" y="2692400"/>
                </a:lnTo>
                <a:lnTo>
                  <a:pt x="1598662" y="2700976"/>
                </a:lnTo>
                <a:lnTo>
                  <a:pt x="1604975" y="2692400"/>
                </a:lnTo>
                <a:close/>
              </a:path>
              <a:path w="2190750" h="2857500">
                <a:moveTo>
                  <a:pt x="609101" y="2667000"/>
                </a:moveTo>
                <a:lnTo>
                  <a:pt x="603542" y="2667000"/>
                </a:lnTo>
                <a:lnTo>
                  <a:pt x="602729" y="2679700"/>
                </a:lnTo>
                <a:lnTo>
                  <a:pt x="599465" y="2692400"/>
                </a:lnTo>
                <a:lnTo>
                  <a:pt x="657542" y="2692400"/>
                </a:lnTo>
                <a:lnTo>
                  <a:pt x="655281" y="2679700"/>
                </a:lnTo>
                <a:lnTo>
                  <a:pt x="608155" y="2679700"/>
                </a:lnTo>
                <a:lnTo>
                  <a:pt x="609101" y="2667000"/>
                </a:lnTo>
                <a:close/>
              </a:path>
              <a:path w="2190750" h="2857500">
                <a:moveTo>
                  <a:pt x="685277" y="2679700"/>
                </a:moveTo>
                <a:lnTo>
                  <a:pt x="665594" y="2679700"/>
                </a:lnTo>
                <a:lnTo>
                  <a:pt x="666076" y="2692400"/>
                </a:lnTo>
                <a:lnTo>
                  <a:pt x="689051" y="2692400"/>
                </a:lnTo>
                <a:lnTo>
                  <a:pt x="685277" y="2679700"/>
                </a:lnTo>
                <a:close/>
              </a:path>
              <a:path w="2190750" h="2857500">
                <a:moveTo>
                  <a:pt x="699325" y="2679700"/>
                </a:moveTo>
                <a:lnTo>
                  <a:pt x="690613" y="2679700"/>
                </a:lnTo>
                <a:lnTo>
                  <a:pt x="694423" y="2692400"/>
                </a:lnTo>
                <a:lnTo>
                  <a:pt x="697166" y="2692400"/>
                </a:lnTo>
                <a:lnTo>
                  <a:pt x="699325" y="2679700"/>
                </a:lnTo>
                <a:close/>
              </a:path>
              <a:path w="2190750" h="2857500">
                <a:moveTo>
                  <a:pt x="716026" y="2679700"/>
                </a:moveTo>
                <a:lnTo>
                  <a:pt x="701179" y="2679700"/>
                </a:lnTo>
                <a:lnTo>
                  <a:pt x="707339" y="2692400"/>
                </a:lnTo>
                <a:lnTo>
                  <a:pt x="726884" y="2692400"/>
                </a:lnTo>
                <a:lnTo>
                  <a:pt x="716026" y="2679700"/>
                </a:lnTo>
                <a:close/>
              </a:path>
              <a:path w="2190750" h="2857500">
                <a:moveTo>
                  <a:pt x="730802" y="2679700"/>
                </a:moveTo>
                <a:lnTo>
                  <a:pt x="726173" y="2679700"/>
                </a:lnTo>
                <a:lnTo>
                  <a:pt x="726884" y="2692400"/>
                </a:lnTo>
                <a:lnTo>
                  <a:pt x="736542" y="2692400"/>
                </a:lnTo>
                <a:lnTo>
                  <a:pt x="730802" y="2679700"/>
                </a:lnTo>
                <a:close/>
              </a:path>
              <a:path w="2190750" h="2857500">
                <a:moveTo>
                  <a:pt x="1458683" y="2679700"/>
                </a:moveTo>
                <a:lnTo>
                  <a:pt x="1452714" y="2679700"/>
                </a:lnTo>
                <a:lnTo>
                  <a:pt x="1452270" y="2692400"/>
                </a:lnTo>
                <a:lnTo>
                  <a:pt x="1467243" y="2692400"/>
                </a:lnTo>
                <a:lnTo>
                  <a:pt x="1467991" y="2691262"/>
                </a:lnTo>
                <a:lnTo>
                  <a:pt x="1458683" y="2679700"/>
                </a:lnTo>
                <a:close/>
              </a:path>
              <a:path w="2190750" h="2857500">
                <a:moveTo>
                  <a:pt x="1467991" y="2691262"/>
                </a:moveTo>
                <a:lnTo>
                  <a:pt x="1467243" y="2692400"/>
                </a:lnTo>
                <a:lnTo>
                  <a:pt x="1468907" y="2692400"/>
                </a:lnTo>
                <a:lnTo>
                  <a:pt x="1467991" y="2691262"/>
                </a:lnTo>
                <a:close/>
              </a:path>
              <a:path w="2190750" h="2857500">
                <a:moveTo>
                  <a:pt x="1497355" y="2679700"/>
                </a:moveTo>
                <a:lnTo>
                  <a:pt x="1490560" y="2679700"/>
                </a:lnTo>
                <a:lnTo>
                  <a:pt x="1490332" y="2692400"/>
                </a:lnTo>
                <a:lnTo>
                  <a:pt x="1496796" y="2692400"/>
                </a:lnTo>
                <a:lnTo>
                  <a:pt x="1497355" y="2679700"/>
                </a:lnTo>
                <a:close/>
              </a:path>
              <a:path w="2190750" h="2857500">
                <a:moveTo>
                  <a:pt x="1596339" y="2679700"/>
                </a:moveTo>
                <a:lnTo>
                  <a:pt x="1509120" y="2679700"/>
                </a:lnTo>
                <a:lnTo>
                  <a:pt x="1503446" y="2692400"/>
                </a:lnTo>
                <a:lnTo>
                  <a:pt x="1593850" y="2692400"/>
                </a:lnTo>
                <a:lnTo>
                  <a:pt x="1596339" y="2679700"/>
                </a:lnTo>
                <a:close/>
              </a:path>
              <a:path w="2190750" h="2857500">
                <a:moveTo>
                  <a:pt x="1607159" y="2679700"/>
                </a:moveTo>
                <a:lnTo>
                  <a:pt x="1605038" y="2679700"/>
                </a:lnTo>
                <a:lnTo>
                  <a:pt x="1600923" y="2692400"/>
                </a:lnTo>
                <a:lnTo>
                  <a:pt x="1606689" y="2692400"/>
                </a:lnTo>
                <a:lnTo>
                  <a:pt x="1607159" y="2679700"/>
                </a:lnTo>
                <a:close/>
              </a:path>
              <a:path w="2190750" h="2857500">
                <a:moveTo>
                  <a:pt x="1475600" y="2679700"/>
                </a:moveTo>
                <a:lnTo>
                  <a:pt x="1475330" y="2679700"/>
                </a:lnTo>
                <a:lnTo>
                  <a:pt x="1475129" y="2680415"/>
                </a:lnTo>
                <a:lnTo>
                  <a:pt x="1475600" y="2679700"/>
                </a:lnTo>
                <a:close/>
              </a:path>
              <a:path w="2190750" h="2857500">
                <a:moveTo>
                  <a:pt x="603542" y="2667000"/>
                </a:moveTo>
                <a:lnTo>
                  <a:pt x="561052" y="2667000"/>
                </a:lnTo>
                <a:lnTo>
                  <a:pt x="565570" y="2679700"/>
                </a:lnTo>
                <a:lnTo>
                  <a:pt x="602729" y="2679700"/>
                </a:lnTo>
                <a:lnTo>
                  <a:pt x="603542" y="2667000"/>
                </a:lnTo>
                <a:close/>
              </a:path>
              <a:path w="2190750" h="2857500">
                <a:moveTo>
                  <a:pt x="663892" y="2667000"/>
                </a:moveTo>
                <a:lnTo>
                  <a:pt x="609101" y="2667000"/>
                </a:lnTo>
                <a:lnTo>
                  <a:pt x="608155" y="2679700"/>
                </a:lnTo>
                <a:lnTo>
                  <a:pt x="668828" y="2679700"/>
                </a:lnTo>
                <a:lnTo>
                  <a:pt x="663892" y="2667000"/>
                </a:lnTo>
                <a:close/>
              </a:path>
              <a:path w="2190750" h="2857500">
                <a:moveTo>
                  <a:pt x="698322" y="2667000"/>
                </a:moveTo>
                <a:lnTo>
                  <a:pt x="678038" y="2667000"/>
                </a:lnTo>
                <a:lnTo>
                  <a:pt x="674368" y="2679700"/>
                </a:lnTo>
                <a:lnTo>
                  <a:pt x="693937" y="2679700"/>
                </a:lnTo>
                <a:lnTo>
                  <a:pt x="698322" y="2667000"/>
                </a:lnTo>
                <a:close/>
              </a:path>
              <a:path w="2190750" h="2857500">
                <a:moveTo>
                  <a:pt x="707339" y="2667000"/>
                </a:moveTo>
                <a:lnTo>
                  <a:pt x="706183" y="2667000"/>
                </a:lnTo>
                <a:lnTo>
                  <a:pt x="710793" y="2679700"/>
                </a:lnTo>
                <a:lnTo>
                  <a:pt x="719842" y="2679700"/>
                </a:lnTo>
                <a:lnTo>
                  <a:pt x="707339" y="2667000"/>
                </a:lnTo>
                <a:close/>
              </a:path>
              <a:path w="2190750" h="2857500">
                <a:moveTo>
                  <a:pt x="1483664" y="2667000"/>
                </a:moveTo>
                <a:lnTo>
                  <a:pt x="1483093" y="2679700"/>
                </a:lnTo>
                <a:lnTo>
                  <a:pt x="1491526" y="2679700"/>
                </a:lnTo>
                <a:lnTo>
                  <a:pt x="1483664" y="2667000"/>
                </a:lnTo>
                <a:close/>
              </a:path>
              <a:path w="2190750" h="2857500">
                <a:moveTo>
                  <a:pt x="1509649" y="2667000"/>
                </a:moveTo>
                <a:lnTo>
                  <a:pt x="1494561" y="2667000"/>
                </a:lnTo>
                <a:lnTo>
                  <a:pt x="1497672" y="2679700"/>
                </a:lnTo>
                <a:lnTo>
                  <a:pt x="1503184" y="2679700"/>
                </a:lnTo>
                <a:lnTo>
                  <a:pt x="1509649" y="2667000"/>
                </a:lnTo>
                <a:close/>
              </a:path>
              <a:path w="2190750" h="2857500">
                <a:moveTo>
                  <a:pt x="1617205" y="2667000"/>
                </a:moveTo>
                <a:lnTo>
                  <a:pt x="1512820" y="2667000"/>
                </a:lnTo>
                <a:lnTo>
                  <a:pt x="1506829" y="2679700"/>
                </a:lnTo>
                <a:lnTo>
                  <a:pt x="1608086" y="2679700"/>
                </a:lnTo>
                <a:lnTo>
                  <a:pt x="1617205" y="2667000"/>
                </a:lnTo>
                <a:close/>
              </a:path>
              <a:path w="2190750" h="2857500">
                <a:moveTo>
                  <a:pt x="607771" y="2654300"/>
                </a:moveTo>
                <a:lnTo>
                  <a:pt x="560363" y="2654300"/>
                </a:lnTo>
                <a:lnTo>
                  <a:pt x="560133" y="2667000"/>
                </a:lnTo>
                <a:lnTo>
                  <a:pt x="602183" y="2667000"/>
                </a:lnTo>
                <a:lnTo>
                  <a:pt x="607771" y="2654300"/>
                </a:lnTo>
                <a:close/>
              </a:path>
              <a:path w="2190750" h="2857500">
                <a:moveTo>
                  <a:pt x="614959" y="2654300"/>
                </a:moveTo>
                <a:lnTo>
                  <a:pt x="607771" y="2654300"/>
                </a:lnTo>
                <a:lnTo>
                  <a:pt x="602183" y="2667000"/>
                </a:lnTo>
                <a:lnTo>
                  <a:pt x="611644" y="2667000"/>
                </a:lnTo>
                <a:lnTo>
                  <a:pt x="614959" y="2654300"/>
                </a:lnTo>
                <a:close/>
              </a:path>
              <a:path w="2190750" h="2857500">
                <a:moveTo>
                  <a:pt x="676606" y="2654300"/>
                </a:moveTo>
                <a:lnTo>
                  <a:pt x="614959" y="2654300"/>
                </a:lnTo>
                <a:lnTo>
                  <a:pt x="611644" y="2667000"/>
                </a:lnTo>
                <a:lnTo>
                  <a:pt x="683537" y="2667000"/>
                </a:lnTo>
                <a:lnTo>
                  <a:pt x="676606" y="2654300"/>
                </a:lnTo>
                <a:close/>
              </a:path>
              <a:path w="2190750" h="2857500">
                <a:moveTo>
                  <a:pt x="696556" y="2654300"/>
                </a:moveTo>
                <a:lnTo>
                  <a:pt x="694512" y="2667000"/>
                </a:lnTo>
                <a:lnTo>
                  <a:pt x="704519" y="2667000"/>
                </a:lnTo>
                <a:lnTo>
                  <a:pt x="696556" y="2654300"/>
                </a:lnTo>
                <a:close/>
              </a:path>
              <a:path w="2190750" h="2857500">
                <a:moveTo>
                  <a:pt x="1510576" y="2654300"/>
                </a:moveTo>
                <a:lnTo>
                  <a:pt x="1499768" y="2654300"/>
                </a:lnTo>
                <a:lnTo>
                  <a:pt x="1500009" y="2667000"/>
                </a:lnTo>
                <a:lnTo>
                  <a:pt x="1510576" y="2654300"/>
                </a:lnTo>
                <a:close/>
              </a:path>
              <a:path w="2190750" h="2857500">
                <a:moveTo>
                  <a:pt x="1528381" y="2654300"/>
                </a:moveTo>
                <a:lnTo>
                  <a:pt x="1511452" y="2654300"/>
                </a:lnTo>
                <a:lnTo>
                  <a:pt x="1511705" y="2667000"/>
                </a:lnTo>
                <a:lnTo>
                  <a:pt x="1527721" y="2667000"/>
                </a:lnTo>
                <a:lnTo>
                  <a:pt x="1528381" y="2654300"/>
                </a:lnTo>
                <a:close/>
              </a:path>
              <a:path w="2190750" h="2857500">
                <a:moveTo>
                  <a:pt x="1542580" y="2654300"/>
                </a:moveTo>
                <a:lnTo>
                  <a:pt x="1538389" y="2654300"/>
                </a:lnTo>
                <a:lnTo>
                  <a:pt x="1535874" y="2667000"/>
                </a:lnTo>
                <a:lnTo>
                  <a:pt x="1544281" y="2667000"/>
                </a:lnTo>
                <a:lnTo>
                  <a:pt x="1542580" y="2654300"/>
                </a:lnTo>
                <a:close/>
              </a:path>
              <a:path w="2190750" h="2857500">
                <a:moveTo>
                  <a:pt x="1619923" y="2654300"/>
                </a:moveTo>
                <a:lnTo>
                  <a:pt x="1551381" y="2654300"/>
                </a:lnTo>
                <a:lnTo>
                  <a:pt x="1553298" y="2667000"/>
                </a:lnTo>
                <a:lnTo>
                  <a:pt x="1615605" y="2667000"/>
                </a:lnTo>
                <a:lnTo>
                  <a:pt x="1619923" y="2654300"/>
                </a:lnTo>
                <a:close/>
              </a:path>
              <a:path w="2190750" h="2857500">
                <a:moveTo>
                  <a:pt x="1637677" y="2654300"/>
                </a:moveTo>
                <a:lnTo>
                  <a:pt x="1619923" y="2654300"/>
                </a:lnTo>
                <a:lnTo>
                  <a:pt x="1622996" y="2667000"/>
                </a:lnTo>
                <a:lnTo>
                  <a:pt x="1638388" y="2667000"/>
                </a:lnTo>
                <a:lnTo>
                  <a:pt x="1637677" y="2654300"/>
                </a:lnTo>
                <a:close/>
              </a:path>
              <a:path w="2190750" h="2857500">
                <a:moveTo>
                  <a:pt x="1654340" y="2654300"/>
                </a:moveTo>
                <a:lnTo>
                  <a:pt x="1639951" y="2654300"/>
                </a:lnTo>
                <a:lnTo>
                  <a:pt x="1638388" y="2667000"/>
                </a:lnTo>
                <a:lnTo>
                  <a:pt x="1647649" y="2667000"/>
                </a:lnTo>
                <a:lnTo>
                  <a:pt x="1654340" y="2654300"/>
                </a:lnTo>
                <a:close/>
              </a:path>
              <a:path w="2190750" h="2857500">
                <a:moveTo>
                  <a:pt x="618490" y="2641600"/>
                </a:moveTo>
                <a:lnTo>
                  <a:pt x="517131" y="2641600"/>
                </a:lnTo>
                <a:lnTo>
                  <a:pt x="526948" y="2654300"/>
                </a:lnTo>
                <a:lnTo>
                  <a:pt x="614197" y="2654300"/>
                </a:lnTo>
                <a:lnTo>
                  <a:pt x="618490" y="2641600"/>
                </a:lnTo>
                <a:close/>
              </a:path>
              <a:path w="2190750" h="2857500">
                <a:moveTo>
                  <a:pt x="615922" y="2628900"/>
                </a:moveTo>
                <a:lnTo>
                  <a:pt x="526084" y="2628900"/>
                </a:lnTo>
                <a:lnTo>
                  <a:pt x="533019" y="2641600"/>
                </a:lnTo>
                <a:lnTo>
                  <a:pt x="618490" y="2641600"/>
                </a:lnTo>
                <a:lnTo>
                  <a:pt x="614197" y="2654300"/>
                </a:lnTo>
                <a:lnTo>
                  <a:pt x="625505" y="2654300"/>
                </a:lnTo>
                <a:lnTo>
                  <a:pt x="621042" y="2641600"/>
                </a:lnTo>
                <a:lnTo>
                  <a:pt x="615922" y="2628900"/>
                </a:lnTo>
                <a:close/>
              </a:path>
              <a:path w="2190750" h="2857500">
                <a:moveTo>
                  <a:pt x="660069" y="2641600"/>
                </a:moveTo>
                <a:lnTo>
                  <a:pt x="621042" y="2641600"/>
                </a:lnTo>
                <a:lnTo>
                  <a:pt x="625505" y="2654300"/>
                </a:lnTo>
                <a:lnTo>
                  <a:pt x="650862" y="2654300"/>
                </a:lnTo>
                <a:lnTo>
                  <a:pt x="660069" y="2641600"/>
                </a:lnTo>
                <a:close/>
              </a:path>
              <a:path w="2190750" h="2857500">
                <a:moveTo>
                  <a:pt x="1514995" y="2641600"/>
                </a:moveTo>
                <a:lnTo>
                  <a:pt x="1510512" y="2641600"/>
                </a:lnTo>
                <a:lnTo>
                  <a:pt x="1506855" y="2654300"/>
                </a:lnTo>
                <a:lnTo>
                  <a:pt x="1514995" y="2641600"/>
                </a:lnTo>
                <a:close/>
              </a:path>
              <a:path w="2190750" h="2857500">
                <a:moveTo>
                  <a:pt x="1524518" y="2644365"/>
                </a:moveTo>
                <a:lnTo>
                  <a:pt x="1520290" y="2654300"/>
                </a:lnTo>
                <a:lnTo>
                  <a:pt x="1528889" y="2654300"/>
                </a:lnTo>
                <a:lnTo>
                  <a:pt x="1524518" y="2644365"/>
                </a:lnTo>
                <a:close/>
              </a:path>
              <a:path w="2190750" h="2857500">
                <a:moveTo>
                  <a:pt x="1537538" y="2641600"/>
                </a:moveTo>
                <a:lnTo>
                  <a:pt x="1533283" y="2641600"/>
                </a:lnTo>
                <a:lnTo>
                  <a:pt x="1528889" y="2654300"/>
                </a:lnTo>
                <a:lnTo>
                  <a:pt x="1533169" y="2654300"/>
                </a:lnTo>
                <a:lnTo>
                  <a:pt x="1537538" y="2641600"/>
                </a:lnTo>
                <a:close/>
              </a:path>
              <a:path w="2190750" h="2857500">
                <a:moveTo>
                  <a:pt x="1551851" y="2641600"/>
                </a:moveTo>
                <a:lnTo>
                  <a:pt x="1549615" y="2641600"/>
                </a:lnTo>
                <a:lnTo>
                  <a:pt x="1538236" y="2654300"/>
                </a:lnTo>
                <a:lnTo>
                  <a:pt x="1553743" y="2654300"/>
                </a:lnTo>
                <a:lnTo>
                  <a:pt x="1551851" y="2641600"/>
                </a:lnTo>
                <a:close/>
              </a:path>
              <a:path w="2190750" h="2857500">
                <a:moveTo>
                  <a:pt x="1578470" y="2641600"/>
                </a:moveTo>
                <a:lnTo>
                  <a:pt x="1566621" y="2641600"/>
                </a:lnTo>
                <a:lnTo>
                  <a:pt x="1564843" y="2654300"/>
                </a:lnTo>
                <a:lnTo>
                  <a:pt x="1578787" y="2654300"/>
                </a:lnTo>
                <a:lnTo>
                  <a:pt x="1578470" y="2641600"/>
                </a:lnTo>
                <a:close/>
              </a:path>
              <a:path w="2190750" h="2857500">
                <a:moveTo>
                  <a:pt x="1661287" y="2641600"/>
                </a:moveTo>
                <a:lnTo>
                  <a:pt x="1585772" y="2641600"/>
                </a:lnTo>
                <a:lnTo>
                  <a:pt x="1583790" y="2654300"/>
                </a:lnTo>
                <a:lnTo>
                  <a:pt x="1659744" y="2654300"/>
                </a:lnTo>
                <a:lnTo>
                  <a:pt x="1661287" y="2641600"/>
                </a:lnTo>
                <a:close/>
              </a:path>
              <a:path w="2190750" h="2857500">
                <a:moveTo>
                  <a:pt x="1525695" y="2641600"/>
                </a:moveTo>
                <a:lnTo>
                  <a:pt x="1523301" y="2641600"/>
                </a:lnTo>
                <a:lnTo>
                  <a:pt x="1524518" y="2644365"/>
                </a:lnTo>
                <a:lnTo>
                  <a:pt x="1525695" y="2641600"/>
                </a:lnTo>
                <a:close/>
              </a:path>
              <a:path w="2190750" h="2857500">
                <a:moveTo>
                  <a:pt x="519518" y="2628900"/>
                </a:moveTo>
                <a:lnTo>
                  <a:pt x="516915" y="2641600"/>
                </a:lnTo>
                <a:lnTo>
                  <a:pt x="533019" y="2641600"/>
                </a:lnTo>
                <a:lnTo>
                  <a:pt x="519518" y="2628900"/>
                </a:lnTo>
                <a:close/>
              </a:path>
              <a:path w="2190750" h="2857500">
                <a:moveTo>
                  <a:pt x="628649" y="2631900"/>
                </a:moveTo>
                <a:lnTo>
                  <a:pt x="632752" y="2641600"/>
                </a:lnTo>
                <a:lnTo>
                  <a:pt x="633984" y="2641600"/>
                </a:lnTo>
                <a:lnTo>
                  <a:pt x="628649" y="2631900"/>
                </a:lnTo>
                <a:close/>
              </a:path>
              <a:path w="2190750" h="2857500">
                <a:moveTo>
                  <a:pt x="640888" y="2628900"/>
                </a:moveTo>
                <a:lnTo>
                  <a:pt x="630237" y="2628900"/>
                </a:lnTo>
                <a:lnTo>
                  <a:pt x="635266" y="2641600"/>
                </a:lnTo>
                <a:lnTo>
                  <a:pt x="640249" y="2641600"/>
                </a:lnTo>
                <a:lnTo>
                  <a:pt x="640888" y="2628900"/>
                </a:lnTo>
                <a:close/>
              </a:path>
              <a:path w="2190750" h="2857500">
                <a:moveTo>
                  <a:pt x="657593" y="2628900"/>
                </a:moveTo>
                <a:lnTo>
                  <a:pt x="645756" y="2628900"/>
                </a:lnTo>
                <a:lnTo>
                  <a:pt x="653110" y="2641600"/>
                </a:lnTo>
                <a:lnTo>
                  <a:pt x="657593" y="2628900"/>
                </a:lnTo>
                <a:close/>
              </a:path>
              <a:path w="2190750" h="2857500">
                <a:moveTo>
                  <a:pt x="1553019" y="2628900"/>
                </a:moveTo>
                <a:lnTo>
                  <a:pt x="1548765" y="2628900"/>
                </a:lnTo>
                <a:lnTo>
                  <a:pt x="1553756" y="2641600"/>
                </a:lnTo>
                <a:lnTo>
                  <a:pt x="1553019" y="2628900"/>
                </a:lnTo>
                <a:close/>
              </a:path>
              <a:path w="2190750" h="2857500">
                <a:moveTo>
                  <a:pt x="1570400" y="2628900"/>
                </a:moveTo>
                <a:lnTo>
                  <a:pt x="1562722" y="2628900"/>
                </a:lnTo>
                <a:lnTo>
                  <a:pt x="1560079" y="2641600"/>
                </a:lnTo>
                <a:lnTo>
                  <a:pt x="1572336" y="2641600"/>
                </a:lnTo>
                <a:lnTo>
                  <a:pt x="1570400" y="2628900"/>
                </a:lnTo>
                <a:close/>
              </a:path>
              <a:path w="2190750" h="2857500">
                <a:moveTo>
                  <a:pt x="1668907" y="2616200"/>
                </a:moveTo>
                <a:lnTo>
                  <a:pt x="1580692" y="2616200"/>
                </a:lnTo>
                <a:lnTo>
                  <a:pt x="1578320" y="2628900"/>
                </a:lnTo>
                <a:lnTo>
                  <a:pt x="1572336" y="2641600"/>
                </a:lnTo>
                <a:lnTo>
                  <a:pt x="1652116" y="2641600"/>
                </a:lnTo>
                <a:lnTo>
                  <a:pt x="1650073" y="2628900"/>
                </a:lnTo>
                <a:lnTo>
                  <a:pt x="1657261" y="2628900"/>
                </a:lnTo>
                <a:lnTo>
                  <a:pt x="1668907" y="2616200"/>
                </a:lnTo>
                <a:close/>
              </a:path>
              <a:path w="2190750" h="2857500">
                <a:moveTo>
                  <a:pt x="1665871" y="2628900"/>
                </a:moveTo>
                <a:lnTo>
                  <a:pt x="1659686" y="2628900"/>
                </a:lnTo>
                <a:lnTo>
                  <a:pt x="1657553" y="2641600"/>
                </a:lnTo>
                <a:lnTo>
                  <a:pt x="1665871" y="2628900"/>
                </a:lnTo>
                <a:close/>
              </a:path>
              <a:path w="2190750" h="2857500">
                <a:moveTo>
                  <a:pt x="1697291" y="2616200"/>
                </a:moveTo>
                <a:lnTo>
                  <a:pt x="1668907" y="2616200"/>
                </a:lnTo>
                <a:lnTo>
                  <a:pt x="1669580" y="2631900"/>
                </a:lnTo>
                <a:lnTo>
                  <a:pt x="1669973" y="2641600"/>
                </a:lnTo>
                <a:lnTo>
                  <a:pt x="1681505" y="2628900"/>
                </a:lnTo>
                <a:lnTo>
                  <a:pt x="1683791" y="2628900"/>
                </a:lnTo>
                <a:lnTo>
                  <a:pt x="1697291" y="2616200"/>
                </a:lnTo>
                <a:close/>
              </a:path>
              <a:path w="2190750" h="2857500">
                <a:moveTo>
                  <a:pt x="627380" y="2628900"/>
                </a:moveTo>
                <a:lnTo>
                  <a:pt x="626999" y="2628900"/>
                </a:lnTo>
                <a:lnTo>
                  <a:pt x="628649" y="2631900"/>
                </a:lnTo>
                <a:lnTo>
                  <a:pt x="627380" y="2628900"/>
                </a:lnTo>
                <a:close/>
              </a:path>
              <a:path w="2190750" h="2857500">
                <a:moveTo>
                  <a:pt x="478294" y="2616200"/>
                </a:moveTo>
                <a:lnTo>
                  <a:pt x="475805" y="2616200"/>
                </a:lnTo>
                <a:lnTo>
                  <a:pt x="477253" y="2628900"/>
                </a:lnTo>
                <a:lnTo>
                  <a:pt x="478294" y="2616200"/>
                </a:lnTo>
                <a:close/>
              </a:path>
              <a:path w="2190750" h="2857500">
                <a:moveTo>
                  <a:pt x="614721" y="2616200"/>
                </a:moveTo>
                <a:lnTo>
                  <a:pt x="487097" y="2616200"/>
                </a:lnTo>
                <a:lnTo>
                  <a:pt x="494350" y="2628900"/>
                </a:lnTo>
                <a:lnTo>
                  <a:pt x="614514" y="2628900"/>
                </a:lnTo>
                <a:lnTo>
                  <a:pt x="614721" y="2616200"/>
                </a:lnTo>
                <a:close/>
              </a:path>
              <a:path w="2190750" h="2857500">
                <a:moveTo>
                  <a:pt x="1578622" y="2616200"/>
                </a:moveTo>
                <a:lnTo>
                  <a:pt x="1572183" y="2616200"/>
                </a:lnTo>
                <a:lnTo>
                  <a:pt x="1566087" y="2628900"/>
                </a:lnTo>
                <a:lnTo>
                  <a:pt x="1572539" y="2628900"/>
                </a:lnTo>
                <a:lnTo>
                  <a:pt x="1578622" y="2616200"/>
                </a:lnTo>
                <a:close/>
              </a:path>
              <a:path w="2190750" h="2857500">
                <a:moveTo>
                  <a:pt x="1704416" y="2616200"/>
                </a:moveTo>
                <a:lnTo>
                  <a:pt x="1697380" y="2616200"/>
                </a:lnTo>
                <a:lnTo>
                  <a:pt x="1705508" y="2628900"/>
                </a:lnTo>
                <a:lnTo>
                  <a:pt x="1704416" y="2616200"/>
                </a:lnTo>
                <a:close/>
              </a:path>
              <a:path w="2190750" h="2857500">
                <a:moveTo>
                  <a:pt x="1715160" y="2616200"/>
                </a:moveTo>
                <a:lnTo>
                  <a:pt x="1708759" y="2616200"/>
                </a:lnTo>
                <a:lnTo>
                  <a:pt x="1708492" y="2628900"/>
                </a:lnTo>
                <a:lnTo>
                  <a:pt x="1711452" y="2628900"/>
                </a:lnTo>
                <a:lnTo>
                  <a:pt x="1715160" y="2616200"/>
                </a:lnTo>
                <a:close/>
              </a:path>
              <a:path w="2190750" h="2857500">
                <a:moveTo>
                  <a:pt x="536671" y="2565400"/>
                </a:moveTo>
                <a:lnTo>
                  <a:pt x="488442" y="2565400"/>
                </a:lnTo>
                <a:lnTo>
                  <a:pt x="487946" y="2578100"/>
                </a:lnTo>
                <a:lnTo>
                  <a:pt x="454962" y="2578100"/>
                </a:lnTo>
                <a:lnTo>
                  <a:pt x="460476" y="2590800"/>
                </a:lnTo>
                <a:lnTo>
                  <a:pt x="473430" y="2603500"/>
                </a:lnTo>
                <a:lnTo>
                  <a:pt x="470458" y="2616200"/>
                </a:lnTo>
                <a:lnTo>
                  <a:pt x="499001" y="2616200"/>
                </a:lnTo>
                <a:lnTo>
                  <a:pt x="500695" y="2603500"/>
                </a:lnTo>
                <a:lnTo>
                  <a:pt x="543953" y="2603500"/>
                </a:lnTo>
                <a:lnTo>
                  <a:pt x="543966" y="2590800"/>
                </a:lnTo>
                <a:lnTo>
                  <a:pt x="552974" y="2590800"/>
                </a:lnTo>
                <a:lnTo>
                  <a:pt x="543639" y="2578100"/>
                </a:lnTo>
                <a:lnTo>
                  <a:pt x="536671" y="2565400"/>
                </a:lnTo>
                <a:close/>
              </a:path>
              <a:path w="2190750" h="2857500">
                <a:moveTo>
                  <a:pt x="583779" y="2603500"/>
                </a:moveTo>
                <a:lnTo>
                  <a:pt x="508025" y="2603500"/>
                </a:lnTo>
                <a:lnTo>
                  <a:pt x="509168" y="2616200"/>
                </a:lnTo>
                <a:lnTo>
                  <a:pt x="590828" y="2616200"/>
                </a:lnTo>
                <a:lnTo>
                  <a:pt x="583779" y="2603500"/>
                </a:lnTo>
                <a:close/>
              </a:path>
              <a:path w="2190750" h="2857500">
                <a:moveTo>
                  <a:pt x="605448" y="2605783"/>
                </a:moveTo>
                <a:lnTo>
                  <a:pt x="606094" y="2616200"/>
                </a:lnTo>
                <a:lnTo>
                  <a:pt x="611251" y="2616200"/>
                </a:lnTo>
                <a:lnTo>
                  <a:pt x="605448" y="2605783"/>
                </a:lnTo>
                <a:close/>
              </a:path>
              <a:path w="2190750" h="2857500">
                <a:moveTo>
                  <a:pt x="1575765" y="2603500"/>
                </a:moveTo>
                <a:lnTo>
                  <a:pt x="1574419" y="2603500"/>
                </a:lnTo>
                <a:lnTo>
                  <a:pt x="1572666" y="2616200"/>
                </a:lnTo>
                <a:lnTo>
                  <a:pt x="1574685" y="2616200"/>
                </a:lnTo>
                <a:lnTo>
                  <a:pt x="1575765" y="2603500"/>
                </a:lnTo>
                <a:close/>
              </a:path>
              <a:path w="2190750" h="2857500">
                <a:moveTo>
                  <a:pt x="1586382" y="2603500"/>
                </a:moveTo>
                <a:lnTo>
                  <a:pt x="1582398" y="2616200"/>
                </a:lnTo>
                <a:lnTo>
                  <a:pt x="1587629" y="2616200"/>
                </a:lnTo>
                <a:lnTo>
                  <a:pt x="1586382" y="2603500"/>
                </a:lnTo>
                <a:close/>
              </a:path>
              <a:path w="2190750" h="2857500">
                <a:moveTo>
                  <a:pt x="1599717" y="2603500"/>
                </a:moveTo>
                <a:lnTo>
                  <a:pt x="1593837" y="2603500"/>
                </a:lnTo>
                <a:lnTo>
                  <a:pt x="1594408" y="2616200"/>
                </a:lnTo>
                <a:lnTo>
                  <a:pt x="1597482" y="2616200"/>
                </a:lnTo>
                <a:lnTo>
                  <a:pt x="1599717" y="2603500"/>
                </a:lnTo>
                <a:close/>
              </a:path>
              <a:path w="2190750" h="2857500">
                <a:moveTo>
                  <a:pt x="1626450" y="2603500"/>
                </a:moveTo>
                <a:lnTo>
                  <a:pt x="1610344" y="2603500"/>
                </a:lnTo>
                <a:lnTo>
                  <a:pt x="1600590" y="2616200"/>
                </a:lnTo>
                <a:lnTo>
                  <a:pt x="1625015" y="2616200"/>
                </a:lnTo>
                <a:lnTo>
                  <a:pt x="1626450" y="2603500"/>
                </a:lnTo>
                <a:close/>
              </a:path>
              <a:path w="2190750" h="2857500">
                <a:moveTo>
                  <a:pt x="1664258" y="2603500"/>
                </a:moveTo>
                <a:lnTo>
                  <a:pt x="1629968" y="2603500"/>
                </a:lnTo>
                <a:lnTo>
                  <a:pt x="1625015" y="2616200"/>
                </a:lnTo>
                <a:lnTo>
                  <a:pt x="1662798" y="2616200"/>
                </a:lnTo>
                <a:lnTo>
                  <a:pt x="1664258" y="2603500"/>
                </a:lnTo>
                <a:close/>
              </a:path>
              <a:path w="2190750" h="2857500">
                <a:moveTo>
                  <a:pt x="1709467" y="2603500"/>
                </a:moveTo>
                <a:lnTo>
                  <a:pt x="1667852" y="2603500"/>
                </a:lnTo>
                <a:lnTo>
                  <a:pt x="1662798" y="2616200"/>
                </a:lnTo>
                <a:lnTo>
                  <a:pt x="1704619" y="2616200"/>
                </a:lnTo>
                <a:lnTo>
                  <a:pt x="1709467" y="2603500"/>
                </a:lnTo>
                <a:close/>
              </a:path>
              <a:path w="2190750" h="2857500">
                <a:moveTo>
                  <a:pt x="605307" y="2603500"/>
                </a:moveTo>
                <a:lnTo>
                  <a:pt x="604177" y="2603500"/>
                </a:lnTo>
                <a:lnTo>
                  <a:pt x="605448" y="2605783"/>
                </a:lnTo>
                <a:lnTo>
                  <a:pt x="605307" y="2603500"/>
                </a:lnTo>
                <a:close/>
              </a:path>
              <a:path w="2190750" h="2857500">
                <a:moveTo>
                  <a:pt x="581380" y="2590800"/>
                </a:moveTo>
                <a:lnTo>
                  <a:pt x="547065" y="2590800"/>
                </a:lnTo>
                <a:lnTo>
                  <a:pt x="559333" y="2603500"/>
                </a:lnTo>
                <a:lnTo>
                  <a:pt x="568388" y="2603500"/>
                </a:lnTo>
                <a:lnTo>
                  <a:pt x="581380" y="2590800"/>
                </a:lnTo>
                <a:close/>
              </a:path>
              <a:path w="2190750" h="2857500">
                <a:moveTo>
                  <a:pt x="587883" y="2590800"/>
                </a:moveTo>
                <a:lnTo>
                  <a:pt x="587717" y="2590800"/>
                </a:lnTo>
                <a:lnTo>
                  <a:pt x="587971" y="2603500"/>
                </a:lnTo>
                <a:lnTo>
                  <a:pt x="596252" y="2603500"/>
                </a:lnTo>
                <a:lnTo>
                  <a:pt x="587883" y="2590800"/>
                </a:lnTo>
                <a:close/>
              </a:path>
              <a:path w="2190750" h="2857500">
                <a:moveTo>
                  <a:pt x="1598006" y="2590800"/>
                </a:moveTo>
                <a:lnTo>
                  <a:pt x="1594526" y="2590800"/>
                </a:lnTo>
                <a:lnTo>
                  <a:pt x="1589773" y="2603500"/>
                </a:lnTo>
                <a:lnTo>
                  <a:pt x="1597727" y="2603500"/>
                </a:lnTo>
                <a:lnTo>
                  <a:pt x="1598006" y="2590800"/>
                </a:lnTo>
                <a:close/>
              </a:path>
              <a:path w="2190750" h="2857500">
                <a:moveTo>
                  <a:pt x="1666684" y="2590800"/>
                </a:moveTo>
                <a:lnTo>
                  <a:pt x="1612341" y="2590800"/>
                </a:lnTo>
                <a:lnTo>
                  <a:pt x="1603997" y="2603500"/>
                </a:lnTo>
                <a:lnTo>
                  <a:pt x="1651368" y="2603500"/>
                </a:lnTo>
                <a:lnTo>
                  <a:pt x="1666684" y="2590800"/>
                </a:lnTo>
                <a:close/>
              </a:path>
              <a:path w="2190750" h="2857500">
                <a:moveTo>
                  <a:pt x="1703189" y="2590800"/>
                </a:moveTo>
                <a:lnTo>
                  <a:pt x="1667268" y="2590800"/>
                </a:lnTo>
                <a:lnTo>
                  <a:pt x="1665490" y="2603500"/>
                </a:lnTo>
                <a:lnTo>
                  <a:pt x="1711216" y="2603500"/>
                </a:lnTo>
                <a:lnTo>
                  <a:pt x="1703189" y="2590800"/>
                </a:lnTo>
                <a:close/>
              </a:path>
              <a:path w="2190750" h="2857500">
                <a:moveTo>
                  <a:pt x="1728692" y="2590800"/>
                </a:moveTo>
                <a:lnTo>
                  <a:pt x="1715515" y="2590800"/>
                </a:lnTo>
                <a:lnTo>
                  <a:pt x="1711216" y="2603500"/>
                </a:lnTo>
                <a:lnTo>
                  <a:pt x="1719987" y="2603500"/>
                </a:lnTo>
                <a:lnTo>
                  <a:pt x="1728692" y="2590800"/>
                </a:lnTo>
                <a:close/>
              </a:path>
              <a:path w="2190750" h="2857500">
                <a:moveTo>
                  <a:pt x="559511" y="2578100"/>
                </a:moveTo>
                <a:lnTo>
                  <a:pt x="551014" y="2578100"/>
                </a:lnTo>
                <a:lnTo>
                  <a:pt x="557390" y="2590800"/>
                </a:lnTo>
                <a:lnTo>
                  <a:pt x="559511" y="2578100"/>
                </a:lnTo>
                <a:close/>
              </a:path>
              <a:path w="2190750" h="2857500">
                <a:moveTo>
                  <a:pt x="578344" y="2578100"/>
                </a:moveTo>
                <a:lnTo>
                  <a:pt x="572322" y="2590800"/>
                </a:lnTo>
                <a:lnTo>
                  <a:pt x="581253" y="2590800"/>
                </a:lnTo>
                <a:lnTo>
                  <a:pt x="578344" y="2578100"/>
                </a:lnTo>
                <a:close/>
              </a:path>
              <a:path w="2190750" h="2857500">
                <a:moveTo>
                  <a:pt x="1625528" y="2578100"/>
                </a:moveTo>
                <a:lnTo>
                  <a:pt x="1613585" y="2578100"/>
                </a:lnTo>
                <a:lnTo>
                  <a:pt x="1619465" y="2590800"/>
                </a:lnTo>
                <a:lnTo>
                  <a:pt x="1623834" y="2590800"/>
                </a:lnTo>
                <a:lnTo>
                  <a:pt x="1625528" y="2578100"/>
                </a:lnTo>
                <a:close/>
              </a:path>
              <a:path w="2190750" h="2857500">
                <a:moveTo>
                  <a:pt x="1632953" y="2565400"/>
                </a:moveTo>
                <a:lnTo>
                  <a:pt x="1626349" y="2578100"/>
                </a:lnTo>
                <a:lnTo>
                  <a:pt x="1628955" y="2578100"/>
                </a:lnTo>
                <a:lnTo>
                  <a:pt x="1632292" y="2590800"/>
                </a:lnTo>
                <a:lnTo>
                  <a:pt x="1640713" y="2590800"/>
                </a:lnTo>
                <a:lnTo>
                  <a:pt x="1632953" y="2565400"/>
                </a:lnTo>
                <a:close/>
              </a:path>
              <a:path w="2190750" h="2857500">
                <a:moveTo>
                  <a:pt x="1729054" y="2565400"/>
                </a:moveTo>
                <a:lnTo>
                  <a:pt x="1665998" y="2565400"/>
                </a:lnTo>
                <a:lnTo>
                  <a:pt x="1664017" y="2578100"/>
                </a:lnTo>
                <a:lnTo>
                  <a:pt x="1641648" y="2578100"/>
                </a:lnTo>
                <a:lnTo>
                  <a:pt x="1640713" y="2590800"/>
                </a:lnTo>
                <a:lnTo>
                  <a:pt x="1722005" y="2590800"/>
                </a:lnTo>
                <a:lnTo>
                  <a:pt x="1724215" y="2578100"/>
                </a:lnTo>
                <a:lnTo>
                  <a:pt x="1729054" y="2565400"/>
                </a:lnTo>
                <a:close/>
              </a:path>
              <a:path w="2190750" h="2857500">
                <a:moveTo>
                  <a:pt x="457301" y="2565400"/>
                </a:moveTo>
                <a:lnTo>
                  <a:pt x="450519" y="2565400"/>
                </a:lnTo>
                <a:lnTo>
                  <a:pt x="455663" y="2578100"/>
                </a:lnTo>
                <a:lnTo>
                  <a:pt x="456653" y="2578100"/>
                </a:lnTo>
                <a:lnTo>
                  <a:pt x="457301" y="2565400"/>
                </a:lnTo>
                <a:close/>
              </a:path>
              <a:path w="2190750" h="2857500">
                <a:moveTo>
                  <a:pt x="487540" y="2552700"/>
                </a:moveTo>
                <a:lnTo>
                  <a:pt x="453971" y="2552700"/>
                </a:lnTo>
                <a:lnTo>
                  <a:pt x="463867" y="2565400"/>
                </a:lnTo>
                <a:lnTo>
                  <a:pt x="471138" y="2578100"/>
                </a:lnTo>
                <a:lnTo>
                  <a:pt x="483044" y="2578100"/>
                </a:lnTo>
                <a:lnTo>
                  <a:pt x="479742" y="2565400"/>
                </a:lnTo>
                <a:lnTo>
                  <a:pt x="483374" y="2565400"/>
                </a:lnTo>
                <a:lnTo>
                  <a:pt x="487540" y="2552700"/>
                </a:lnTo>
                <a:close/>
              </a:path>
              <a:path w="2190750" h="2857500">
                <a:moveTo>
                  <a:pt x="563524" y="2565400"/>
                </a:moveTo>
                <a:lnTo>
                  <a:pt x="550075" y="2565400"/>
                </a:lnTo>
                <a:lnTo>
                  <a:pt x="558330" y="2578100"/>
                </a:lnTo>
                <a:lnTo>
                  <a:pt x="566585" y="2578100"/>
                </a:lnTo>
                <a:lnTo>
                  <a:pt x="563524" y="2565400"/>
                </a:lnTo>
                <a:close/>
              </a:path>
              <a:path w="2190750" h="2857500">
                <a:moveTo>
                  <a:pt x="1616659" y="2565400"/>
                </a:moveTo>
                <a:lnTo>
                  <a:pt x="1614919" y="2578100"/>
                </a:lnTo>
                <a:lnTo>
                  <a:pt x="1626349" y="2578100"/>
                </a:lnTo>
                <a:lnTo>
                  <a:pt x="1616659" y="2565400"/>
                </a:lnTo>
                <a:close/>
              </a:path>
              <a:path w="2190750" h="2857500">
                <a:moveTo>
                  <a:pt x="1658569" y="2565400"/>
                </a:moveTo>
                <a:lnTo>
                  <a:pt x="1653120" y="2565400"/>
                </a:lnTo>
                <a:lnTo>
                  <a:pt x="1651257" y="2578100"/>
                </a:lnTo>
                <a:lnTo>
                  <a:pt x="1657972" y="2578100"/>
                </a:lnTo>
                <a:lnTo>
                  <a:pt x="1658569" y="2565400"/>
                </a:lnTo>
                <a:close/>
              </a:path>
              <a:path w="2190750" h="2857500">
                <a:moveTo>
                  <a:pt x="1753476" y="2565400"/>
                </a:moveTo>
                <a:lnTo>
                  <a:pt x="1733068" y="2565400"/>
                </a:lnTo>
                <a:lnTo>
                  <a:pt x="1734383" y="2578100"/>
                </a:lnTo>
                <a:lnTo>
                  <a:pt x="1752346" y="2578100"/>
                </a:lnTo>
                <a:lnTo>
                  <a:pt x="1753476" y="2565400"/>
                </a:lnTo>
                <a:close/>
              </a:path>
              <a:path w="2190750" h="2857500">
                <a:moveTo>
                  <a:pt x="453971" y="2552700"/>
                </a:moveTo>
                <a:lnTo>
                  <a:pt x="423942" y="2552700"/>
                </a:lnTo>
                <a:lnTo>
                  <a:pt x="431041" y="2565400"/>
                </a:lnTo>
                <a:lnTo>
                  <a:pt x="448783" y="2565400"/>
                </a:lnTo>
                <a:lnTo>
                  <a:pt x="453971" y="2552700"/>
                </a:lnTo>
                <a:close/>
              </a:path>
              <a:path w="2190750" h="2857500">
                <a:moveTo>
                  <a:pt x="535972" y="2552700"/>
                </a:moveTo>
                <a:lnTo>
                  <a:pt x="491223" y="2552700"/>
                </a:lnTo>
                <a:lnTo>
                  <a:pt x="500875" y="2565400"/>
                </a:lnTo>
                <a:lnTo>
                  <a:pt x="536714" y="2565400"/>
                </a:lnTo>
                <a:lnTo>
                  <a:pt x="536781" y="2554322"/>
                </a:lnTo>
                <a:lnTo>
                  <a:pt x="535972" y="2552700"/>
                </a:lnTo>
                <a:close/>
              </a:path>
              <a:path w="2190750" h="2857500">
                <a:moveTo>
                  <a:pt x="540499" y="2552700"/>
                </a:moveTo>
                <a:lnTo>
                  <a:pt x="536790" y="2552700"/>
                </a:lnTo>
                <a:lnTo>
                  <a:pt x="536781" y="2554322"/>
                </a:lnTo>
                <a:lnTo>
                  <a:pt x="542302" y="2565400"/>
                </a:lnTo>
                <a:lnTo>
                  <a:pt x="540499" y="2552700"/>
                </a:lnTo>
                <a:close/>
              </a:path>
              <a:path w="2190750" h="2857500">
                <a:moveTo>
                  <a:pt x="1647736" y="2552700"/>
                </a:moveTo>
                <a:lnTo>
                  <a:pt x="1641398" y="2552700"/>
                </a:lnTo>
                <a:lnTo>
                  <a:pt x="1635252" y="2565400"/>
                </a:lnTo>
                <a:lnTo>
                  <a:pt x="1646288" y="2565400"/>
                </a:lnTo>
                <a:lnTo>
                  <a:pt x="1647736" y="2552700"/>
                </a:lnTo>
                <a:close/>
              </a:path>
              <a:path w="2190750" h="2857500">
                <a:moveTo>
                  <a:pt x="1742439" y="2552700"/>
                </a:moveTo>
                <a:lnTo>
                  <a:pt x="1654084" y="2552700"/>
                </a:lnTo>
                <a:lnTo>
                  <a:pt x="1652601" y="2565400"/>
                </a:lnTo>
                <a:lnTo>
                  <a:pt x="1739734" y="2565400"/>
                </a:lnTo>
                <a:lnTo>
                  <a:pt x="1742439" y="2552700"/>
                </a:lnTo>
                <a:close/>
              </a:path>
              <a:path w="2190750" h="2857500">
                <a:moveTo>
                  <a:pt x="1752493" y="2540000"/>
                </a:moveTo>
                <a:lnTo>
                  <a:pt x="1707032" y="2540000"/>
                </a:lnTo>
                <a:lnTo>
                  <a:pt x="1701965" y="2552700"/>
                </a:lnTo>
                <a:lnTo>
                  <a:pt x="1744218" y="2552700"/>
                </a:lnTo>
                <a:lnTo>
                  <a:pt x="1739734" y="2565400"/>
                </a:lnTo>
                <a:lnTo>
                  <a:pt x="1755724" y="2565400"/>
                </a:lnTo>
                <a:lnTo>
                  <a:pt x="1753450" y="2552700"/>
                </a:lnTo>
                <a:lnTo>
                  <a:pt x="1752493" y="2540000"/>
                </a:lnTo>
                <a:close/>
              </a:path>
              <a:path w="2190750" h="2857500">
                <a:moveTo>
                  <a:pt x="405930" y="2540000"/>
                </a:moveTo>
                <a:lnTo>
                  <a:pt x="403136" y="2540000"/>
                </a:lnTo>
                <a:lnTo>
                  <a:pt x="405866" y="2552700"/>
                </a:lnTo>
                <a:lnTo>
                  <a:pt x="405930" y="2540000"/>
                </a:lnTo>
                <a:close/>
              </a:path>
              <a:path w="2190750" h="2857500">
                <a:moveTo>
                  <a:pt x="504340" y="2540000"/>
                </a:moveTo>
                <a:lnTo>
                  <a:pt x="414997" y="2540000"/>
                </a:lnTo>
                <a:lnTo>
                  <a:pt x="413753" y="2552700"/>
                </a:lnTo>
                <a:lnTo>
                  <a:pt x="512834" y="2552700"/>
                </a:lnTo>
                <a:lnTo>
                  <a:pt x="504340" y="2540000"/>
                </a:lnTo>
                <a:close/>
              </a:path>
              <a:path w="2190750" h="2857500">
                <a:moveTo>
                  <a:pt x="532028" y="2540000"/>
                </a:moveTo>
                <a:lnTo>
                  <a:pt x="522401" y="2540000"/>
                </a:lnTo>
                <a:lnTo>
                  <a:pt x="524891" y="2552700"/>
                </a:lnTo>
                <a:lnTo>
                  <a:pt x="537616" y="2552700"/>
                </a:lnTo>
                <a:lnTo>
                  <a:pt x="532028" y="2540000"/>
                </a:lnTo>
                <a:close/>
              </a:path>
              <a:path w="2190750" h="2857500">
                <a:moveTo>
                  <a:pt x="1787029" y="2514600"/>
                </a:moveTo>
                <a:lnTo>
                  <a:pt x="1775320" y="2514600"/>
                </a:lnTo>
                <a:lnTo>
                  <a:pt x="1770392" y="2527300"/>
                </a:lnTo>
                <a:lnTo>
                  <a:pt x="1697266" y="2527300"/>
                </a:lnTo>
                <a:lnTo>
                  <a:pt x="1695340" y="2540000"/>
                </a:lnTo>
                <a:lnTo>
                  <a:pt x="1684131" y="2552700"/>
                </a:lnTo>
                <a:lnTo>
                  <a:pt x="1698625" y="2552700"/>
                </a:lnTo>
                <a:lnTo>
                  <a:pt x="1705990" y="2540000"/>
                </a:lnTo>
                <a:lnTo>
                  <a:pt x="1783940" y="2540000"/>
                </a:lnTo>
                <a:lnTo>
                  <a:pt x="1787392" y="2527300"/>
                </a:lnTo>
                <a:lnTo>
                  <a:pt x="1787029" y="2514600"/>
                </a:lnTo>
                <a:close/>
              </a:path>
              <a:path w="2190750" h="2857500">
                <a:moveTo>
                  <a:pt x="467407" y="2501900"/>
                </a:moveTo>
                <a:lnTo>
                  <a:pt x="396608" y="2501900"/>
                </a:lnTo>
                <a:lnTo>
                  <a:pt x="396773" y="2514600"/>
                </a:lnTo>
                <a:lnTo>
                  <a:pt x="403453" y="2514600"/>
                </a:lnTo>
                <a:lnTo>
                  <a:pt x="414147" y="2527300"/>
                </a:lnTo>
                <a:lnTo>
                  <a:pt x="414693" y="2540000"/>
                </a:lnTo>
                <a:lnTo>
                  <a:pt x="422160" y="2540000"/>
                </a:lnTo>
                <a:lnTo>
                  <a:pt x="419379" y="2527300"/>
                </a:lnTo>
                <a:lnTo>
                  <a:pt x="479699" y="2527300"/>
                </a:lnTo>
                <a:lnTo>
                  <a:pt x="473359" y="2514600"/>
                </a:lnTo>
                <a:lnTo>
                  <a:pt x="467407" y="2501900"/>
                </a:lnTo>
                <a:close/>
              </a:path>
              <a:path w="2190750" h="2857500">
                <a:moveTo>
                  <a:pt x="473456" y="2527300"/>
                </a:moveTo>
                <a:lnTo>
                  <a:pt x="422668" y="2527300"/>
                </a:lnTo>
                <a:lnTo>
                  <a:pt x="422160" y="2540000"/>
                </a:lnTo>
                <a:lnTo>
                  <a:pt x="476542" y="2540000"/>
                </a:lnTo>
                <a:lnTo>
                  <a:pt x="473456" y="2527300"/>
                </a:lnTo>
                <a:close/>
              </a:path>
              <a:path w="2190750" h="2857500">
                <a:moveTo>
                  <a:pt x="489281" y="2527300"/>
                </a:moveTo>
                <a:lnTo>
                  <a:pt x="482015" y="2527300"/>
                </a:lnTo>
                <a:lnTo>
                  <a:pt x="481444" y="2540000"/>
                </a:lnTo>
                <a:lnTo>
                  <a:pt x="492491" y="2540000"/>
                </a:lnTo>
                <a:lnTo>
                  <a:pt x="489281" y="2527300"/>
                </a:lnTo>
                <a:close/>
              </a:path>
              <a:path w="2190750" h="2857500">
                <a:moveTo>
                  <a:pt x="512483" y="2527300"/>
                </a:moveTo>
                <a:lnTo>
                  <a:pt x="502721" y="2527300"/>
                </a:lnTo>
                <a:lnTo>
                  <a:pt x="500495" y="2540000"/>
                </a:lnTo>
                <a:lnTo>
                  <a:pt x="516293" y="2540000"/>
                </a:lnTo>
                <a:lnTo>
                  <a:pt x="512483" y="2527300"/>
                </a:lnTo>
                <a:close/>
              </a:path>
              <a:path w="2190750" h="2857500">
                <a:moveTo>
                  <a:pt x="1677365" y="2527300"/>
                </a:moveTo>
                <a:lnTo>
                  <a:pt x="1674190" y="2527300"/>
                </a:lnTo>
                <a:lnTo>
                  <a:pt x="1666621" y="2540000"/>
                </a:lnTo>
                <a:lnTo>
                  <a:pt x="1671307" y="2540000"/>
                </a:lnTo>
                <a:lnTo>
                  <a:pt x="1677365" y="2527300"/>
                </a:lnTo>
                <a:close/>
              </a:path>
              <a:path w="2190750" h="2857500">
                <a:moveTo>
                  <a:pt x="1688084" y="2527300"/>
                </a:moveTo>
                <a:lnTo>
                  <a:pt x="1684235" y="2527300"/>
                </a:lnTo>
                <a:lnTo>
                  <a:pt x="1683042" y="2540000"/>
                </a:lnTo>
                <a:lnTo>
                  <a:pt x="1688045" y="2540000"/>
                </a:lnTo>
                <a:lnTo>
                  <a:pt x="1688084" y="2527300"/>
                </a:lnTo>
                <a:close/>
              </a:path>
              <a:path w="2190750" h="2857500">
                <a:moveTo>
                  <a:pt x="494233" y="2514600"/>
                </a:moveTo>
                <a:lnTo>
                  <a:pt x="476656" y="2514600"/>
                </a:lnTo>
                <a:lnTo>
                  <a:pt x="487260" y="2527300"/>
                </a:lnTo>
                <a:lnTo>
                  <a:pt x="500049" y="2527300"/>
                </a:lnTo>
                <a:lnTo>
                  <a:pt x="494233" y="2514600"/>
                </a:lnTo>
                <a:close/>
              </a:path>
              <a:path w="2190750" h="2857500">
                <a:moveTo>
                  <a:pt x="513257" y="2514600"/>
                </a:moveTo>
                <a:lnTo>
                  <a:pt x="501002" y="2514600"/>
                </a:lnTo>
                <a:lnTo>
                  <a:pt x="500049" y="2527300"/>
                </a:lnTo>
                <a:lnTo>
                  <a:pt x="508482" y="2527300"/>
                </a:lnTo>
                <a:lnTo>
                  <a:pt x="513257" y="2514600"/>
                </a:lnTo>
                <a:close/>
              </a:path>
              <a:path w="2190750" h="2857500">
                <a:moveTo>
                  <a:pt x="1694599" y="2514600"/>
                </a:moveTo>
                <a:lnTo>
                  <a:pt x="1690269" y="2514600"/>
                </a:lnTo>
                <a:lnTo>
                  <a:pt x="1694574" y="2527300"/>
                </a:lnTo>
                <a:lnTo>
                  <a:pt x="1703895" y="2527300"/>
                </a:lnTo>
                <a:lnTo>
                  <a:pt x="1694599" y="2514600"/>
                </a:lnTo>
                <a:close/>
              </a:path>
              <a:path w="2190750" h="2857500">
                <a:moveTo>
                  <a:pt x="1771497" y="2514600"/>
                </a:moveTo>
                <a:lnTo>
                  <a:pt x="1707455" y="2514600"/>
                </a:lnTo>
                <a:lnTo>
                  <a:pt x="1703997" y="2527300"/>
                </a:lnTo>
                <a:lnTo>
                  <a:pt x="1770392" y="2527300"/>
                </a:lnTo>
                <a:lnTo>
                  <a:pt x="1771497" y="2514600"/>
                </a:lnTo>
                <a:close/>
              </a:path>
              <a:path w="2190750" h="2857500">
                <a:moveTo>
                  <a:pt x="374929" y="2501900"/>
                </a:moveTo>
                <a:lnTo>
                  <a:pt x="377812" y="2514600"/>
                </a:lnTo>
                <a:lnTo>
                  <a:pt x="383857" y="2514600"/>
                </a:lnTo>
                <a:lnTo>
                  <a:pt x="374929" y="2501900"/>
                </a:lnTo>
                <a:close/>
              </a:path>
              <a:path w="2190750" h="2857500">
                <a:moveTo>
                  <a:pt x="390156" y="2501900"/>
                </a:moveTo>
                <a:lnTo>
                  <a:pt x="387845" y="2501900"/>
                </a:lnTo>
                <a:lnTo>
                  <a:pt x="388493" y="2514600"/>
                </a:lnTo>
                <a:lnTo>
                  <a:pt x="390893" y="2514600"/>
                </a:lnTo>
                <a:lnTo>
                  <a:pt x="390156" y="2501900"/>
                </a:lnTo>
                <a:close/>
              </a:path>
              <a:path w="2190750" h="2857500">
                <a:moveTo>
                  <a:pt x="484009" y="2501900"/>
                </a:moveTo>
                <a:lnTo>
                  <a:pt x="478713" y="2514600"/>
                </a:lnTo>
                <a:lnTo>
                  <a:pt x="490626" y="2514600"/>
                </a:lnTo>
                <a:lnTo>
                  <a:pt x="484009" y="2501900"/>
                </a:lnTo>
                <a:close/>
              </a:path>
              <a:path w="2190750" h="2857500">
                <a:moveTo>
                  <a:pt x="1791564" y="2501900"/>
                </a:moveTo>
                <a:lnTo>
                  <a:pt x="1720926" y="2501900"/>
                </a:lnTo>
                <a:lnTo>
                  <a:pt x="1713920" y="2514600"/>
                </a:lnTo>
                <a:lnTo>
                  <a:pt x="1787999" y="2514600"/>
                </a:lnTo>
                <a:lnTo>
                  <a:pt x="1791564" y="2501900"/>
                </a:lnTo>
                <a:close/>
              </a:path>
              <a:path w="2190750" h="2857500">
                <a:moveTo>
                  <a:pt x="1812963" y="2501900"/>
                </a:moveTo>
                <a:lnTo>
                  <a:pt x="1805914" y="2501900"/>
                </a:lnTo>
                <a:lnTo>
                  <a:pt x="1809724" y="2514600"/>
                </a:lnTo>
                <a:lnTo>
                  <a:pt x="1812963" y="2501900"/>
                </a:lnTo>
                <a:close/>
              </a:path>
              <a:path w="2190750" h="2857500">
                <a:moveTo>
                  <a:pt x="459165" y="2489200"/>
                </a:moveTo>
                <a:lnTo>
                  <a:pt x="368911" y="2489200"/>
                </a:lnTo>
                <a:lnTo>
                  <a:pt x="367817" y="2501900"/>
                </a:lnTo>
                <a:lnTo>
                  <a:pt x="462673" y="2501900"/>
                </a:lnTo>
                <a:lnTo>
                  <a:pt x="459165" y="2489200"/>
                </a:lnTo>
                <a:close/>
              </a:path>
              <a:path w="2190750" h="2857500">
                <a:moveTo>
                  <a:pt x="481207" y="2499416"/>
                </a:moveTo>
                <a:lnTo>
                  <a:pt x="481507" y="2501900"/>
                </a:lnTo>
                <a:lnTo>
                  <a:pt x="482310" y="2501900"/>
                </a:lnTo>
                <a:lnTo>
                  <a:pt x="481207" y="2499416"/>
                </a:lnTo>
                <a:close/>
              </a:path>
              <a:path w="2190750" h="2857500">
                <a:moveTo>
                  <a:pt x="482815" y="2489200"/>
                </a:moveTo>
                <a:lnTo>
                  <a:pt x="482358" y="2489200"/>
                </a:lnTo>
                <a:lnTo>
                  <a:pt x="483298" y="2501900"/>
                </a:lnTo>
                <a:lnTo>
                  <a:pt x="488383" y="2501900"/>
                </a:lnTo>
                <a:lnTo>
                  <a:pt x="482815" y="2489200"/>
                </a:lnTo>
                <a:close/>
              </a:path>
              <a:path w="2190750" h="2857500">
                <a:moveTo>
                  <a:pt x="1765729" y="2476500"/>
                </a:moveTo>
                <a:lnTo>
                  <a:pt x="1734048" y="2476500"/>
                </a:lnTo>
                <a:lnTo>
                  <a:pt x="1730690" y="2489200"/>
                </a:lnTo>
                <a:lnTo>
                  <a:pt x="1728607" y="2489200"/>
                </a:lnTo>
                <a:lnTo>
                  <a:pt x="1726006" y="2501900"/>
                </a:lnTo>
                <a:lnTo>
                  <a:pt x="1773624" y="2501900"/>
                </a:lnTo>
                <a:lnTo>
                  <a:pt x="1769376" y="2489200"/>
                </a:lnTo>
                <a:lnTo>
                  <a:pt x="1765729" y="2476500"/>
                </a:lnTo>
                <a:close/>
              </a:path>
              <a:path w="2190750" h="2857500">
                <a:moveTo>
                  <a:pt x="1773923" y="2476500"/>
                </a:moveTo>
                <a:lnTo>
                  <a:pt x="1765729" y="2476500"/>
                </a:lnTo>
                <a:lnTo>
                  <a:pt x="1769376" y="2489200"/>
                </a:lnTo>
                <a:lnTo>
                  <a:pt x="1773624" y="2501900"/>
                </a:lnTo>
                <a:lnTo>
                  <a:pt x="1794408" y="2501900"/>
                </a:lnTo>
                <a:lnTo>
                  <a:pt x="1794516" y="2489200"/>
                </a:lnTo>
                <a:lnTo>
                  <a:pt x="1779015" y="2489200"/>
                </a:lnTo>
                <a:lnTo>
                  <a:pt x="1773923" y="2476500"/>
                </a:lnTo>
                <a:close/>
              </a:path>
              <a:path w="2190750" h="2857500">
                <a:moveTo>
                  <a:pt x="1827184" y="2476500"/>
                </a:moveTo>
                <a:lnTo>
                  <a:pt x="1773923" y="2476500"/>
                </a:lnTo>
                <a:lnTo>
                  <a:pt x="1779015" y="2489200"/>
                </a:lnTo>
                <a:lnTo>
                  <a:pt x="1794516" y="2489200"/>
                </a:lnTo>
                <a:lnTo>
                  <a:pt x="1794408" y="2501900"/>
                </a:lnTo>
                <a:lnTo>
                  <a:pt x="1820501" y="2501900"/>
                </a:lnTo>
                <a:lnTo>
                  <a:pt x="1824223" y="2489200"/>
                </a:lnTo>
                <a:lnTo>
                  <a:pt x="1827184" y="2476500"/>
                </a:lnTo>
                <a:close/>
              </a:path>
              <a:path w="2190750" h="2857500">
                <a:moveTo>
                  <a:pt x="479971" y="2489200"/>
                </a:moveTo>
                <a:lnTo>
                  <a:pt x="476669" y="2489200"/>
                </a:lnTo>
                <a:lnTo>
                  <a:pt x="481207" y="2499416"/>
                </a:lnTo>
                <a:lnTo>
                  <a:pt x="479971" y="2489200"/>
                </a:lnTo>
                <a:close/>
              </a:path>
              <a:path w="2190750" h="2857500">
                <a:moveTo>
                  <a:pt x="440829" y="2476500"/>
                </a:moveTo>
                <a:lnTo>
                  <a:pt x="361340" y="2476500"/>
                </a:lnTo>
                <a:lnTo>
                  <a:pt x="368301" y="2489200"/>
                </a:lnTo>
                <a:lnTo>
                  <a:pt x="445172" y="2489200"/>
                </a:lnTo>
                <a:lnTo>
                  <a:pt x="440829" y="2476500"/>
                </a:lnTo>
                <a:close/>
              </a:path>
              <a:path w="2190750" h="2857500">
                <a:moveTo>
                  <a:pt x="455739" y="2476500"/>
                </a:moveTo>
                <a:lnTo>
                  <a:pt x="449948" y="2476500"/>
                </a:lnTo>
                <a:lnTo>
                  <a:pt x="455955" y="2489200"/>
                </a:lnTo>
                <a:lnTo>
                  <a:pt x="455739" y="2476500"/>
                </a:lnTo>
                <a:close/>
              </a:path>
              <a:path w="2190750" h="2857500">
                <a:moveTo>
                  <a:pt x="1728774" y="2476500"/>
                </a:moveTo>
                <a:lnTo>
                  <a:pt x="1722107" y="2476500"/>
                </a:lnTo>
                <a:lnTo>
                  <a:pt x="1716671" y="2489200"/>
                </a:lnTo>
                <a:lnTo>
                  <a:pt x="1723377" y="2489200"/>
                </a:lnTo>
                <a:lnTo>
                  <a:pt x="1728774" y="2476500"/>
                </a:lnTo>
                <a:close/>
              </a:path>
              <a:path w="2190750" h="2857500">
                <a:moveTo>
                  <a:pt x="427235" y="2463800"/>
                </a:moveTo>
                <a:lnTo>
                  <a:pt x="356831" y="2463800"/>
                </a:lnTo>
                <a:lnTo>
                  <a:pt x="355189" y="2476500"/>
                </a:lnTo>
                <a:lnTo>
                  <a:pt x="431431" y="2476500"/>
                </a:lnTo>
                <a:lnTo>
                  <a:pt x="427235" y="2463800"/>
                </a:lnTo>
                <a:close/>
              </a:path>
              <a:path w="2190750" h="2857500">
                <a:moveTo>
                  <a:pt x="441439" y="2463800"/>
                </a:moveTo>
                <a:lnTo>
                  <a:pt x="435363" y="2463800"/>
                </a:lnTo>
                <a:lnTo>
                  <a:pt x="434447" y="2476500"/>
                </a:lnTo>
                <a:lnTo>
                  <a:pt x="446066" y="2476500"/>
                </a:lnTo>
                <a:lnTo>
                  <a:pt x="441439" y="2463800"/>
                </a:lnTo>
                <a:close/>
              </a:path>
              <a:path w="2190750" h="2857500">
                <a:moveTo>
                  <a:pt x="1828388" y="2463800"/>
                </a:moveTo>
                <a:lnTo>
                  <a:pt x="1758602" y="2463800"/>
                </a:lnTo>
                <a:lnTo>
                  <a:pt x="1753384" y="2476500"/>
                </a:lnTo>
                <a:lnTo>
                  <a:pt x="1827216" y="2476500"/>
                </a:lnTo>
                <a:lnTo>
                  <a:pt x="1828388" y="2463800"/>
                </a:lnTo>
                <a:close/>
              </a:path>
              <a:path w="2190750" h="2857500">
                <a:moveTo>
                  <a:pt x="328472" y="2451100"/>
                </a:moveTo>
                <a:lnTo>
                  <a:pt x="324612" y="2451100"/>
                </a:lnTo>
                <a:lnTo>
                  <a:pt x="329958" y="2463800"/>
                </a:lnTo>
                <a:lnTo>
                  <a:pt x="332879" y="2463800"/>
                </a:lnTo>
                <a:lnTo>
                  <a:pt x="328472" y="2451100"/>
                </a:lnTo>
                <a:close/>
              </a:path>
              <a:path w="2190750" h="2857500">
                <a:moveTo>
                  <a:pt x="340258" y="2451100"/>
                </a:moveTo>
                <a:lnTo>
                  <a:pt x="337197" y="2463800"/>
                </a:lnTo>
                <a:lnTo>
                  <a:pt x="342528" y="2452747"/>
                </a:lnTo>
                <a:lnTo>
                  <a:pt x="340258" y="2451100"/>
                </a:lnTo>
                <a:close/>
              </a:path>
              <a:path w="2190750" h="2857500">
                <a:moveTo>
                  <a:pt x="408368" y="2451100"/>
                </a:moveTo>
                <a:lnTo>
                  <a:pt x="343323" y="2451100"/>
                </a:lnTo>
                <a:lnTo>
                  <a:pt x="342528" y="2452747"/>
                </a:lnTo>
                <a:lnTo>
                  <a:pt x="357759" y="2463800"/>
                </a:lnTo>
                <a:lnTo>
                  <a:pt x="410298" y="2463800"/>
                </a:lnTo>
                <a:lnTo>
                  <a:pt x="408368" y="2451100"/>
                </a:lnTo>
                <a:close/>
              </a:path>
              <a:path w="2190750" h="2857500">
                <a:moveTo>
                  <a:pt x="414710" y="2451971"/>
                </a:moveTo>
                <a:lnTo>
                  <a:pt x="410298" y="2463800"/>
                </a:lnTo>
                <a:lnTo>
                  <a:pt x="419381" y="2463800"/>
                </a:lnTo>
                <a:lnTo>
                  <a:pt x="415898" y="2453621"/>
                </a:lnTo>
                <a:lnTo>
                  <a:pt x="414710" y="2451971"/>
                </a:lnTo>
                <a:close/>
              </a:path>
              <a:path w="2190750" h="2857500">
                <a:moveTo>
                  <a:pt x="425145" y="2451100"/>
                </a:moveTo>
                <a:lnTo>
                  <a:pt x="415036" y="2451100"/>
                </a:lnTo>
                <a:lnTo>
                  <a:pt x="415898" y="2453621"/>
                </a:lnTo>
                <a:lnTo>
                  <a:pt x="423227" y="2463800"/>
                </a:lnTo>
                <a:lnTo>
                  <a:pt x="425145" y="2451100"/>
                </a:lnTo>
                <a:close/>
              </a:path>
              <a:path w="2190750" h="2857500">
                <a:moveTo>
                  <a:pt x="444030" y="2451100"/>
                </a:moveTo>
                <a:lnTo>
                  <a:pt x="439750" y="2451100"/>
                </a:lnTo>
                <a:lnTo>
                  <a:pt x="434022" y="2463800"/>
                </a:lnTo>
                <a:lnTo>
                  <a:pt x="444030" y="2451100"/>
                </a:lnTo>
                <a:close/>
              </a:path>
              <a:path w="2190750" h="2857500">
                <a:moveTo>
                  <a:pt x="1773389" y="2451100"/>
                </a:moveTo>
                <a:lnTo>
                  <a:pt x="1761337" y="2451100"/>
                </a:lnTo>
                <a:lnTo>
                  <a:pt x="1763136" y="2463800"/>
                </a:lnTo>
                <a:lnTo>
                  <a:pt x="1776488" y="2463800"/>
                </a:lnTo>
                <a:lnTo>
                  <a:pt x="1773389" y="2451100"/>
                </a:lnTo>
                <a:close/>
              </a:path>
              <a:path w="2190750" h="2857500">
                <a:moveTo>
                  <a:pt x="1812429" y="2451100"/>
                </a:moveTo>
                <a:lnTo>
                  <a:pt x="1778292" y="2451100"/>
                </a:lnTo>
                <a:lnTo>
                  <a:pt x="1776488" y="2463800"/>
                </a:lnTo>
                <a:lnTo>
                  <a:pt x="1814004" y="2463800"/>
                </a:lnTo>
                <a:lnTo>
                  <a:pt x="1812429" y="2451100"/>
                </a:lnTo>
                <a:close/>
              </a:path>
              <a:path w="2190750" h="2857500">
                <a:moveTo>
                  <a:pt x="1839569" y="2451100"/>
                </a:moveTo>
                <a:lnTo>
                  <a:pt x="1818995" y="2451100"/>
                </a:lnTo>
                <a:lnTo>
                  <a:pt x="1817166" y="2463800"/>
                </a:lnTo>
                <a:lnTo>
                  <a:pt x="1832964" y="2463800"/>
                </a:lnTo>
                <a:lnTo>
                  <a:pt x="1839569" y="2451100"/>
                </a:lnTo>
                <a:close/>
              </a:path>
              <a:path w="2190750" h="2857500">
                <a:moveTo>
                  <a:pt x="1865845" y="2438400"/>
                </a:moveTo>
                <a:lnTo>
                  <a:pt x="1759483" y="2438400"/>
                </a:lnTo>
                <a:lnTo>
                  <a:pt x="1764169" y="2451100"/>
                </a:lnTo>
                <a:lnTo>
                  <a:pt x="1844522" y="2451100"/>
                </a:lnTo>
                <a:lnTo>
                  <a:pt x="1835086" y="2463800"/>
                </a:lnTo>
                <a:lnTo>
                  <a:pt x="1853795" y="2463800"/>
                </a:lnTo>
                <a:lnTo>
                  <a:pt x="1861817" y="2451100"/>
                </a:lnTo>
                <a:lnTo>
                  <a:pt x="1865845" y="2438400"/>
                </a:lnTo>
                <a:close/>
              </a:path>
              <a:path w="2190750" h="2857500">
                <a:moveTo>
                  <a:pt x="415036" y="2451100"/>
                </a:moveTo>
                <a:lnTo>
                  <a:pt x="414710" y="2451971"/>
                </a:lnTo>
                <a:lnTo>
                  <a:pt x="415898" y="2453621"/>
                </a:lnTo>
                <a:lnTo>
                  <a:pt x="415036" y="2451100"/>
                </a:lnTo>
                <a:close/>
              </a:path>
              <a:path w="2190750" h="2857500">
                <a:moveTo>
                  <a:pt x="415036" y="2451100"/>
                </a:moveTo>
                <a:lnTo>
                  <a:pt x="414083" y="2451100"/>
                </a:lnTo>
                <a:lnTo>
                  <a:pt x="414710" y="2451971"/>
                </a:lnTo>
                <a:lnTo>
                  <a:pt x="415036" y="2451100"/>
                </a:lnTo>
                <a:close/>
              </a:path>
              <a:path w="2190750" h="2857500">
                <a:moveTo>
                  <a:pt x="347218" y="2413000"/>
                </a:moveTo>
                <a:lnTo>
                  <a:pt x="304350" y="2413000"/>
                </a:lnTo>
                <a:lnTo>
                  <a:pt x="315750" y="2438400"/>
                </a:lnTo>
                <a:lnTo>
                  <a:pt x="327984" y="2451100"/>
                </a:lnTo>
                <a:lnTo>
                  <a:pt x="427507" y="2451100"/>
                </a:lnTo>
                <a:lnTo>
                  <a:pt x="415759" y="2438400"/>
                </a:lnTo>
                <a:lnTo>
                  <a:pt x="317715" y="2438400"/>
                </a:lnTo>
                <a:lnTo>
                  <a:pt x="317652" y="2425700"/>
                </a:lnTo>
                <a:lnTo>
                  <a:pt x="349338" y="2425700"/>
                </a:lnTo>
                <a:lnTo>
                  <a:pt x="347218" y="2413000"/>
                </a:lnTo>
                <a:close/>
              </a:path>
              <a:path w="2190750" h="2857500">
                <a:moveTo>
                  <a:pt x="351358" y="2425700"/>
                </a:moveTo>
                <a:lnTo>
                  <a:pt x="321119" y="2425700"/>
                </a:lnTo>
                <a:lnTo>
                  <a:pt x="324485" y="2438400"/>
                </a:lnTo>
                <a:lnTo>
                  <a:pt x="358038" y="2438400"/>
                </a:lnTo>
                <a:lnTo>
                  <a:pt x="351358" y="2425700"/>
                </a:lnTo>
                <a:close/>
              </a:path>
              <a:path w="2190750" h="2857500">
                <a:moveTo>
                  <a:pt x="419569" y="2425700"/>
                </a:moveTo>
                <a:lnTo>
                  <a:pt x="356654" y="2425700"/>
                </a:lnTo>
                <a:lnTo>
                  <a:pt x="358038" y="2438400"/>
                </a:lnTo>
                <a:lnTo>
                  <a:pt x="417055" y="2438400"/>
                </a:lnTo>
                <a:lnTo>
                  <a:pt x="419569" y="2425700"/>
                </a:lnTo>
                <a:close/>
              </a:path>
              <a:path w="2190750" h="2857500">
                <a:moveTo>
                  <a:pt x="1768309" y="2425700"/>
                </a:moveTo>
                <a:lnTo>
                  <a:pt x="1758810" y="2438400"/>
                </a:lnTo>
                <a:lnTo>
                  <a:pt x="1766239" y="2438400"/>
                </a:lnTo>
                <a:lnTo>
                  <a:pt x="1768309" y="2425700"/>
                </a:lnTo>
                <a:close/>
              </a:path>
              <a:path w="2190750" h="2857500">
                <a:moveTo>
                  <a:pt x="1781810" y="2425700"/>
                </a:moveTo>
                <a:lnTo>
                  <a:pt x="1772893" y="2425700"/>
                </a:lnTo>
                <a:lnTo>
                  <a:pt x="1772744" y="2438400"/>
                </a:lnTo>
                <a:lnTo>
                  <a:pt x="1782711" y="2438400"/>
                </a:lnTo>
                <a:lnTo>
                  <a:pt x="1781810" y="2425700"/>
                </a:lnTo>
                <a:close/>
              </a:path>
              <a:path w="2190750" h="2857500">
                <a:moveTo>
                  <a:pt x="1853512" y="2425700"/>
                </a:moveTo>
                <a:lnTo>
                  <a:pt x="1793798" y="2425700"/>
                </a:lnTo>
                <a:lnTo>
                  <a:pt x="1789283" y="2438400"/>
                </a:lnTo>
                <a:lnTo>
                  <a:pt x="1855755" y="2438400"/>
                </a:lnTo>
                <a:lnTo>
                  <a:pt x="1853512" y="2425700"/>
                </a:lnTo>
                <a:close/>
              </a:path>
              <a:path w="2190750" h="2857500">
                <a:moveTo>
                  <a:pt x="1882127" y="2425700"/>
                </a:moveTo>
                <a:lnTo>
                  <a:pt x="1878025" y="2425700"/>
                </a:lnTo>
                <a:lnTo>
                  <a:pt x="1877529" y="2438400"/>
                </a:lnTo>
                <a:lnTo>
                  <a:pt x="1882127" y="2425700"/>
                </a:lnTo>
                <a:close/>
              </a:path>
              <a:path w="2190750" h="2857500">
                <a:moveTo>
                  <a:pt x="410178" y="2413000"/>
                </a:moveTo>
                <a:lnTo>
                  <a:pt x="347218" y="2413000"/>
                </a:lnTo>
                <a:lnTo>
                  <a:pt x="355371" y="2425700"/>
                </a:lnTo>
                <a:lnTo>
                  <a:pt x="417918" y="2425700"/>
                </a:lnTo>
                <a:lnTo>
                  <a:pt x="410178" y="2413000"/>
                </a:lnTo>
                <a:close/>
              </a:path>
              <a:path w="2190750" h="2857500">
                <a:moveTo>
                  <a:pt x="1781022" y="2413000"/>
                </a:moveTo>
                <a:lnTo>
                  <a:pt x="1774753" y="2425700"/>
                </a:lnTo>
                <a:lnTo>
                  <a:pt x="1776387" y="2425700"/>
                </a:lnTo>
                <a:lnTo>
                  <a:pt x="1781022" y="2413000"/>
                </a:lnTo>
                <a:close/>
              </a:path>
              <a:path w="2190750" h="2857500">
                <a:moveTo>
                  <a:pt x="1797507" y="2413000"/>
                </a:moveTo>
                <a:lnTo>
                  <a:pt x="1796224" y="2425700"/>
                </a:lnTo>
                <a:lnTo>
                  <a:pt x="1798294" y="2425700"/>
                </a:lnTo>
                <a:lnTo>
                  <a:pt x="1797507" y="2413000"/>
                </a:lnTo>
                <a:close/>
              </a:path>
              <a:path w="2190750" h="2857500">
                <a:moveTo>
                  <a:pt x="1821897" y="2400300"/>
                </a:moveTo>
                <a:lnTo>
                  <a:pt x="1811684" y="2400300"/>
                </a:lnTo>
                <a:lnTo>
                  <a:pt x="1809253" y="2413000"/>
                </a:lnTo>
                <a:lnTo>
                  <a:pt x="1804713" y="2425700"/>
                </a:lnTo>
                <a:lnTo>
                  <a:pt x="1862086" y="2425700"/>
                </a:lnTo>
                <a:lnTo>
                  <a:pt x="1863572" y="2413000"/>
                </a:lnTo>
                <a:lnTo>
                  <a:pt x="1818970" y="2413000"/>
                </a:lnTo>
                <a:lnTo>
                  <a:pt x="1821897" y="2400300"/>
                </a:lnTo>
                <a:close/>
              </a:path>
              <a:path w="2190750" h="2857500">
                <a:moveTo>
                  <a:pt x="1878901" y="2413000"/>
                </a:moveTo>
                <a:lnTo>
                  <a:pt x="1863572" y="2413000"/>
                </a:lnTo>
                <a:lnTo>
                  <a:pt x="1869287" y="2425700"/>
                </a:lnTo>
                <a:lnTo>
                  <a:pt x="1880603" y="2425700"/>
                </a:lnTo>
                <a:lnTo>
                  <a:pt x="1878901" y="2413000"/>
                </a:lnTo>
                <a:close/>
              </a:path>
              <a:path w="2190750" h="2857500">
                <a:moveTo>
                  <a:pt x="311213" y="2400300"/>
                </a:moveTo>
                <a:lnTo>
                  <a:pt x="303994" y="2400300"/>
                </a:lnTo>
                <a:lnTo>
                  <a:pt x="300748" y="2413000"/>
                </a:lnTo>
                <a:lnTo>
                  <a:pt x="320903" y="2413000"/>
                </a:lnTo>
                <a:lnTo>
                  <a:pt x="320845" y="2412744"/>
                </a:lnTo>
                <a:lnTo>
                  <a:pt x="311213" y="2400300"/>
                </a:lnTo>
                <a:close/>
              </a:path>
              <a:path w="2190750" h="2857500">
                <a:moveTo>
                  <a:pt x="320845" y="2412744"/>
                </a:moveTo>
                <a:lnTo>
                  <a:pt x="320903" y="2413000"/>
                </a:lnTo>
                <a:lnTo>
                  <a:pt x="321043" y="2413000"/>
                </a:lnTo>
                <a:lnTo>
                  <a:pt x="320845" y="2412744"/>
                </a:lnTo>
                <a:close/>
              </a:path>
              <a:path w="2190750" h="2857500">
                <a:moveTo>
                  <a:pt x="365860" y="2400300"/>
                </a:moveTo>
                <a:lnTo>
                  <a:pt x="318008" y="2400300"/>
                </a:lnTo>
                <a:lnTo>
                  <a:pt x="320845" y="2412744"/>
                </a:lnTo>
                <a:lnTo>
                  <a:pt x="321043" y="2413000"/>
                </a:lnTo>
                <a:lnTo>
                  <a:pt x="372513" y="2413000"/>
                </a:lnTo>
                <a:lnTo>
                  <a:pt x="365860" y="2400300"/>
                </a:lnTo>
                <a:close/>
              </a:path>
              <a:path w="2190750" h="2857500">
                <a:moveTo>
                  <a:pt x="384060" y="2387600"/>
                </a:moveTo>
                <a:lnTo>
                  <a:pt x="378519" y="2387600"/>
                </a:lnTo>
                <a:lnTo>
                  <a:pt x="380212" y="2400300"/>
                </a:lnTo>
                <a:lnTo>
                  <a:pt x="382943" y="2413000"/>
                </a:lnTo>
                <a:lnTo>
                  <a:pt x="387781" y="2413000"/>
                </a:lnTo>
                <a:lnTo>
                  <a:pt x="386321" y="2400300"/>
                </a:lnTo>
                <a:lnTo>
                  <a:pt x="383730" y="2400300"/>
                </a:lnTo>
                <a:lnTo>
                  <a:pt x="384060" y="2387600"/>
                </a:lnTo>
                <a:close/>
              </a:path>
              <a:path w="2190750" h="2857500">
                <a:moveTo>
                  <a:pt x="390245" y="2400300"/>
                </a:moveTo>
                <a:lnTo>
                  <a:pt x="386321" y="2400300"/>
                </a:lnTo>
                <a:lnTo>
                  <a:pt x="395884" y="2413000"/>
                </a:lnTo>
                <a:lnTo>
                  <a:pt x="398564" y="2413000"/>
                </a:lnTo>
                <a:lnTo>
                  <a:pt x="390245" y="2400300"/>
                </a:lnTo>
                <a:close/>
              </a:path>
              <a:path w="2190750" h="2857500">
                <a:moveTo>
                  <a:pt x="402272" y="2400300"/>
                </a:moveTo>
                <a:lnTo>
                  <a:pt x="398525" y="2400300"/>
                </a:lnTo>
                <a:lnTo>
                  <a:pt x="403466" y="2413000"/>
                </a:lnTo>
                <a:lnTo>
                  <a:pt x="406425" y="2413000"/>
                </a:lnTo>
                <a:lnTo>
                  <a:pt x="402272" y="2400300"/>
                </a:lnTo>
                <a:close/>
              </a:path>
              <a:path w="2190750" h="2857500">
                <a:moveTo>
                  <a:pt x="1804771" y="2400300"/>
                </a:moveTo>
                <a:lnTo>
                  <a:pt x="1787385" y="2400300"/>
                </a:lnTo>
                <a:lnTo>
                  <a:pt x="1789442" y="2413000"/>
                </a:lnTo>
                <a:lnTo>
                  <a:pt x="1801996" y="2413000"/>
                </a:lnTo>
                <a:lnTo>
                  <a:pt x="1804771" y="2400300"/>
                </a:lnTo>
                <a:close/>
              </a:path>
              <a:path w="2190750" h="2857500">
                <a:moveTo>
                  <a:pt x="1883918" y="2374900"/>
                </a:moveTo>
                <a:lnTo>
                  <a:pt x="1834235" y="2374900"/>
                </a:lnTo>
                <a:lnTo>
                  <a:pt x="1833918" y="2400300"/>
                </a:lnTo>
                <a:lnTo>
                  <a:pt x="1821897" y="2400300"/>
                </a:lnTo>
                <a:lnTo>
                  <a:pt x="1822018" y="2413000"/>
                </a:lnTo>
                <a:lnTo>
                  <a:pt x="1882940" y="2413000"/>
                </a:lnTo>
                <a:lnTo>
                  <a:pt x="1874240" y="2387600"/>
                </a:lnTo>
                <a:lnTo>
                  <a:pt x="1882863" y="2387600"/>
                </a:lnTo>
                <a:lnTo>
                  <a:pt x="1883918" y="2374900"/>
                </a:lnTo>
                <a:close/>
              </a:path>
              <a:path w="2190750" h="2857500">
                <a:moveTo>
                  <a:pt x="293566" y="2397781"/>
                </a:moveTo>
                <a:lnTo>
                  <a:pt x="293992" y="2400300"/>
                </a:lnTo>
                <a:lnTo>
                  <a:pt x="295808" y="2400300"/>
                </a:lnTo>
                <a:lnTo>
                  <a:pt x="293566" y="2397781"/>
                </a:lnTo>
                <a:close/>
              </a:path>
              <a:path w="2190750" h="2857500">
                <a:moveTo>
                  <a:pt x="349359" y="2387600"/>
                </a:moveTo>
                <a:lnTo>
                  <a:pt x="300291" y="2387600"/>
                </a:lnTo>
                <a:lnTo>
                  <a:pt x="303339" y="2400300"/>
                </a:lnTo>
                <a:lnTo>
                  <a:pt x="350777" y="2400300"/>
                </a:lnTo>
                <a:lnTo>
                  <a:pt x="349359" y="2387600"/>
                </a:lnTo>
                <a:close/>
              </a:path>
              <a:path w="2190750" h="2857500">
                <a:moveTo>
                  <a:pt x="360921" y="2387600"/>
                </a:moveTo>
                <a:lnTo>
                  <a:pt x="353555" y="2387600"/>
                </a:lnTo>
                <a:lnTo>
                  <a:pt x="361607" y="2400300"/>
                </a:lnTo>
                <a:lnTo>
                  <a:pt x="360921" y="2387600"/>
                </a:lnTo>
                <a:close/>
              </a:path>
              <a:path w="2190750" h="2857500">
                <a:moveTo>
                  <a:pt x="372427" y="2387600"/>
                </a:moveTo>
                <a:lnTo>
                  <a:pt x="366064" y="2387600"/>
                </a:lnTo>
                <a:lnTo>
                  <a:pt x="370205" y="2400300"/>
                </a:lnTo>
                <a:lnTo>
                  <a:pt x="376872" y="2400300"/>
                </a:lnTo>
                <a:lnTo>
                  <a:pt x="372427" y="2387600"/>
                </a:lnTo>
                <a:close/>
              </a:path>
              <a:path w="2190750" h="2857500">
                <a:moveTo>
                  <a:pt x="1826824" y="2387600"/>
                </a:moveTo>
                <a:lnTo>
                  <a:pt x="1809435" y="2387600"/>
                </a:lnTo>
                <a:lnTo>
                  <a:pt x="1812963" y="2400300"/>
                </a:lnTo>
                <a:lnTo>
                  <a:pt x="1827872" y="2400300"/>
                </a:lnTo>
                <a:lnTo>
                  <a:pt x="1826824" y="2387600"/>
                </a:lnTo>
                <a:close/>
              </a:path>
              <a:path w="2190750" h="2857500">
                <a:moveTo>
                  <a:pt x="1895587" y="2387600"/>
                </a:moveTo>
                <a:lnTo>
                  <a:pt x="1880056" y="2387600"/>
                </a:lnTo>
                <a:lnTo>
                  <a:pt x="1886337" y="2400300"/>
                </a:lnTo>
                <a:lnTo>
                  <a:pt x="1894090" y="2400300"/>
                </a:lnTo>
                <a:lnTo>
                  <a:pt x="1895587" y="2387600"/>
                </a:lnTo>
                <a:close/>
              </a:path>
              <a:path w="2190750" h="2857500">
                <a:moveTo>
                  <a:pt x="291846" y="2387600"/>
                </a:moveTo>
                <a:lnTo>
                  <a:pt x="284505" y="2387600"/>
                </a:lnTo>
                <a:lnTo>
                  <a:pt x="293566" y="2397781"/>
                </a:lnTo>
                <a:lnTo>
                  <a:pt x="291846" y="2387600"/>
                </a:lnTo>
                <a:close/>
              </a:path>
              <a:path w="2190750" h="2857500">
                <a:moveTo>
                  <a:pt x="273583" y="2374900"/>
                </a:moveTo>
                <a:lnTo>
                  <a:pt x="270598" y="2374900"/>
                </a:lnTo>
                <a:lnTo>
                  <a:pt x="273494" y="2387600"/>
                </a:lnTo>
                <a:lnTo>
                  <a:pt x="273583" y="2374900"/>
                </a:lnTo>
                <a:close/>
              </a:path>
              <a:path w="2190750" h="2857500">
                <a:moveTo>
                  <a:pt x="367118" y="2349500"/>
                </a:moveTo>
                <a:lnTo>
                  <a:pt x="355600" y="2362200"/>
                </a:lnTo>
                <a:lnTo>
                  <a:pt x="277850" y="2362200"/>
                </a:lnTo>
                <a:lnTo>
                  <a:pt x="278930" y="2374900"/>
                </a:lnTo>
                <a:lnTo>
                  <a:pt x="277672" y="2387600"/>
                </a:lnTo>
                <a:lnTo>
                  <a:pt x="344208" y="2387600"/>
                </a:lnTo>
                <a:lnTo>
                  <a:pt x="344322" y="2374900"/>
                </a:lnTo>
                <a:lnTo>
                  <a:pt x="368922" y="2374900"/>
                </a:lnTo>
                <a:lnTo>
                  <a:pt x="369049" y="2362200"/>
                </a:lnTo>
                <a:lnTo>
                  <a:pt x="367118" y="2349500"/>
                </a:lnTo>
                <a:close/>
              </a:path>
              <a:path w="2190750" h="2857500">
                <a:moveTo>
                  <a:pt x="357378" y="2374900"/>
                </a:moveTo>
                <a:lnTo>
                  <a:pt x="351497" y="2374900"/>
                </a:lnTo>
                <a:lnTo>
                  <a:pt x="348373" y="2387600"/>
                </a:lnTo>
                <a:lnTo>
                  <a:pt x="358292" y="2387600"/>
                </a:lnTo>
                <a:lnTo>
                  <a:pt x="357378" y="2374900"/>
                </a:lnTo>
                <a:close/>
              </a:path>
              <a:path w="2190750" h="2857500">
                <a:moveTo>
                  <a:pt x="364299" y="2374900"/>
                </a:moveTo>
                <a:lnTo>
                  <a:pt x="361340" y="2374900"/>
                </a:lnTo>
                <a:lnTo>
                  <a:pt x="361937" y="2387600"/>
                </a:lnTo>
                <a:lnTo>
                  <a:pt x="364007" y="2387600"/>
                </a:lnTo>
                <a:lnTo>
                  <a:pt x="364299" y="2374900"/>
                </a:lnTo>
                <a:close/>
              </a:path>
              <a:path w="2190750" h="2857500">
                <a:moveTo>
                  <a:pt x="1818679" y="2374900"/>
                </a:moveTo>
                <a:lnTo>
                  <a:pt x="1811541" y="2374900"/>
                </a:lnTo>
                <a:lnTo>
                  <a:pt x="1804962" y="2387600"/>
                </a:lnTo>
                <a:lnTo>
                  <a:pt x="1819325" y="2387600"/>
                </a:lnTo>
                <a:lnTo>
                  <a:pt x="1818679" y="2374900"/>
                </a:lnTo>
                <a:close/>
              </a:path>
              <a:path w="2190750" h="2857500">
                <a:moveTo>
                  <a:pt x="1827646" y="2374900"/>
                </a:moveTo>
                <a:lnTo>
                  <a:pt x="1825790" y="2374900"/>
                </a:lnTo>
                <a:lnTo>
                  <a:pt x="1824570" y="2387600"/>
                </a:lnTo>
                <a:lnTo>
                  <a:pt x="1827369" y="2387600"/>
                </a:lnTo>
                <a:lnTo>
                  <a:pt x="1827646" y="2374900"/>
                </a:lnTo>
                <a:close/>
              </a:path>
              <a:path w="2190750" h="2857500">
                <a:moveTo>
                  <a:pt x="1903476" y="2374900"/>
                </a:moveTo>
                <a:lnTo>
                  <a:pt x="1885035" y="2374900"/>
                </a:lnTo>
                <a:lnTo>
                  <a:pt x="1886889" y="2387600"/>
                </a:lnTo>
                <a:lnTo>
                  <a:pt x="1906257" y="2387600"/>
                </a:lnTo>
                <a:lnTo>
                  <a:pt x="1903476" y="2374900"/>
                </a:lnTo>
                <a:close/>
              </a:path>
              <a:path w="2190750" h="2857500">
                <a:moveTo>
                  <a:pt x="1815922" y="2362200"/>
                </a:moveTo>
                <a:lnTo>
                  <a:pt x="1810550" y="2362200"/>
                </a:lnTo>
                <a:lnTo>
                  <a:pt x="1807959" y="2374900"/>
                </a:lnTo>
                <a:lnTo>
                  <a:pt x="1814220" y="2374900"/>
                </a:lnTo>
                <a:lnTo>
                  <a:pt x="1815922" y="2362200"/>
                </a:lnTo>
                <a:close/>
              </a:path>
              <a:path w="2190750" h="2857500">
                <a:moveTo>
                  <a:pt x="1831390" y="2349500"/>
                </a:moveTo>
                <a:lnTo>
                  <a:pt x="1825296" y="2362200"/>
                </a:lnTo>
                <a:lnTo>
                  <a:pt x="1818500" y="2374900"/>
                </a:lnTo>
                <a:lnTo>
                  <a:pt x="1917636" y="2374900"/>
                </a:lnTo>
                <a:lnTo>
                  <a:pt x="1919566" y="2362200"/>
                </a:lnTo>
                <a:lnTo>
                  <a:pt x="1830984" y="2362200"/>
                </a:lnTo>
                <a:lnTo>
                  <a:pt x="1831390" y="2349500"/>
                </a:lnTo>
                <a:close/>
              </a:path>
              <a:path w="2190750" h="2857500">
                <a:moveTo>
                  <a:pt x="1926653" y="2362200"/>
                </a:moveTo>
                <a:lnTo>
                  <a:pt x="1924977" y="2362200"/>
                </a:lnTo>
                <a:lnTo>
                  <a:pt x="1921395" y="2374900"/>
                </a:lnTo>
                <a:lnTo>
                  <a:pt x="1928431" y="2374900"/>
                </a:lnTo>
                <a:lnTo>
                  <a:pt x="1926653" y="2362200"/>
                </a:lnTo>
                <a:close/>
              </a:path>
              <a:path w="2190750" h="2857500">
                <a:moveTo>
                  <a:pt x="324557" y="2349500"/>
                </a:moveTo>
                <a:lnTo>
                  <a:pt x="259575" y="2349500"/>
                </a:lnTo>
                <a:lnTo>
                  <a:pt x="264045" y="2362200"/>
                </a:lnTo>
                <a:lnTo>
                  <a:pt x="321487" y="2362200"/>
                </a:lnTo>
                <a:lnTo>
                  <a:pt x="324557" y="2349500"/>
                </a:lnTo>
                <a:close/>
              </a:path>
              <a:path w="2190750" h="2857500">
                <a:moveTo>
                  <a:pt x="336836" y="2349500"/>
                </a:moveTo>
                <a:lnTo>
                  <a:pt x="324557" y="2349500"/>
                </a:lnTo>
                <a:lnTo>
                  <a:pt x="329490" y="2362200"/>
                </a:lnTo>
                <a:lnTo>
                  <a:pt x="340898" y="2362200"/>
                </a:lnTo>
                <a:lnTo>
                  <a:pt x="336836" y="2349500"/>
                </a:lnTo>
                <a:close/>
              </a:path>
              <a:path w="2190750" h="2857500">
                <a:moveTo>
                  <a:pt x="354075" y="2349500"/>
                </a:moveTo>
                <a:lnTo>
                  <a:pt x="351047" y="2349500"/>
                </a:lnTo>
                <a:lnTo>
                  <a:pt x="354247" y="2362200"/>
                </a:lnTo>
                <a:lnTo>
                  <a:pt x="355600" y="2362200"/>
                </a:lnTo>
                <a:lnTo>
                  <a:pt x="354075" y="2349500"/>
                </a:lnTo>
                <a:close/>
              </a:path>
              <a:path w="2190750" h="2857500">
                <a:moveTo>
                  <a:pt x="1848827" y="2324100"/>
                </a:moveTo>
                <a:lnTo>
                  <a:pt x="1849361" y="2336800"/>
                </a:lnTo>
                <a:lnTo>
                  <a:pt x="1848369" y="2349500"/>
                </a:lnTo>
                <a:lnTo>
                  <a:pt x="1845036" y="2362200"/>
                </a:lnTo>
                <a:lnTo>
                  <a:pt x="1925156" y="2362200"/>
                </a:lnTo>
                <a:lnTo>
                  <a:pt x="1926851" y="2349500"/>
                </a:lnTo>
                <a:lnTo>
                  <a:pt x="1858619" y="2349500"/>
                </a:lnTo>
                <a:lnTo>
                  <a:pt x="1855038" y="2336800"/>
                </a:lnTo>
                <a:lnTo>
                  <a:pt x="1852434" y="2336800"/>
                </a:lnTo>
                <a:lnTo>
                  <a:pt x="1848827" y="2324100"/>
                </a:lnTo>
                <a:close/>
              </a:path>
              <a:path w="2190750" h="2857500">
                <a:moveTo>
                  <a:pt x="286296" y="2324100"/>
                </a:moveTo>
                <a:lnTo>
                  <a:pt x="248615" y="2324100"/>
                </a:lnTo>
                <a:lnTo>
                  <a:pt x="250228" y="2336800"/>
                </a:lnTo>
                <a:lnTo>
                  <a:pt x="255638" y="2349500"/>
                </a:lnTo>
                <a:lnTo>
                  <a:pt x="362216" y="2349500"/>
                </a:lnTo>
                <a:lnTo>
                  <a:pt x="359371" y="2336800"/>
                </a:lnTo>
                <a:lnTo>
                  <a:pt x="287528" y="2336800"/>
                </a:lnTo>
                <a:lnTo>
                  <a:pt x="286296" y="2324100"/>
                </a:lnTo>
                <a:close/>
              </a:path>
              <a:path w="2190750" h="2857500">
                <a:moveTo>
                  <a:pt x="1835556" y="2336800"/>
                </a:moveTo>
                <a:lnTo>
                  <a:pt x="1830187" y="2336800"/>
                </a:lnTo>
                <a:lnTo>
                  <a:pt x="1826548" y="2349500"/>
                </a:lnTo>
                <a:lnTo>
                  <a:pt x="1835086" y="2349500"/>
                </a:lnTo>
                <a:lnTo>
                  <a:pt x="1835556" y="2336800"/>
                </a:lnTo>
                <a:close/>
              </a:path>
              <a:path w="2190750" h="2857500">
                <a:moveTo>
                  <a:pt x="1843493" y="2336800"/>
                </a:moveTo>
                <a:lnTo>
                  <a:pt x="1842414" y="2349500"/>
                </a:lnTo>
                <a:lnTo>
                  <a:pt x="1844281" y="2349500"/>
                </a:lnTo>
                <a:lnTo>
                  <a:pt x="1843493" y="2336800"/>
                </a:lnTo>
                <a:close/>
              </a:path>
              <a:path w="2190750" h="2857500">
                <a:moveTo>
                  <a:pt x="1922564" y="2336800"/>
                </a:moveTo>
                <a:lnTo>
                  <a:pt x="1863725" y="2336800"/>
                </a:lnTo>
                <a:lnTo>
                  <a:pt x="1858619" y="2349500"/>
                </a:lnTo>
                <a:lnTo>
                  <a:pt x="1918754" y="2349500"/>
                </a:lnTo>
                <a:lnTo>
                  <a:pt x="1922564" y="2336800"/>
                </a:lnTo>
                <a:close/>
              </a:path>
              <a:path w="2190750" h="2857500">
                <a:moveTo>
                  <a:pt x="1930323" y="2336800"/>
                </a:moveTo>
                <a:lnTo>
                  <a:pt x="1922564" y="2336800"/>
                </a:lnTo>
                <a:lnTo>
                  <a:pt x="1922272" y="2349500"/>
                </a:lnTo>
                <a:lnTo>
                  <a:pt x="1927402" y="2349500"/>
                </a:lnTo>
                <a:lnTo>
                  <a:pt x="1930323" y="2336800"/>
                </a:lnTo>
                <a:close/>
              </a:path>
              <a:path w="2190750" h="2857500">
                <a:moveTo>
                  <a:pt x="321829" y="2324100"/>
                </a:moveTo>
                <a:lnTo>
                  <a:pt x="287985" y="2324100"/>
                </a:lnTo>
                <a:lnTo>
                  <a:pt x="287528" y="2336800"/>
                </a:lnTo>
                <a:lnTo>
                  <a:pt x="325897" y="2336800"/>
                </a:lnTo>
                <a:lnTo>
                  <a:pt x="321829" y="2324100"/>
                </a:lnTo>
                <a:close/>
              </a:path>
              <a:path w="2190750" h="2857500">
                <a:moveTo>
                  <a:pt x="334124" y="2324100"/>
                </a:moveTo>
                <a:lnTo>
                  <a:pt x="331368" y="2324100"/>
                </a:lnTo>
                <a:lnTo>
                  <a:pt x="328828" y="2336800"/>
                </a:lnTo>
                <a:lnTo>
                  <a:pt x="338429" y="2336800"/>
                </a:lnTo>
                <a:lnTo>
                  <a:pt x="334124" y="2324100"/>
                </a:lnTo>
                <a:close/>
              </a:path>
              <a:path w="2190750" h="2857500">
                <a:moveTo>
                  <a:pt x="1841766" y="2324100"/>
                </a:moveTo>
                <a:lnTo>
                  <a:pt x="1840636" y="2324100"/>
                </a:lnTo>
                <a:lnTo>
                  <a:pt x="1840344" y="2336800"/>
                </a:lnTo>
                <a:lnTo>
                  <a:pt x="1844268" y="2336800"/>
                </a:lnTo>
                <a:lnTo>
                  <a:pt x="1841766" y="2324100"/>
                </a:lnTo>
                <a:close/>
              </a:path>
              <a:path w="2190750" h="2857500">
                <a:moveTo>
                  <a:pt x="1931233" y="2324100"/>
                </a:moveTo>
                <a:lnTo>
                  <a:pt x="1870278" y="2324100"/>
                </a:lnTo>
                <a:lnTo>
                  <a:pt x="1867738" y="2336800"/>
                </a:lnTo>
                <a:lnTo>
                  <a:pt x="1929231" y="2336800"/>
                </a:lnTo>
                <a:lnTo>
                  <a:pt x="1931233" y="2324100"/>
                </a:lnTo>
                <a:close/>
              </a:path>
              <a:path w="2190750" h="2857500">
                <a:moveTo>
                  <a:pt x="309994" y="2311400"/>
                </a:moveTo>
                <a:lnTo>
                  <a:pt x="251434" y="2311400"/>
                </a:lnTo>
                <a:lnTo>
                  <a:pt x="258330" y="2324100"/>
                </a:lnTo>
                <a:lnTo>
                  <a:pt x="316623" y="2324100"/>
                </a:lnTo>
                <a:lnTo>
                  <a:pt x="316402" y="2322945"/>
                </a:lnTo>
                <a:lnTo>
                  <a:pt x="309994" y="2311400"/>
                </a:lnTo>
                <a:close/>
              </a:path>
              <a:path w="2190750" h="2857500">
                <a:moveTo>
                  <a:pt x="319011" y="2311400"/>
                </a:moveTo>
                <a:lnTo>
                  <a:pt x="314185" y="2311400"/>
                </a:lnTo>
                <a:lnTo>
                  <a:pt x="316402" y="2322945"/>
                </a:lnTo>
                <a:lnTo>
                  <a:pt x="317042" y="2324100"/>
                </a:lnTo>
                <a:lnTo>
                  <a:pt x="317347" y="2324100"/>
                </a:lnTo>
                <a:lnTo>
                  <a:pt x="319011" y="2311400"/>
                </a:lnTo>
                <a:close/>
              </a:path>
              <a:path w="2190750" h="2857500">
                <a:moveTo>
                  <a:pt x="338455" y="2311400"/>
                </a:moveTo>
                <a:lnTo>
                  <a:pt x="335661" y="2311400"/>
                </a:lnTo>
                <a:lnTo>
                  <a:pt x="333248" y="2324100"/>
                </a:lnTo>
                <a:lnTo>
                  <a:pt x="348983" y="2324100"/>
                </a:lnTo>
                <a:lnTo>
                  <a:pt x="338455" y="2311400"/>
                </a:lnTo>
                <a:close/>
              </a:path>
              <a:path w="2190750" h="2857500">
                <a:moveTo>
                  <a:pt x="1862912" y="2311400"/>
                </a:moveTo>
                <a:lnTo>
                  <a:pt x="1862226" y="2311400"/>
                </a:lnTo>
                <a:lnTo>
                  <a:pt x="1851787" y="2324100"/>
                </a:lnTo>
                <a:lnTo>
                  <a:pt x="1863168" y="2324100"/>
                </a:lnTo>
                <a:lnTo>
                  <a:pt x="1862912" y="2311400"/>
                </a:lnTo>
                <a:close/>
              </a:path>
              <a:path w="2190750" h="2857500">
                <a:moveTo>
                  <a:pt x="1881900" y="2273300"/>
                </a:moveTo>
                <a:lnTo>
                  <a:pt x="1875701" y="2273300"/>
                </a:lnTo>
                <a:lnTo>
                  <a:pt x="1875523" y="2286000"/>
                </a:lnTo>
                <a:lnTo>
                  <a:pt x="1874532" y="2298700"/>
                </a:lnTo>
                <a:lnTo>
                  <a:pt x="1865972" y="2298700"/>
                </a:lnTo>
                <a:lnTo>
                  <a:pt x="1867629" y="2311400"/>
                </a:lnTo>
                <a:lnTo>
                  <a:pt x="1871141" y="2311400"/>
                </a:lnTo>
                <a:lnTo>
                  <a:pt x="1873920" y="2324100"/>
                </a:lnTo>
                <a:lnTo>
                  <a:pt x="1914738" y="2324100"/>
                </a:lnTo>
                <a:lnTo>
                  <a:pt x="1915017" y="2311400"/>
                </a:lnTo>
                <a:lnTo>
                  <a:pt x="1920319" y="2298700"/>
                </a:lnTo>
                <a:lnTo>
                  <a:pt x="1924786" y="2286000"/>
                </a:lnTo>
                <a:lnTo>
                  <a:pt x="1881865" y="2286000"/>
                </a:lnTo>
                <a:lnTo>
                  <a:pt x="1881900" y="2273300"/>
                </a:lnTo>
                <a:close/>
              </a:path>
              <a:path w="2190750" h="2857500">
                <a:moveTo>
                  <a:pt x="1945576" y="2311400"/>
                </a:moveTo>
                <a:lnTo>
                  <a:pt x="1925345" y="2311400"/>
                </a:lnTo>
                <a:lnTo>
                  <a:pt x="1914738" y="2324100"/>
                </a:lnTo>
                <a:lnTo>
                  <a:pt x="1944981" y="2324100"/>
                </a:lnTo>
                <a:lnTo>
                  <a:pt x="1945576" y="2311400"/>
                </a:lnTo>
                <a:close/>
              </a:path>
              <a:path w="2190750" h="2857500">
                <a:moveTo>
                  <a:pt x="249694" y="2298700"/>
                </a:moveTo>
                <a:lnTo>
                  <a:pt x="243433" y="2298700"/>
                </a:lnTo>
                <a:lnTo>
                  <a:pt x="244144" y="2311400"/>
                </a:lnTo>
                <a:lnTo>
                  <a:pt x="247357" y="2311400"/>
                </a:lnTo>
                <a:lnTo>
                  <a:pt x="249694" y="2298700"/>
                </a:lnTo>
                <a:close/>
              </a:path>
              <a:path w="2190750" h="2857500">
                <a:moveTo>
                  <a:pt x="293458" y="2298700"/>
                </a:moveTo>
                <a:lnTo>
                  <a:pt x="252856" y="2298700"/>
                </a:lnTo>
                <a:lnTo>
                  <a:pt x="252095" y="2311400"/>
                </a:lnTo>
                <a:lnTo>
                  <a:pt x="295608" y="2311400"/>
                </a:lnTo>
                <a:lnTo>
                  <a:pt x="293458" y="2298700"/>
                </a:lnTo>
                <a:close/>
              </a:path>
              <a:path w="2190750" h="2857500">
                <a:moveTo>
                  <a:pt x="316825" y="2298700"/>
                </a:moveTo>
                <a:lnTo>
                  <a:pt x="311601" y="2298700"/>
                </a:lnTo>
                <a:lnTo>
                  <a:pt x="304774" y="2311400"/>
                </a:lnTo>
                <a:lnTo>
                  <a:pt x="318731" y="2311400"/>
                </a:lnTo>
                <a:lnTo>
                  <a:pt x="316825" y="2298700"/>
                </a:lnTo>
                <a:close/>
              </a:path>
              <a:path w="2190750" h="2857500">
                <a:moveTo>
                  <a:pt x="1865096" y="2298700"/>
                </a:moveTo>
                <a:lnTo>
                  <a:pt x="1861159" y="2298700"/>
                </a:lnTo>
                <a:lnTo>
                  <a:pt x="1860931" y="2311400"/>
                </a:lnTo>
                <a:lnTo>
                  <a:pt x="1865096" y="2298700"/>
                </a:lnTo>
                <a:close/>
              </a:path>
              <a:path w="2190750" h="2857500">
                <a:moveTo>
                  <a:pt x="1936089" y="2298700"/>
                </a:moveTo>
                <a:lnTo>
                  <a:pt x="1932508" y="2298700"/>
                </a:lnTo>
                <a:lnTo>
                  <a:pt x="1931987" y="2311400"/>
                </a:lnTo>
                <a:lnTo>
                  <a:pt x="1936254" y="2311400"/>
                </a:lnTo>
                <a:lnTo>
                  <a:pt x="1936089" y="2298700"/>
                </a:lnTo>
                <a:close/>
              </a:path>
              <a:path w="2190750" h="2857500">
                <a:moveTo>
                  <a:pt x="1951142" y="2298700"/>
                </a:moveTo>
                <a:lnTo>
                  <a:pt x="1945614" y="2298700"/>
                </a:lnTo>
                <a:lnTo>
                  <a:pt x="1940979" y="2311400"/>
                </a:lnTo>
                <a:lnTo>
                  <a:pt x="1945725" y="2311400"/>
                </a:lnTo>
                <a:lnTo>
                  <a:pt x="1951142" y="2298700"/>
                </a:lnTo>
                <a:close/>
              </a:path>
              <a:path w="2190750" h="2857500">
                <a:moveTo>
                  <a:pt x="270421" y="2286000"/>
                </a:moveTo>
                <a:lnTo>
                  <a:pt x="222099" y="2286000"/>
                </a:lnTo>
                <a:lnTo>
                  <a:pt x="229263" y="2298700"/>
                </a:lnTo>
                <a:lnTo>
                  <a:pt x="278737" y="2298700"/>
                </a:lnTo>
                <a:lnTo>
                  <a:pt x="270421" y="2286000"/>
                </a:lnTo>
                <a:close/>
              </a:path>
              <a:path w="2190750" h="2857500">
                <a:moveTo>
                  <a:pt x="219824" y="2247900"/>
                </a:moveTo>
                <a:lnTo>
                  <a:pt x="211899" y="2247900"/>
                </a:lnTo>
                <a:lnTo>
                  <a:pt x="217208" y="2260600"/>
                </a:lnTo>
                <a:lnTo>
                  <a:pt x="222745" y="2273300"/>
                </a:lnTo>
                <a:lnTo>
                  <a:pt x="276199" y="2273300"/>
                </a:lnTo>
                <a:lnTo>
                  <a:pt x="283520" y="2286000"/>
                </a:lnTo>
                <a:lnTo>
                  <a:pt x="283735" y="2298700"/>
                </a:lnTo>
                <a:lnTo>
                  <a:pt x="293014" y="2298700"/>
                </a:lnTo>
                <a:lnTo>
                  <a:pt x="293624" y="2286000"/>
                </a:lnTo>
                <a:lnTo>
                  <a:pt x="290461" y="2286000"/>
                </a:lnTo>
                <a:lnTo>
                  <a:pt x="289420" y="2273300"/>
                </a:lnTo>
                <a:lnTo>
                  <a:pt x="280466" y="2260600"/>
                </a:lnTo>
                <a:lnTo>
                  <a:pt x="218706" y="2260600"/>
                </a:lnTo>
                <a:lnTo>
                  <a:pt x="219824" y="2247900"/>
                </a:lnTo>
                <a:close/>
              </a:path>
              <a:path w="2190750" h="2857500">
                <a:moveTo>
                  <a:pt x="1868182" y="2286000"/>
                </a:moveTo>
                <a:lnTo>
                  <a:pt x="1861324" y="2286000"/>
                </a:lnTo>
                <a:lnTo>
                  <a:pt x="1863115" y="2298700"/>
                </a:lnTo>
                <a:lnTo>
                  <a:pt x="1867547" y="2298700"/>
                </a:lnTo>
                <a:lnTo>
                  <a:pt x="1868182" y="2286000"/>
                </a:lnTo>
                <a:close/>
              </a:path>
              <a:path w="2190750" h="2857500">
                <a:moveTo>
                  <a:pt x="1939798" y="2286000"/>
                </a:moveTo>
                <a:lnTo>
                  <a:pt x="1925383" y="2286000"/>
                </a:lnTo>
                <a:lnTo>
                  <a:pt x="1927910" y="2298700"/>
                </a:lnTo>
                <a:lnTo>
                  <a:pt x="1931212" y="2298700"/>
                </a:lnTo>
                <a:lnTo>
                  <a:pt x="1939798" y="2286000"/>
                </a:lnTo>
                <a:close/>
              </a:path>
              <a:path w="2190750" h="2857500">
                <a:moveTo>
                  <a:pt x="1961527" y="2286000"/>
                </a:moveTo>
                <a:lnTo>
                  <a:pt x="1945005" y="2286000"/>
                </a:lnTo>
                <a:lnTo>
                  <a:pt x="1948416" y="2298700"/>
                </a:lnTo>
                <a:lnTo>
                  <a:pt x="1957763" y="2298700"/>
                </a:lnTo>
                <a:lnTo>
                  <a:pt x="1961527" y="2286000"/>
                </a:lnTo>
                <a:close/>
              </a:path>
              <a:path w="2190750" h="2857500">
                <a:moveTo>
                  <a:pt x="210756" y="2273300"/>
                </a:moveTo>
                <a:lnTo>
                  <a:pt x="209689" y="2273300"/>
                </a:lnTo>
                <a:lnTo>
                  <a:pt x="209702" y="2286000"/>
                </a:lnTo>
                <a:lnTo>
                  <a:pt x="210756" y="2273300"/>
                </a:lnTo>
                <a:close/>
              </a:path>
              <a:path w="2190750" h="2857500">
                <a:moveTo>
                  <a:pt x="211213" y="2260600"/>
                </a:moveTo>
                <a:lnTo>
                  <a:pt x="213563" y="2273300"/>
                </a:lnTo>
                <a:lnTo>
                  <a:pt x="216604" y="2286000"/>
                </a:lnTo>
                <a:lnTo>
                  <a:pt x="268414" y="2286000"/>
                </a:lnTo>
                <a:lnTo>
                  <a:pt x="274916" y="2273300"/>
                </a:lnTo>
                <a:lnTo>
                  <a:pt x="222440" y="2273300"/>
                </a:lnTo>
                <a:lnTo>
                  <a:pt x="211213" y="2260600"/>
                </a:lnTo>
                <a:close/>
              </a:path>
              <a:path w="2190750" h="2857500">
                <a:moveTo>
                  <a:pt x="300431" y="2273300"/>
                </a:moveTo>
                <a:lnTo>
                  <a:pt x="294944" y="2273300"/>
                </a:lnTo>
                <a:lnTo>
                  <a:pt x="300316" y="2286000"/>
                </a:lnTo>
                <a:lnTo>
                  <a:pt x="304431" y="2286000"/>
                </a:lnTo>
                <a:lnTo>
                  <a:pt x="300431" y="2273300"/>
                </a:lnTo>
                <a:close/>
              </a:path>
              <a:path w="2190750" h="2857500">
                <a:moveTo>
                  <a:pt x="318432" y="2273300"/>
                </a:moveTo>
                <a:lnTo>
                  <a:pt x="313316" y="2273300"/>
                </a:lnTo>
                <a:lnTo>
                  <a:pt x="312839" y="2286000"/>
                </a:lnTo>
                <a:lnTo>
                  <a:pt x="320967" y="2286000"/>
                </a:lnTo>
                <a:lnTo>
                  <a:pt x="318432" y="2273300"/>
                </a:lnTo>
                <a:close/>
              </a:path>
              <a:path w="2190750" h="2857500">
                <a:moveTo>
                  <a:pt x="1888591" y="2273300"/>
                </a:moveTo>
                <a:lnTo>
                  <a:pt x="1886792" y="2273300"/>
                </a:lnTo>
                <a:lnTo>
                  <a:pt x="1885390" y="2286000"/>
                </a:lnTo>
                <a:lnTo>
                  <a:pt x="1888591" y="2273300"/>
                </a:lnTo>
                <a:close/>
              </a:path>
              <a:path w="2190750" h="2857500">
                <a:moveTo>
                  <a:pt x="1917941" y="2273300"/>
                </a:moveTo>
                <a:lnTo>
                  <a:pt x="1894543" y="2273300"/>
                </a:lnTo>
                <a:lnTo>
                  <a:pt x="1891411" y="2286000"/>
                </a:lnTo>
                <a:lnTo>
                  <a:pt x="1925510" y="2286000"/>
                </a:lnTo>
                <a:lnTo>
                  <a:pt x="1917941" y="2273300"/>
                </a:lnTo>
                <a:close/>
              </a:path>
              <a:path w="2190750" h="2857500">
                <a:moveTo>
                  <a:pt x="1979485" y="2260600"/>
                </a:moveTo>
                <a:lnTo>
                  <a:pt x="1923237" y="2260600"/>
                </a:lnTo>
                <a:lnTo>
                  <a:pt x="1925510" y="2286000"/>
                </a:lnTo>
                <a:lnTo>
                  <a:pt x="1962073" y="2286000"/>
                </a:lnTo>
                <a:lnTo>
                  <a:pt x="1953806" y="2273300"/>
                </a:lnTo>
                <a:lnTo>
                  <a:pt x="1977593" y="2273300"/>
                </a:lnTo>
                <a:lnTo>
                  <a:pt x="1979485" y="2260600"/>
                </a:lnTo>
                <a:close/>
              </a:path>
              <a:path w="2190750" h="2857500">
                <a:moveTo>
                  <a:pt x="1968576" y="2273300"/>
                </a:moveTo>
                <a:lnTo>
                  <a:pt x="1965883" y="2273300"/>
                </a:lnTo>
                <a:lnTo>
                  <a:pt x="1964601" y="2286000"/>
                </a:lnTo>
                <a:lnTo>
                  <a:pt x="1966556" y="2286000"/>
                </a:lnTo>
                <a:lnTo>
                  <a:pt x="1968576" y="2273300"/>
                </a:lnTo>
                <a:close/>
              </a:path>
              <a:path w="2190750" h="2857500">
                <a:moveTo>
                  <a:pt x="294220" y="2260600"/>
                </a:moveTo>
                <a:lnTo>
                  <a:pt x="293814" y="2260600"/>
                </a:lnTo>
                <a:lnTo>
                  <a:pt x="289941" y="2273300"/>
                </a:lnTo>
                <a:lnTo>
                  <a:pt x="294220" y="2260600"/>
                </a:lnTo>
                <a:close/>
              </a:path>
              <a:path w="2190750" h="2857500">
                <a:moveTo>
                  <a:pt x="1887486" y="2260600"/>
                </a:moveTo>
                <a:lnTo>
                  <a:pt x="1884845" y="2273300"/>
                </a:lnTo>
                <a:lnTo>
                  <a:pt x="1888134" y="2273300"/>
                </a:lnTo>
                <a:lnTo>
                  <a:pt x="1887486" y="2260600"/>
                </a:lnTo>
                <a:close/>
              </a:path>
              <a:path w="2190750" h="2857500">
                <a:moveTo>
                  <a:pt x="1893100" y="2260600"/>
                </a:moveTo>
                <a:lnTo>
                  <a:pt x="1890222" y="2273300"/>
                </a:lnTo>
                <a:lnTo>
                  <a:pt x="1897976" y="2273300"/>
                </a:lnTo>
                <a:lnTo>
                  <a:pt x="1893100" y="2260600"/>
                </a:lnTo>
                <a:close/>
              </a:path>
              <a:path w="2190750" h="2857500">
                <a:moveTo>
                  <a:pt x="1923237" y="2260600"/>
                </a:moveTo>
                <a:lnTo>
                  <a:pt x="1904223" y="2260600"/>
                </a:lnTo>
                <a:lnTo>
                  <a:pt x="1900040" y="2273300"/>
                </a:lnTo>
                <a:lnTo>
                  <a:pt x="1918347" y="2273300"/>
                </a:lnTo>
                <a:lnTo>
                  <a:pt x="1923237" y="2260600"/>
                </a:lnTo>
                <a:close/>
              </a:path>
              <a:path w="2190750" h="2857500">
                <a:moveTo>
                  <a:pt x="211899" y="2247900"/>
                </a:moveTo>
                <a:lnTo>
                  <a:pt x="204217" y="2247900"/>
                </a:lnTo>
                <a:lnTo>
                  <a:pt x="203464" y="2260600"/>
                </a:lnTo>
                <a:lnTo>
                  <a:pt x="211632" y="2260600"/>
                </a:lnTo>
                <a:lnTo>
                  <a:pt x="211899" y="2247900"/>
                </a:lnTo>
                <a:close/>
              </a:path>
              <a:path w="2190750" h="2857500">
                <a:moveTo>
                  <a:pt x="261823" y="2247900"/>
                </a:moveTo>
                <a:lnTo>
                  <a:pt x="219824" y="2247900"/>
                </a:lnTo>
                <a:lnTo>
                  <a:pt x="222656" y="2260600"/>
                </a:lnTo>
                <a:lnTo>
                  <a:pt x="262369" y="2260600"/>
                </a:lnTo>
                <a:lnTo>
                  <a:pt x="261823" y="2247900"/>
                </a:lnTo>
                <a:close/>
              </a:path>
              <a:path w="2190750" h="2857500">
                <a:moveTo>
                  <a:pt x="292887" y="2247900"/>
                </a:moveTo>
                <a:lnTo>
                  <a:pt x="261823" y="2247900"/>
                </a:lnTo>
                <a:lnTo>
                  <a:pt x="267525" y="2260600"/>
                </a:lnTo>
                <a:lnTo>
                  <a:pt x="293954" y="2260600"/>
                </a:lnTo>
                <a:lnTo>
                  <a:pt x="294445" y="2250142"/>
                </a:lnTo>
                <a:lnTo>
                  <a:pt x="292887" y="2247900"/>
                </a:lnTo>
                <a:close/>
              </a:path>
              <a:path w="2190750" h="2857500">
                <a:moveTo>
                  <a:pt x="301129" y="2247900"/>
                </a:moveTo>
                <a:lnTo>
                  <a:pt x="294551" y="2247900"/>
                </a:lnTo>
                <a:lnTo>
                  <a:pt x="294445" y="2250142"/>
                </a:lnTo>
                <a:lnTo>
                  <a:pt x="301713" y="2260600"/>
                </a:lnTo>
                <a:lnTo>
                  <a:pt x="302958" y="2260600"/>
                </a:lnTo>
                <a:lnTo>
                  <a:pt x="301129" y="2247900"/>
                </a:lnTo>
                <a:close/>
              </a:path>
              <a:path w="2190750" h="2857500">
                <a:moveTo>
                  <a:pt x="1894281" y="2247900"/>
                </a:moveTo>
                <a:lnTo>
                  <a:pt x="1890090" y="2247900"/>
                </a:lnTo>
                <a:lnTo>
                  <a:pt x="1889645" y="2260600"/>
                </a:lnTo>
                <a:lnTo>
                  <a:pt x="1892515" y="2260600"/>
                </a:lnTo>
                <a:lnTo>
                  <a:pt x="1894281" y="2247900"/>
                </a:lnTo>
                <a:close/>
              </a:path>
              <a:path w="2190750" h="2857500">
                <a:moveTo>
                  <a:pt x="1908382" y="2235200"/>
                </a:moveTo>
                <a:lnTo>
                  <a:pt x="1896293" y="2235200"/>
                </a:lnTo>
                <a:lnTo>
                  <a:pt x="1897776" y="2247900"/>
                </a:lnTo>
                <a:lnTo>
                  <a:pt x="1899893" y="2260600"/>
                </a:lnTo>
                <a:lnTo>
                  <a:pt x="1985073" y="2260600"/>
                </a:lnTo>
                <a:lnTo>
                  <a:pt x="1984527" y="2247900"/>
                </a:lnTo>
                <a:lnTo>
                  <a:pt x="1902421" y="2247900"/>
                </a:lnTo>
                <a:lnTo>
                  <a:pt x="1908382" y="2235200"/>
                </a:lnTo>
                <a:close/>
              </a:path>
              <a:path w="2190750" h="2857500">
                <a:moveTo>
                  <a:pt x="264871" y="2235200"/>
                </a:moveTo>
                <a:lnTo>
                  <a:pt x="205955" y="2235200"/>
                </a:lnTo>
                <a:lnTo>
                  <a:pt x="206592" y="2247900"/>
                </a:lnTo>
                <a:lnTo>
                  <a:pt x="263906" y="2247900"/>
                </a:lnTo>
                <a:lnTo>
                  <a:pt x="264871" y="2235200"/>
                </a:lnTo>
                <a:close/>
              </a:path>
              <a:path w="2190750" h="2857500">
                <a:moveTo>
                  <a:pt x="270217" y="2236388"/>
                </a:moveTo>
                <a:lnTo>
                  <a:pt x="269595" y="2247900"/>
                </a:lnTo>
                <a:lnTo>
                  <a:pt x="279044" y="2247900"/>
                </a:lnTo>
                <a:lnTo>
                  <a:pt x="272715" y="2238727"/>
                </a:lnTo>
                <a:lnTo>
                  <a:pt x="270217" y="2236388"/>
                </a:lnTo>
                <a:close/>
              </a:path>
              <a:path w="2190750" h="2857500">
                <a:moveTo>
                  <a:pt x="281636" y="2247080"/>
                </a:moveTo>
                <a:lnTo>
                  <a:pt x="281228" y="2247900"/>
                </a:lnTo>
                <a:lnTo>
                  <a:pt x="282511" y="2247900"/>
                </a:lnTo>
                <a:lnTo>
                  <a:pt x="281636" y="2247080"/>
                </a:lnTo>
                <a:close/>
              </a:path>
              <a:path w="2190750" h="2857500">
                <a:moveTo>
                  <a:pt x="289728" y="2222500"/>
                </a:moveTo>
                <a:lnTo>
                  <a:pt x="279222" y="2222500"/>
                </a:lnTo>
                <a:lnTo>
                  <a:pt x="285381" y="2235200"/>
                </a:lnTo>
                <a:lnTo>
                  <a:pt x="290004" y="2235200"/>
                </a:lnTo>
                <a:lnTo>
                  <a:pt x="294220" y="2247900"/>
                </a:lnTo>
                <a:lnTo>
                  <a:pt x="295211" y="2247900"/>
                </a:lnTo>
                <a:lnTo>
                  <a:pt x="295446" y="2238727"/>
                </a:lnTo>
                <a:lnTo>
                  <a:pt x="295500" y="2235119"/>
                </a:lnTo>
                <a:lnTo>
                  <a:pt x="289728" y="2222500"/>
                </a:lnTo>
                <a:close/>
              </a:path>
              <a:path w="2190750" h="2857500">
                <a:moveTo>
                  <a:pt x="1974227" y="2235200"/>
                </a:moveTo>
                <a:lnTo>
                  <a:pt x="1915385" y="2235200"/>
                </a:lnTo>
                <a:lnTo>
                  <a:pt x="1920202" y="2247900"/>
                </a:lnTo>
                <a:lnTo>
                  <a:pt x="1969808" y="2247900"/>
                </a:lnTo>
                <a:lnTo>
                  <a:pt x="1974227" y="2235200"/>
                </a:lnTo>
                <a:close/>
              </a:path>
              <a:path w="2190750" h="2857500">
                <a:moveTo>
                  <a:pt x="1974329" y="2235200"/>
                </a:moveTo>
                <a:lnTo>
                  <a:pt x="1969808" y="2247900"/>
                </a:lnTo>
                <a:lnTo>
                  <a:pt x="1974329" y="2235200"/>
                </a:lnTo>
                <a:close/>
              </a:path>
              <a:path w="2190750" h="2857500">
                <a:moveTo>
                  <a:pt x="1992566" y="2235200"/>
                </a:moveTo>
                <a:lnTo>
                  <a:pt x="1974329" y="2235200"/>
                </a:lnTo>
                <a:lnTo>
                  <a:pt x="1969808" y="2247900"/>
                </a:lnTo>
                <a:lnTo>
                  <a:pt x="1991664" y="2247900"/>
                </a:lnTo>
                <a:lnTo>
                  <a:pt x="1992566" y="2235200"/>
                </a:lnTo>
                <a:close/>
              </a:path>
              <a:path w="2190750" h="2857500">
                <a:moveTo>
                  <a:pt x="287540" y="2235200"/>
                </a:moveTo>
                <a:lnTo>
                  <a:pt x="270281" y="2235200"/>
                </a:lnTo>
                <a:lnTo>
                  <a:pt x="272715" y="2238727"/>
                </a:lnTo>
                <a:lnTo>
                  <a:pt x="281636" y="2247080"/>
                </a:lnTo>
                <a:lnTo>
                  <a:pt x="287540" y="2235200"/>
                </a:lnTo>
                <a:close/>
              </a:path>
              <a:path w="2190750" h="2857500">
                <a:moveTo>
                  <a:pt x="270281" y="2235200"/>
                </a:moveTo>
                <a:lnTo>
                  <a:pt x="270217" y="2236388"/>
                </a:lnTo>
                <a:lnTo>
                  <a:pt x="272715" y="2238727"/>
                </a:lnTo>
                <a:lnTo>
                  <a:pt x="270281" y="2235200"/>
                </a:lnTo>
                <a:close/>
              </a:path>
              <a:path w="2190750" h="2857500">
                <a:moveTo>
                  <a:pt x="270281" y="2235200"/>
                </a:moveTo>
                <a:lnTo>
                  <a:pt x="268947" y="2235200"/>
                </a:lnTo>
                <a:lnTo>
                  <a:pt x="270217" y="2236388"/>
                </a:lnTo>
                <a:lnTo>
                  <a:pt x="270281" y="2235200"/>
                </a:lnTo>
                <a:close/>
              </a:path>
              <a:path w="2190750" h="2857500">
                <a:moveTo>
                  <a:pt x="261141" y="2222500"/>
                </a:moveTo>
                <a:lnTo>
                  <a:pt x="187666" y="2222500"/>
                </a:lnTo>
                <a:lnTo>
                  <a:pt x="193047" y="2235200"/>
                </a:lnTo>
                <a:lnTo>
                  <a:pt x="268143" y="2235200"/>
                </a:lnTo>
                <a:lnTo>
                  <a:pt x="261141" y="2222500"/>
                </a:lnTo>
                <a:close/>
              </a:path>
              <a:path w="2190750" h="2857500">
                <a:moveTo>
                  <a:pt x="1921637" y="2209800"/>
                </a:moveTo>
                <a:lnTo>
                  <a:pt x="1911378" y="2209800"/>
                </a:lnTo>
                <a:lnTo>
                  <a:pt x="1905538" y="2222500"/>
                </a:lnTo>
                <a:lnTo>
                  <a:pt x="1900529" y="2235200"/>
                </a:lnTo>
                <a:lnTo>
                  <a:pt x="1914309" y="2235200"/>
                </a:lnTo>
                <a:lnTo>
                  <a:pt x="1910511" y="2222500"/>
                </a:lnTo>
                <a:lnTo>
                  <a:pt x="1925888" y="2222500"/>
                </a:lnTo>
                <a:lnTo>
                  <a:pt x="1921637" y="2209800"/>
                </a:lnTo>
                <a:close/>
              </a:path>
              <a:path w="2190750" h="2857500">
                <a:moveTo>
                  <a:pt x="1914310" y="2235119"/>
                </a:moveTo>
                <a:close/>
              </a:path>
              <a:path w="2190750" h="2857500">
                <a:moveTo>
                  <a:pt x="1944192" y="2222500"/>
                </a:moveTo>
                <a:lnTo>
                  <a:pt x="1914512" y="2222500"/>
                </a:lnTo>
                <a:lnTo>
                  <a:pt x="1914310" y="2235119"/>
                </a:lnTo>
                <a:lnTo>
                  <a:pt x="1941487" y="2235200"/>
                </a:lnTo>
                <a:lnTo>
                  <a:pt x="1944192" y="2222500"/>
                </a:lnTo>
                <a:close/>
              </a:path>
              <a:path w="2190750" h="2857500">
                <a:moveTo>
                  <a:pt x="1979777" y="2222500"/>
                </a:moveTo>
                <a:lnTo>
                  <a:pt x="1950123" y="2222500"/>
                </a:lnTo>
                <a:lnTo>
                  <a:pt x="1945792" y="2235200"/>
                </a:lnTo>
                <a:lnTo>
                  <a:pt x="1980463" y="2235200"/>
                </a:lnTo>
                <a:lnTo>
                  <a:pt x="1979777" y="2222500"/>
                </a:lnTo>
                <a:close/>
              </a:path>
              <a:path w="2190750" h="2857500">
                <a:moveTo>
                  <a:pt x="2000813" y="2222500"/>
                </a:moveTo>
                <a:lnTo>
                  <a:pt x="1996554" y="2222500"/>
                </a:lnTo>
                <a:lnTo>
                  <a:pt x="1980463" y="2235200"/>
                </a:lnTo>
                <a:lnTo>
                  <a:pt x="1998418" y="2235200"/>
                </a:lnTo>
                <a:lnTo>
                  <a:pt x="2000813" y="2222500"/>
                </a:lnTo>
                <a:close/>
              </a:path>
              <a:path w="2190750" h="2857500">
                <a:moveTo>
                  <a:pt x="184785" y="2197100"/>
                </a:moveTo>
                <a:lnTo>
                  <a:pt x="177422" y="2197100"/>
                </a:lnTo>
                <a:lnTo>
                  <a:pt x="183147" y="2209800"/>
                </a:lnTo>
                <a:lnTo>
                  <a:pt x="185597" y="2222500"/>
                </a:lnTo>
                <a:lnTo>
                  <a:pt x="254965" y="2222500"/>
                </a:lnTo>
                <a:lnTo>
                  <a:pt x="248373" y="2209800"/>
                </a:lnTo>
                <a:lnTo>
                  <a:pt x="193319" y="2209800"/>
                </a:lnTo>
                <a:lnTo>
                  <a:pt x="184785" y="2197100"/>
                </a:lnTo>
                <a:close/>
              </a:path>
              <a:path w="2190750" h="2857500">
                <a:moveTo>
                  <a:pt x="263652" y="2209800"/>
                </a:moveTo>
                <a:lnTo>
                  <a:pt x="263525" y="2222500"/>
                </a:lnTo>
                <a:lnTo>
                  <a:pt x="270852" y="2222500"/>
                </a:lnTo>
                <a:lnTo>
                  <a:pt x="263652" y="2209800"/>
                </a:lnTo>
                <a:close/>
              </a:path>
              <a:path w="2190750" h="2857500">
                <a:moveTo>
                  <a:pt x="1993945" y="2209800"/>
                </a:moveTo>
                <a:lnTo>
                  <a:pt x="1934711" y="2209800"/>
                </a:lnTo>
                <a:lnTo>
                  <a:pt x="1930849" y="2222500"/>
                </a:lnTo>
                <a:lnTo>
                  <a:pt x="1987681" y="2222500"/>
                </a:lnTo>
                <a:lnTo>
                  <a:pt x="1993945" y="2209800"/>
                </a:lnTo>
                <a:close/>
              </a:path>
              <a:path w="2190750" h="2857500">
                <a:moveTo>
                  <a:pt x="241807" y="2197100"/>
                </a:moveTo>
                <a:lnTo>
                  <a:pt x="193167" y="2197100"/>
                </a:lnTo>
                <a:lnTo>
                  <a:pt x="194957" y="2209800"/>
                </a:lnTo>
                <a:lnTo>
                  <a:pt x="248500" y="2209800"/>
                </a:lnTo>
                <a:lnTo>
                  <a:pt x="241807" y="2197100"/>
                </a:lnTo>
                <a:close/>
              </a:path>
              <a:path w="2190750" h="2857500">
                <a:moveTo>
                  <a:pt x="263829" y="2184400"/>
                </a:moveTo>
                <a:lnTo>
                  <a:pt x="257957" y="2184400"/>
                </a:lnTo>
                <a:lnTo>
                  <a:pt x="256186" y="2197100"/>
                </a:lnTo>
                <a:lnTo>
                  <a:pt x="248500" y="2209800"/>
                </a:lnTo>
                <a:lnTo>
                  <a:pt x="270347" y="2209800"/>
                </a:lnTo>
                <a:lnTo>
                  <a:pt x="267311" y="2197100"/>
                </a:lnTo>
                <a:lnTo>
                  <a:pt x="263829" y="2184400"/>
                </a:lnTo>
                <a:close/>
              </a:path>
              <a:path w="2190750" h="2857500">
                <a:moveTo>
                  <a:pt x="1930311" y="2197100"/>
                </a:moveTo>
                <a:lnTo>
                  <a:pt x="1928228" y="2197100"/>
                </a:lnTo>
                <a:lnTo>
                  <a:pt x="1922691" y="2209800"/>
                </a:lnTo>
                <a:lnTo>
                  <a:pt x="1929409" y="2209800"/>
                </a:lnTo>
                <a:lnTo>
                  <a:pt x="1930311" y="2197100"/>
                </a:lnTo>
                <a:close/>
              </a:path>
              <a:path w="2190750" h="2857500">
                <a:moveTo>
                  <a:pt x="1938297" y="2197100"/>
                </a:moveTo>
                <a:lnTo>
                  <a:pt x="1934438" y="2197100"/>
                </a:lnTo>
                <a:lnTo>
                  <a:pt x="1935670" y="2209800"/>
                </a:lnTo>
                <a:lnTo>
                  <a:pt x="1940702" y="2209800"/>
                </a:lnTo>
                <a:lnTo>
                  <a:pt x="1938297" y="2197100"/>
                </a:lnTo>
                <a:close/>
              </a:path>
              <a:path w="2190750" h="2857500">
                <a:moveTo>
                  <a:pt x="2000961" y="2184400"/>
                </a:moveTo>
                <a:lnTo>
                  <a:pt x="1969616" y="2184400"/>
                </a:lnTo>
                <a:lnTo>
                  <a:pt x="1961972" y="2197100"/>
                </a:lnTo>
                <a:lnTo>
                  <a:pt x="1945736" y="2197100"/>
                </a:lnTo>
                <a:lnTo>
                  <a:pt x="1946898" y="2209800"/>
                </a:lnTo>
                <a:lnTo>
                  <a:pt x="1997503" y="2209800"/>
                </a:lnTo>
                <a:lnTo>
                  <a:pt x="1998579" y="2197100"/>
                </a:lnTo>
                <a:lnTo>
                  <a:pt x="2000961" y="2184400"/>
                </a:lnTo>
                <a:close/>
              </a:path>
              <a:path w="2190750" h="2857500">
                <a:moveTo>
                  <a:pt x="2016270" y="2197100"/>
                </a:moveTo>
                <a:lnTo>
                  <a:pt x="2007997" y="2197100"/>
                </a:lnTo>
                <a:lnTo>
                  <a:pt x="2004466" y="2209800"/>
                </a:lnTo>
                <a:lnTo>
                  <a:pt x="2012462" y="2209800"/>
                </a:lnTo>
                <a:lnTo>
                  <a:pt x="2016270" y="2197100"/>
                </a:lnTo>
                <a:close/>
              </a:path>
              <a:path w="2190750" h="2857500">
                <a:moveTo>
                  <a:pt x="171716" y="2171700"/>
                </a:moveTo>
                <a:lnTo>
                  <a:pt x="165073" y="2171700"/>
                </a:lnTo>
                <a:lnTo>
                  <a:pt x="168541" y="2184400"/>
                </a:lnTo>
                <a:lnTo>
                  <a:pt x="171521" y="2197100"/>
                </a:lnTo>
                <a:lnTo>
                  <a:pt x="221183" y="2197100"/>
                </a:lnTo>
                <a:lnTo>
                  <a:pt x="217373" y="2184400"/>
                </a:lnTo>
                <a:lnTo>
                  <a:pt x="179920" y="2184400"/>
                </a:lnTo>
                <a:lnTo>
                  <a:pt x="171716" y="2171700"/>
                </a:lnTo>
                <a:close/>
              </a:path>
              <a:path w="2190750" h="2857500">
                <a:moveTo>
                  <a:pt x="241989" y="2184400"/>
                </a:moveTo>
                <a:lnTo>
                  <a:pt x="224231" y="2184400"/>
                </a:lnTo>
                <a:lnTo>
                  <a:pt x="223964" y="2197100"/>
                </a:lnTo>
                <a:lnTo>
                  <a:pt x="239903" y="2197100"/>
                </a:lnTo>
                <a:lnTo>
                  <a:pt x="241989" y="2184400"/>
                </a:lnTo>
                <a:close/>
              </a:path>
              <a:path w="2190750" h="2857500">
                <a:moveTo>
                  <a:pt x="253111" y="2184400"/>
                </a:moveTo>
                <a:lnTo>
                  <a:pt x="247789" y="2184400"/>
                </a:lnTo>
                <a:lnTo>
                  <a:pt x="250012" y="2197100"/>
                </a:lnTo>
                <a:lnTo>
                  <a:pt x="252577" y="2197100"/>
                </a:lnTo>
                <a:lnTo>
                  <a:pt x="253111" y="2184400"/>
                </a:lnTo>
                <a:close/>
              </a:path>
              <a:path w="2190750" h="2857500">
                <a:moveTo>
                  <a:pt x="274955" y="2184400"/>
                </a:moveTo>
                <a:lnTo>
                  <a:pt x="269671" y="2184400"/>
                </a:lnTo>
                <a:lnTo>
                  <a:pt x="271894" y="2197100"/>
                </a:lnTo>
                <a:lnTo>
                  <a:pt x="274485" y="2197100"/>
                </a:lnTo>
                <a:lnTo>
                  <a:pt x="274955" y="2184400"/>
                </a:lnTo>
                <a:close/>
              </a:path>
              <a:path w="2190750" h="2857500">
                <a:moveTo>
                  <a:pt x="1929815" y="2184400"/>
                </a:moveTo>
                <a:lnTo>
                  <a:pt x="1923798" y="2184400"/>
                </a:lnTo>
                <a:lnTo>
                  <a:pt x="1921390" y="2197100"/>
                </a:lnTo>
                <a:lnTo>
                  <a:pt x="1922985" y="2197100"/>
                </a:lnTo>
                <a:lnTo>
                  <a:pt x="1929815" y="2184400"/>
                </a:lnTo>
                <a:close/>
              </a:path>
              <a:path w="2190750" h="2857500">
                <a:moveTo>
                  <a:pt x="1964042" y="2184400"/>
                </a:moveTo>
                <a:lnTo>
                  <a:pt x="1942439" y="2184400"/>
                </a:lnTo>
                <a:lnTo>
                  <a:pt x="1934006" y="2197100"/>
                </a:lnTo>
                <a:lnTo>
                  <a:pt x="1960638" y="2197100"/>
                </a:lnTo>
                <a:lnTo>
                  <a:pt x="1964042" y="2184400"/>
                </a:lnTo>
                <a:close/>
              </a:path>
              <a:path w="2190750" h="2857500">
                <a:moveTo>
                  <a:pt x="2019469" y="2184400"/>
                </a:moveTo>
                <a:lnTo>
                  <a:pt x="2000961" y="2184400"/>
                </a:lnTo>
                <a:lnTo>
                  <a:pt x="2004822" y="2197100"/>
                </a:lnTo>
                <a:lnTo>
                  <a:pt x="2020064" y="2197100"/>
                </a:lnTo>
                <a:lnTo>
                  <a:pt x="2019469" y="2184400"/>
                </a:lnTo>
                <a:close/>
              </a:path>
              <a:path w="2190750" h="2857500">
                <a:moveTo>
                  <a:pt x="252526" y="2171700"/>
                </a:moveTo>
                <a:lnTo>
                  <a:pt x="183845" y="2171700"/>
                </a:lnTo>
                <a:lnTo>
                  <a:pt x="181038" y="2184400"/>
                </a:lnTo>
                <a:lnTo>
                  <a:pt x="255384" y="2184400"/>
                </a:lnTo>
                <a:lnTo>
                  <a:pt x="252526" y="2171700"/>
                </a:lnTo>
                <a:close/>
              </a:path>
              <a:path w="2190750" h="2857500">
                <a:moveTo>
                  <a:pt x="257873" y="2171700"/>
                </a:moveTo>
                <a:lnTo>
                  <a:pt x="255384" y="2184400"/>
                </a:lnTo>
                <a:lnTo>
                  <a:pt x="261734" y="2184400"/>
                </a:lnTo>
                <a:lnTo>
                  <a:pt x="257873" y="2171700"/>
                </a:lnTo>
                <a:close/>
              </a:path>
              <a:path w="2190750" h="2857500">
                <a:moveTo>
                  <a:pt x="1941605" y="2178466"/>
                </a:moveTo>
                <a:lnTo>
                  <a:pt x="1939493" y="2184400"/>
                </a:lnTo>
                <a:lnTo>
                  <a:pt x="1944293" y="2184400"/>
                </a:lnTo>
                <a:lnTo>
                  <a:pt x="1941605" y="2178466"/>
                </a:lnTo>
                <a:close/>
              </a:path>
              <a:path w="2190750" h="2857500">
                <a:moveTo>
                  <a:pt x="1944502" y="2182539"/>
                </a:moveTo>
                <a:lnTo>
                  <a:pt x="1944293" y="2184400"/>
                </a:lnTo>
                <a:lnTo>
                  <a:pt x="1944585" y="2184400"/>
                </a:lnTo>
                <a:lnTo>
                  <a:pt x="1944502" y="2182539"/>
                </a:lnTo>
                <a:close/>
              </a:path>
              <a:path w="2190750" h="2857500">
                <a:moveTo>
                  <a:pt x="1956454" y="2171700"/>
                </a:moveTo>
                <a:lnTo>
                  <a:pt x="1951008" y="2171700"/>
                </a:lnTo>
                <a:lnTo>
                  <a:pt x="1948653" y="2184400"/>
                </a:lnTo>
                <a:lnTo>
                  <a:pt x="1961251" y="2184400"/>
                </a:lnTo>
                <a:lnTo>
                  <a:pt x="1956454" y="2171700"/>
                </a:lnTo>
                <a:close/>
              </a:path>
              <a:path w="2190750" h="2857500">
                <a:moveTo>
                  <a:pt x="2028278" y="2159000"/>
                </a:moveTo>
                <a:lnTo>
                  <a:pt x="1961197" y="2159000"/>
                </a:lnTo>
                <a:lnTo>
                  <a:pt x="1968740" y="2171700"/>
                </a:lnTo>
                <a:lnTo>
                  <a:pt x="1971709" y="2184400"/>
                </a:lnTo>
                <a:lnTo>
                  <a:pt x="2019272" y="2184400"/>
                </a:lnTo>
                <a:lnTo>
                  <a:pt x="2022284" y="2171700"/>
                </a:lnTo>
                <a:lnTo>
                  <a:pt x="2030641" y="2171700"/>
                </a:lnTo>
                <a:lnTo>
                  <a:pt x="2028278" y="2159000"/>
                </a:lnTo>
                <a:close/>
              </a:path>
              <a:path w="2190750" h="2857500">
                <a:moveTo>
                  <a:pt x="1945716" y="2171700"/>
                </a:moveTo>
                <a:lnTo>
                  <a:pt x="1944014" y="2171700"/>
                </a:lnTo>
                <a:lnTo>
                  <a:pt x="1944502" y="2182539"/>
                </a:lnTo>
                <a:lnTo>
                  <a:pt x="1945716" y="2171700"/>
                </a:lnTo>
                <a:close/>
              </a:path>
              <a:path w="2190750" h="2857500">
                <a:moveTo>
                  <a:pt x="1944014" y="2171700"/>
                </a:moveTo>
                <a:lnTo>
                  <a:pt x="1938540" y="2171700"/>
                </a:lnTo>
                <a:lnTo>
                  <a:pt x="1941605" y="2178466"/>
                </a:lnTo>
                <a:lnTo>
                  <a:pt x="1944014" y="2171700"/>
                </a:lnTo>
                <a:close/>
              </a:path>
              <a:path w="2190750" h="2857500">
                <a:moveTo>
                  <a:pt x="224479" y="2146300"/>
                </a:moveTo>
                <a:lnTo>
                  <a:pt x="157010" y="2146300"/>
                </a:lnTo>
                <a:lnTo>
                  <a:pt x="154384" y="2159000"/>
                </a:lnTo>
                <a:lnTo>
                  <a:pt x="158713" y="2171700"/>
                </a:lnTo>
                <a:lnTo>
                  <a:pt x="232746" y="2171700"/>
                </a:lnTo>
                <a:lnTo>
                  <a:pt x="228395" y="2159000"/>
                </a:lnTo>
                <a:lnTo>
                  <a:pt x="224479" y="2146300"/>
                </a:lnTo>
                <a:close/>
              </a:path>
              <a:path w="2190750" h="2857500">
                <a:moveTo>
                  <a:pt x="248259" y="2159000"/>
                </a:moveTo>
                <a:lnTo>
                  <a:pt x="240093" y="2171700"/>
                </a:lnTo>
                <a:lnTo>
                  <a:pt x="254304" y="2171700"/>
                </a:lnTo>
                <a:lnTo>
                  <a:pt x="248259" y="2159000"/>
                </a:lnTo>
                <a:close/>
              </a:path>
              <a:path w="2190750" h="2857500">
                <a:moveTo>
                  <a:pt x="1961197" y="2159000"/>
                </a:moveTo>
                <a:lnTo>
                  <a:pt x="1949653" y="2159000"/>
                </a:lnTo>
                <a:lnTo>
                  <a:pt x="1949335" y="2171700"/>
                </a:lnTo>
                <a:lnTo>
                  <a:pt x="1954771" y="2171700"/>
                </a:lnTo>
                <a:lnTo>
                  <a:pt x="1961197" y="2159000"/>
                </a:lnTo>
                <a:close/>
              </a:path>
              <a:path w="2190750" h="2857500">
                <a:moveTo>
                  <a:pt x="244614" y="2146300"/>
                </a:moveTo>
                <a:lnTo>
                  <a:pt x="238340" y="2146300"/>
                </a:lnTo>
                <a:lnTo>
                  <a:pt x="239369" y="2159000"/>
                </a:lnTo>
                <a:lnTo>
                  <a:pt x="244424" y="2159000"/>
                </a:lnTo>
                <a:lnTo>
                  <a:pt x="244614" y="2146300"/>
                </a:lnTo>
                <a:close/>
              </a:path>
              <a:path w="2190750" h="2857500">
                <a:moveTo>
                  <a:pt x="2036397" y="2146300"/>
                </a:moveTo>
                <a:lnTo>
                  <a:pt x="1951393" y="2146300"/>
                </a:lnTo>
                <a:lnTo>
                  <a:pt x="1949945" y="2159000"/>
                </a:lnTo>
                <a:lnTo>
                  <a:pt x="2031876" y="2159000"/>
                </a:lnTo>
                <a:lnTo>
                  <a:pt x="2036397" y="2146300"/>
                </a:lnTo>
                <a:close/>
              </a:path>
              <a:path w="2190750" h="2857500">
                <a:moveTo>
                  <a:pt x="221996" y="2133600"/>
                </a:moveTo>
                <a:lnTo>
                  <a:pt x="164388" y="2133600"/>
                </a:lnTo>
                <a:lnTo>
                  <a:pt x="161747" y="2146300"/>
                </a:lnTo>
                <a:lnTo>
                  <a:pt x="229933" y="2146300"/>
                </a:lnTo>
                <a:lnTo>
                  <a:pt x="221996" y="2133600"/>
                </a:lnTo>
                <a:close/>
              </a:path>
              <a:path w="2190750" h="2857500">
                <a:moveTo>
                  <a:pt x="1954849" y="2134054"/>
                </a:moveTo>
                <a:lnTo>
                  <a:pt x="1955253" y="2146300"/>
                </a:lnTo>
                <a:lnTo>
                  <a:pt x="1960048" y="2146300"/>
                </a:lnTo>
                <a:lnTo>
                  <a:pt x="1954849" y="2134054"/>
                </a:lnTo>
                <a:close/>
              </a:path>
              <a:path w="2190750" h="2857500">
                <a:moveTo>
                  <a:pt x="1986686" y="2133600"/>
                </a:moveTo>
                <a:lnTo>
                  <a:pt x="1976412" y="2133600"/>
                </a:lnTo>
                <a:lnTo>
                  <a:pt x="1962658" y="2146300"/>
                </a:lnTo>
                <a:lnTo>
                  <a:pt x="1990407" y="2146300"/>
                </a:lnTo>
                <a:lnTo>
                  <a:pt x="1986686" y="2133600"/>
                </a:lnTo>
                <a:close/>
              </a:path>
              <a:path w="2190750" h="2857500">
                <a:moveTo>
                  <a:pt x="2023046" y="2133600"/>
                </a:moveTo>
                <a:lnTo>
                  <a:pt x="1992541" y="2133600"/>
                </a:lnTo>
                <a:lnTo>
                  <a:pt x="1990407" y="2146300"/>
                </a:lnTo>
                <a:lnTo>
                  <a:pt x="2022386" y="2146300"/>
                </a:lnTo>
                <a:lnTo>
                  <a:pt x="2023046" y="2133600"/>
                </a:lnTo>
                <a:close/>
              </a:path>
              <a:path w="2190750" h="2857500">
                <a:moveTo>
                  <a:pt x="2037524" y="2133600"/>
                </a:moveTo>
                <a:lnTo>
                  <a:pt x="2029383" y="2133600"/>
                </a:lnTo>
                <a:lnTo>
                  <a:pt x="2027089" y="2146300"/>
                </a:lnTo>
                <a:lnTo>
                  <a:pt x="2035204" y="2146300"/>
                </a:lnTo>
                <a:lnTo>
                  <a:pt x="2037524" y="2133600"/>
                </a:lnTo>
                <a:close/>
              </a:path>
              <a:path w="2190750" h="2857500">
                <a:moveTo>
                  <a:pt x="1954834" y="2133600"/>
                </a:moveTo>
                <a:lnTo>
                  <a:pt x="1954657" y="2133600"/>
                </a:lnTo>
                <a:lnTo>
                  <a:pt x="1954849" y="2134054"/>
                </a:lnTo>
                <a:lnTo>
                  <a:pt x="1954834" y="2133600"/>
                </a:lnTo>
                <a:close/>
              </a:path>
              <a:path w="2190750" h="2857500">
                <a:moveTo>
                  <a:pt x="206413" y="2108200"/>
                </a:moveTo>
                <a:lnTo>
                  <a:pt x="131812" y="2108200"/>
                </a:lnTo>
                <a:lnTo>
                  <a:pt x="139376" y="2120900"/>
                </a:lnTo>
                <a:lnTo>
                  <a:pt x="149464" y="2133600"/>
                </a:lnTo>
                <a:lnTo>
                  <a:pt x="157340" y="2133600"/>
                </a:lnTo>
                <a:lnTo>
                  <a:pt x="160343" y="2120900"/>
                </a:lnTo>
                <a:lnTo>
                  <a:pt x="204724" y="2120900"/>
                </a:lnTo>
                <a:lnTo>
                  <a:pt x="206413" y="2108200"/>
                </a:lnTo>
                <a:close/>
              </a:path>
              <a:path w="2190750" h="2857500">
                <a:moveTo>
                  <a:pt x="189865" y="2120900"/>
                </a:moveTo>
                <a:lnTo>
                  <a:pt x="163755" y="2120900"/>
                </a:lnTo>
                <a:lnTo>
                  <a:pt x="167207" y="2133600"/>
                </a:lnTo>
                <a:lnTo>
                  <a:pt x="193344" y="2133600"/>
                </a:lnTo>
                <a:lnTo>
                  <a:pt x="189865" y="2120900"/>
                </a:lnTo>
                <a:close/>
              </a:path>
              <a:path w="2190750" h="2857500">
                <a:moveTo>
                  <a:pt x="194449" y="2120900"/>
                </a:moveTo>
                <a:lnTo>
                  <a:pt x="189865" y="2120900"/>
                </a:lnTo>
                <a:lnTo>
                  <a:pt x="193344" y="2133600"/>
                </a:lnTo>
                <a:lnTo>
                  <a:pt x="197866" y="2133600"/>
                </a:lnTo>
                <a:lnTo>
                  <a:pt x="199093" y="2128588"/>
                </a:lnTo>
                <a:lnTo>
                  <a:pt x="194449" y="2120900"/>
                </a:lnTo>
                <a:close/>
              </a:path>
              <a:path w="2190750" h="2857500">
                <a:moveTo>
                  <a:pt x="199093" y="2128588"/>
                </a:moveTo>
                <a:lnTo>
                  <a:pt x="197866" y="2133600"/>
                </a:lnTo>
                <a:lnTo>
                  <a:pt x="202120" y="2133600"/>
                </a:lnTo>
                <a:lnTo>
                  <a:pt x="199093" y="2128588"/>
                </a:lnTo>
                <a:close/>
              </a:path>
              <a:path w="2190750" h="2857500">
                <a:moveTo>
                  <a:pt x="206413" y="2108200"/>
                </a:moveTo>
                <a:lnTo>
                  <a:pt x="204724" y="2120900"/>
                </a:lnTo>
                <a:lnTo>
                  <a:pt x="205587" y="2133600"/>
                </a:lnTo>
                <a:lnTo>
                  <a:pt x="241236" y="2133600"/>
                </a:lnTo>
                <a:lnTo>
                  <a:pt x="241216" y="2132904"/>
                </a:lnTo>
                <a:lnTo>
                  <a:pt x="234950" y="2120900"/>
                </a:lnTo>
                <a:lnTo>
                  <a:pt x="209944" y="2120900"/>
                </a:lnTo>
                <a:lnTo>
                  <a:pt x="206413" y="2108200"/>
                </a:lnTo>
                <a:close/>
              </a:path>
              <a:path w="2190750" h="2857500">
                <a:moveTo>
                  <a:pt x="240868" y="2120900"/>
                </a:moveTo>
                <a:lnTo>
                  <a:pt x="241216" y="2132904"/>
                </a:lnTo>
                <a:lnTo>
                  <a:pt x="241579" y="2133600"/>
                </a:lnTo>
                <a:lnTo>
                  <a:pt x="243547" y="2133600"/>
                </a:lnTo>
                <a:lnTo>
                  <a:pt x="240868" y="2120900"/>
                </a:lnTo>
                <a:close/>
              </a:path>
              <a:path w="2190750" h="2857500">
                <a:moveTo>
                  <a:pt x="1956689" y="2120900"/>
                </a:moveTo>
                <a:lnTo>
                  <a:pt x="1952752" y="2120900"/>
                </a:lnTo>
                <a:lnTo>
                  <a:pt x="1953844" y="2133600"/>
                </a:lnTo>
                <a:lnTo>
                  <a:pt x="1956663" y="2133600"/>
                </a:lnTo>
                <a:lnTo>
                  <a:pt x="1956689" y="2120900"/>
                </a:lnTo>
                <a:close/>
              </a:path>
              <a:path w="2190750" h="2857500">
                <a:moveTo>
                  <a:pt x="1975656" y="2120900"/>
                </a:moveTo>
                <a:lnTo>
                  <a:pt x="1969515" y="2120900"/>
                </a:lnTo>
                <a:lnTo>
                  <a:pt x="1965007" y="2133600"/>
                </a:lnTo>
                <a:lnTo>
                  <a:pt x="1973310" y="2133600"/>
                </a:lnTo>
                <a:lnTo>
                  <a:pt x="1975656" y="2120900"/>
                </a:lnTo>
                <a:close/>
              </a:path>
              <a:path w="2190750" h="2857500">
                <a:moveTo>
                  <a:pt x="2031192" y="2120900"/>
                </a:moveTo>
                <a:lnTo>
                  <a:pt x="1980693" y="2120900"/>
                </a:lnTo>
                <a:lnTo>
                  <a:pt x="1977529" y="2133600"/>
                </a:lnTo>
                <a:lnTo>
                  <a:pt x="2033892" y="2133600"/>
                </a:lnTo>
                <a:lnTo>
                  <a:pt x="2031192" y="2120900"/>
                </a:lnTo>
                <a:close/>
              </a:path>
              <a:path w="2190750" h="2857500">
                <a:moveTo>
                  <a:pt x="2053350" y="2108200"/>
                </a:moveTo>
                <a:lnTo>
                  <a:pt x="2044115" y="2108200"/>
                </a:lnTo>
                <a:lnTo>
                  <a:pt x="2043328" y="2120900"/>
                </a:lnTo>
                <a:lnTo>
                  <a:pt x="2041944" y="2133600"/>
                </a:lnTo>
                <a:lnTo>
                  <a:pt x="2042312" y="2133600"/>
                </a:lnTo>
                <a:lnTo>
                  <a:pt x="2044852" y="2120900"/>
                </a:lnTo>
                <a:lnTo>
                  <a:pt x="2050057" y="2120900"/>
                </a:lnTo>
                <a:lnTo>
                  <a:pt x="2053350" y="2108200"/>
                </a:lnTo>
                <a:close/>
              </a:path>
              <a:path w="2190750" h="2857500">
                <a:moveTo>
                  <a:pt x="2050057" y="2120900"/>
                </a:moveTo>
                <a:lnTo>
                  <a:pt x="2045677" y="2120900"/>
                </a:lnTo>
                <a:lnTo>
                  <a:pt x="2046135" y="2133600"/>
                </a:lnTo>
                <a:lnTo>
                  <a:pt x="2050057" y="2120900"/>
                </a:lnTo>
                <a:close/>
              </a:path>
              <a:path w="2190750" h="2857500">
                <a:moveTo>
                  <a:pt x="200977" y="2120900"/>
                </a:moveTo>
                <a:lnTo>
                  <a:pt x="194449" y="2120900"/>
                </a:lnTo>
                <a:lnTo>
                  <a:pt x="199093" y="2128588"/>
                </a:lnTo>
                <a:lnTo>
                  <a:pt x="200977" y="2120900"/>
                </a:lnTo>
                <a:close/>
              </a:path>
              <a:path w="2190750" h="2857500">
                <a:moveTo>
                  <a:pt x="213931" y="2108200"/>
                </a:moveTo>
                <a:lnTo>
                  <a:pt x="206413" y="2108200"/>
                </a:lnTo>
                <a:lnTo>
                  <a:pt x="209944" y="2120900"/>
                </a:lnTo>
                <a:lnTo>
                  <a:pt x="215595" y="2120900"/>
                </a:lnTo>
                <a:lnTo>
                  <a:pt x="213931" y="2108200"/>
                </a:lnTo>
                <a:close/>
              </a:path>
              <a:path w="2190750" h="2857500">
                <a:moveTo>
                  <a:pt x="221309" y="2111898"/>
                </a:moveTo>
                <a:lnTo>
                  <a:pt x="221894" y="2120900"/>
                </a:lnTo>
                <a:lnTo>
                  <a:pt x="224459" y="2120900"/>
                </a:lnTo>
                <a:lnTo>
                  <a:pt x="221309" y="2111898"/>
                </a:lnTo>
                <a:close/>
              </a:path>
              <a:path w="2190750" h="2857500">
                <a:moveTo>
                  <a:pt x="226453" y="2108200"/>
                </a:moveTo>
                <a:lnTo>
                  <a:pt x="221068" y="2108200"/>
                </a:lnTo>
                <a:lnTo>
                  <a:pt x="221309" y="2111898"/>
                </a:lnTo>
                <a:lnTo>
                  <a:pt x="224459" y="2120900"/>
                </a:lnTo>
                <a:lnTo>
                  <a:pt x="224599" y="2120900"/>
                </a:lnTo>
                <a:lnTo>
                  <a:pt x="226517" y="2108443"/>
                </a:lnTo>
                <a:lnTo>
                  <a:pt x="226453" y="2108200"/>
                </a:lnTo>
                <a:close/>
              </a:path>
              <a:path w="2190750" h="2857500">
                <a:moveTo>
                  <a:pt x="226517" y="2108443"/>
                </a:moveTo>
                <a:lnTo>
                  <a:pt x="224599" y="2120900"/>
                </a:lnTo>
                <a:lnTo>
                  <a:pt x="229793" y="2120900"/>
                </a:lnTo>
                <a:lnTo>
                  <a:pt x="226517" y="2108443"/>
                </a:lnTo>
                <a:close/>
              </a:path>
              <a:path w="2190750" h="2857500">
                <a:moveTo>
                  <a:pt x="1970138" y="2108200"/>
                </a:moveTo>
                <a:lnTo>
                  <a:pt x="1958437" y="2108200"/>
                </a:lnTo>
                <a:lnTo>
                  <a:pt x="1961095" y="2120900"/>
                </a:lnTo>
                <a:lnTo>
                  <a:pt x="1970138" y="2108200"/>
                </a:lnTo>
                <a:close/>
              </a:path>
              <a:path w="2190750" h="2857500">
                <a:moveTo>
                  <a:pt x="2039669" y="2108200"/>
                </a:moveTo>
                <a:lnTo>
                  <a:pt x="1977276" y="2108200"/>
                </a:lnTo>
                <a:lnTo>
                  <a:pt x="1980434" y="2120900"/>
                </a:lnTo>
                <a:lnTo>
                  <a:pt x="2034493" y="2120900"/>
                </a:lnTo>
                <a:lnTo>
                  <a:pt x="2039669" y="2108200"/>
                </a:lnTo>
                <a:close/>
              </a:path>
              <a:path w="2190750" h="2857500">
                <a:moveTo>
                  <a:pt x="221068" y="2108200"/>
                </a:moveTo>
                <a:lnTo>
                  <a:pt x="220014" y="2108200"/>
                </a:lnTo>
                <a:lnTo>
                  <a:pt x="221309" y="2111898"/>
                </a:lnTo>
                <a:lnTo>
                  <a:pt x="221068" y="2108200"/>
                </a:lnTo>
                <a:close/>
              </a:path>
              <a:path w="2190750" h="2857500">
                <a:moveTo>
                  <a:pt x="226555" y="2108200"/>
                </a:moveTo>
                <a:lnTo>
                  <a:pt x="226517" y="2108443"/>
                </a:lnTo>
                <a:lnTo>
                  <a:pt x="226555" y="2108200"/>
                </a:lnTo>
                <a:close/>
              </a:path>
              <a:path w="2190750" h="2857500">
                <a:moveTo>
                  <a:pt x="193789" y="2095500"/>
                </a:moveTo>
                <a:lnTo>
                  <a:pt x="136461" y="2095500"/>
                </a:lnTo>
                <a:lnTo>
                  <a:pt x="131508" y="2108200"/>
                </a:lnTo>
                <a:lnTo>
                  <a:pt x="196875" y="2108200"/>
                </a:lnTo>
                <a:lnTo>
                  <a:pt x="193789" y="2095500"/>
                </a:lnTo>
                <a:close/>
              </a:path>
              <a:path w="2190750" h="2857500">
                <a:moveTo>
                  <a:pt x="226796" y="2095500"/>
                </a:moveTo>
                <a:lnTo>
                  <a:pt x="198589" y="2095500"/>
                </a:lnTo>
                <a:lnTo>
                  <a:pt x="196875" y="2108200"/>
                </a:lnTo>
                <a:lnTo>
                  <a:pt x="225239" y="2108200"/>
                </a:lnTo>
                <a:lnTo>
                  <a:pt x="226796" y="2095500"/>
                </a:lnTo>
                <a:close/>
              </a:path>
              <a:path w="2190750" h="2857500">
                <a:moveTo>
                  <a:pt x="1976048" y="2082800"/>
                </a:moveTo>
                <a:lnTo>
                  <a:pt x="1970290" y="2082800"/>
                </a:lnTo>
                <a:lnTo>
                  <a:pt x="1966555" y="2095500"/>
                </a:lnTo>
                <a:lnTo>
                  <a:pt x="1961430" y="2108200"/>
                </a:lnTo>
                <a:lnTo>
                  <a:pt x="1975764" y="2108200"/>
                </a:lnTo>
                <a:lnTo>
                  <a:pt x="1977389" y="2095500"/>
                </a:lnTo>
                <a:lnTo>
                  <a:pt x="1980703" y="2095500"/>
                </a:lnTo>
                <a:lnTo>
                  <a:pt x="1976048" y="2082800"/>
                </a:lnTo>
                <a:close/>
              </a:path>
              <a:path w="2190750" h="2857500">
                <a:moveTo>
                  <a:pt x="1981187" y="2095500"/>
                </a:moveTo>
                <a:lnTo>
                  <a:pt x="1977389" y="2095500"/>
                </a:lnTo>
                <a:lnTo>
                  <a:pt x="1979625" y="2108200"/>
                </a:lnTo>
                <a:lnTo>
                  <a:pt x="1986407" y="2108200"/>
                </a:lnTo>
                <a:lnTo>
                  <a:pt x="1981187" y="2095500"/>
                </a:lnTo>
                <a:close/>
              </a:path>
              <a:path w="2190750" h="2857500">
                <a:moveTo>
                  <a:pt x="2057488" y="2095500"/>
                </a:moveTo>
                <a:lnTo>
                  <a:pt x="1995131" y="2095500"/>
                </a:lnTo>
                <a:lnTo>
                  <a:pt x="1988312" y="2108200"/>
                </a:lnTo>
                <a:lnTo>
                  <a:pt x="2055873" y="2108200"/>
                </a:lnTo>
                <a:lnTo>
                  <a:pt x="2057488" y="2095500"/>
                </a:lnTo>
                <a:close/>
              </a:path>
              <a:path w="2190750" h="2857500">
                <a:moveTo>
                  <a:pt x="2068525" y="2095500"/>
                </a:moveTo>
                <a:lnTo>
                  <a:pt x="2063673" y="2095500"/>
                </a:lnTo>
                <a:lnTo>
                  <a:pt x="2060384" y="2108200"/>
                </a:lnTo>
                <a:lnTo>
                  <a:pt x="2065820" y="2108200"/>
                </a:lnTo>
                <a:lnTo>
                  <a:pt x="2068525" y="2095500"/>
                </a:lnTo>
                <a:close/>
              </a:path>
              <a:path w="2190750" h="2857500">
                <a:moveTo>
                  <a:pt x="129806" y="2082800"/>
                </a:moveTo>
                <a:lnTo>
                  <a:pt x="125768" y="2082800"/>
                </a:lnTo>
                <a:lnTo>
                  <a:pt x="128612" y="2095500"/>
                </a:lnTo>
                <a:lnTo>
                  <a:pt x="135242" y="2095500"/>
                </a:lnTo>
                <a:lnTo>
                  <a:pt x="129806" y="2082800"/>
                </a:lnTo>
                <a:close/>
              </a:path>
              <a:path w="2190750" h="2857500">
                <a:moveTo>
                  <a:pt x="208586" y="2082800"/>
                </a:moveTo>
                <a:lnTo>
                  <a:pt x="141643" y="2082800"/>
                </a:lnTo>
                <a:lnTo>
                  <a:pt x="137541" y="2095500"/>
                </a:lnTo>
                <a:lnTo>
                  <a:pt x="202803" y="2095500"/>
                </a:lnTo>
                <a:lnTo>
                  <a:pt x="208586" y="2082800"/>
                </a:lnTo>
                <a:close/>
              </a:path>
              <a:path w="2190750" h="2857500">
                <a:moveTo>
                  <a:pt x="219697" y="2082800"/>
                </a:moveTo>
                <a:lnTo>
                  <a:pt x="215811" y="2082800"/>
                </a:lnTo>
                <a:lnTo>
                  <a:pt x="218554" y="2095500"/>
                </a:lnTo>
                <a:lnTo>
                  <a:pt x="219697" y="2082800"/>
                </a:lnTo>
                <a:close/>
              </a:path>
              <a:path w="2190750" h="2857500">
                <a:moveTo>
                  <a:pt x="1988820" y="2070100"/>
                </a:moveTo>
                <a:lnTo>
                  <a:pt x="1988020" y="2070100"/>
                </a:lnTo>
                <a:lnTo>
                  <a:pt x="1990737" y="2082800"/>
                </a:lnTo>
                <a:lnTo>
                  <a:pt x="1987136" y="2095500"/>
                </a:lnTo>
                <a:lnTo>
                  <a:pt x="2065632" y="2095500"/>
                </a:lnTo>
                <a:lnTo>
                  <a:pt x="2067222" y="2082800"/>
                </a:lnTo>
                <a:lnTo>
                  <a:pt x="1994979" y="2082800"/>
                </a:lnTo>
                <a:lnTo>
                  <a:pt x="1988820" y="2070100"/>
                </a:lnTo>
                <a:close/>
              </a:path>
              <a:path w="2190750" h="2857500">
                <a:moveTo>
                  <a:pt x="185804" y="2057400"/>
                </a:moveTo>
                <a:lnTo>
                  <a:pt x="119814" y="2057400"/>
                </a:lnTo>
                <a:lnTo>
                  <a:pt x="124396" y="2070100"/>
                </a:lnTo>
                <a:lnTo>
                  <a:pt x="127520" y="2082800"/>
                </a:lnTo>
                <a:lnTo>
                  <a:pt x="218808" y="2082800"/>
                </a:lnTo>
                <a:lnTo>
                  <a:pt x="215283" y="2070100"/>
                </a:lnTo>
                <a:lnTo>
                  <a:pt x="182273" y="2070100"/>
                </a:lnTo>
                <a:lnTo>
                  <a:pt x="185804" y="2057400"/>
                </a:lnTo>
                <a:close/>
              </a:path>
              <a:path w="2190750" h="2857500">
                <a:moveTo>
                  <a:pt x="1982177" y="2070100"/>
                </a:moveTo>
                <a:lnTo>
                  <a:pt x="1972848" y="2070100"/>
                </a:lnTo>
                <a:lnTo>
                  <a:pt x="1971106" y="2082800"/>
                </a:lnTo>
                <a:lnTo>
                  <a:pt x="1977783" y="2082800"/>
                </a:lnTo>
                <a:lnTo>
                  <a:pt x="1982490" y="2070782"/>
                </a:lnTo>
                <a:lnTo>
                  <a:pt x="1982177" y="2070100"/>
                </a:lnTo>
                <a:close/>
              </a:path>
              <a:path w="2190750" h="2857500">
                <a:moveTo>
                  <a:pt x="1987905" y="2070100"/>
                </a:moveTo>
                <a:lnTo>
                  <a:pt x="1982758" y="2070100"/>
                </a:lnTo>
                <a:lnTo>
                  <a:pt x="1982490" y="2070782"/>
                </a:lnTo>
                <a:lnTo>
                  <a:pt x="1988007" y="2082800"/>
                </a:lnTo>
                <a:lnTo>
                  <a:pt x="1987905" y="2070100"/>
                </a:lnTo>
                <a:close/>
              </a:path>
              <a:path w="2190750" h="2857500">
                <a:moveTo>
                  <a:pt x="2061226" y="2070100"/>
                </a:moveTo>
                <a:lnTo>
                  <a:pt x="2002027" y="2070100"/>
                </a:lnTo>
                <a:lnTo>
                  <a:pt x="1998804" y="2082800"/>
                </a:lnTo>
                <a:lnTo>
                  <a:pt x="2062480" y="2082800"/>
                </a:lnTo>
                <a:lnTo>
                  <a:pt x="2061226" y="2070100"/>
                </a:lnTo>
                <a:close/>
              </a:path>
              <a:path w="2190750" h="2857500">
                <a:moveTo>
                  <a:pt x="209816" y="2057400"/>
                </a:moveTo>
                <a:lnTo>
                  <a:pt x="190461" y="2057400"/>
                </a:lnTo>
                <a:lnTo>
                  <a:pt x="196964" y="2070100"/>
                </a:lnTo>
                <a:lnTo>
                  <a:pt x="199415" y="2070100"/>
                </a:lnTo>
                <a:lnTo>
                  <a:pt x="209816" y="2057400"/>
                </a:lnTo>
                <a:close/>
              </a:path>
              <a:path w="2190750" h="2857500">
                <a:moveTo>
                  <a:pt x="212363" y="2057400"/>
                </a:moveTo>
                <a:lnTo>
                  <a:pt x="209816" y="2057400"/>
                </a:lnTo>
                <a:lnTo>
                  <a:pt x="213207" y="2070100"/>
                </a:lnTo>
                <a:lnTo>
                  <a:pt x="215283" y="2070100"/>
                </a:lnTo>
                <a:lnTo>
                  <a:pt x="212363" y="2057400"/>
                </a:lnTo>
                <a:close/>
              </a:path>
              <a:path w="2190750" h="2857500">
                <a:moveTo>
                  <a:pt x="2034006" y="2057400"/>
                </a:moveTo>
                <a:lnTo>
                  <a:pt x="2007730" y="2057400"/>
                </a:lnTo>
                <a:lnTo>
                  <a:pt x="2005061" y="2070100"/>
                </a:lnTo>
                <a:lnTo>
                  <a:pt x="2031873" y="2070100"/>
                </a:lnTo>
                <a:lnTo>
                  <a:pt x="2034006" y="2057400"/>
                </a:lnTo>
                <a:close/>
              </a:path>
              <a:path w="2190750" h="2857500">
                <a:moveTo>
                  <a:pt x="2072379" y="2057400"/>
                </a:moveTo>
                <a:lnTo>
                  <a:pt x="2040636" y="2057400"/>
                </a:lnTo>
                <a:lnTo>
                  <a:pt x="2036190" y="2070100"/>
                </a:lnTo>
                <a:lnTo>
                  <a:pt x="2066009" y="2070100"/>
                </a:lnTo>
                <a:lnTo>
                  <a:pt x="2072379" y="2057400"/>
                </a:lnTo>
                <a:close/>
              </a:path>
              <a:path w="2190750" h="2857500">
                <a:moveTo>
                  <a:pt x="121729" y="2044700"/>
                </a:moveTo>
                <a:lnTo>
                  <a:pt x="120421" y="2057400"/>
                </a:lnTo>
                <a:lnTo>
                  <a:pt x="122821" y="2057400"/>
                </a:lnTo>
                <a:lnTo>
                  <a:pt x="121729" y="2044700"/>
                </a:lnTo>
                <a:close/>
              </a:path>
              <a:path w="2190750" h="2857500">
                <a:moveTo>
                  <a:pt x="132372" y="2044700"/>
                </a:moveTo>
                <a:lnTo>
                  <a:pt x="130149" y="2044700"/>
                </a:lnTo>
                <a:lnTo>
                  <a:pt x="127698" y="2057400"/>
                </a:lnTo>
                <a:lnTo>
                  <a:pt x="134670" y="2057400"/>
                </a:lnTo>
                <a:lnTo>
                  <a:pt x="132372" y="2044700"/>
                </a:lnTo>
                <a:close/>
              </a:path>
              <a:path w="2190750" h="2857500">
                <a:moveTo>
                  <a:pt x="183527" y="2044700"/>
                </a:moveTo>
                <a:lnTo>
                  <a:pt x="138582" y="2044700"/>
                </a:lnTo>
                <a:lnTo>
                  <a:pt x="142963" y="2057400"/>
                </a:lnTo>
                <a:lnTo>
                  <a:pt x="187983" y="2057400"/>
                </a:lnTo>
                <a:lnTo>
                  <a:pt x="183527" y="2044700"/>
                </a:lnTo>
                <a:close/>
              </a:path>
              <a:path w="2190750" h="2857500">
                <a:moveTo>
                  <a:pt x="192087" y="2044700"/>
                </a:moveTo>
                <a:lnTo>
                  <a:pt x="187045" y="2044700"/>
                </a:lnTo>
                <a:lnTo>
                  <a:pt x="189649" y="2057400"/>
                </a:lnTo>
                <a:lnTo>
                  <a:pt x="192087" y="2044700"/>
                </a:lnTo>
                <a:close/>
              </a:path>
              <a:path w="2190750" h="2857500">
                <a:moveTo>
                  <a:pt x="1988058" y="2044700"/>
                </a:moveTo>
                <a:lnTo>
                  <a:pt x="1986978" y="2044700"/>
                </a:lnTo>
                <a:lnTo>
                  <a:pt x="1985772" y="2057400"/>
                </a:lnTo>
                <a:lnTo>
                  <a:pt x="1986572" y="2057400"/>
                </a:lnTo>
                <a:lnTo>
                  <a:pt x="1988058" y="2044700"/>
                </a:lnTo>
                <a:close/>
              </a:path>
              <a:path w="2190750" h="2857500">
                <a:moveTo>
                  <a:pt x="1989124" y="2044700"/>
                </a:moveTo>
                <a:lnTo>
                  <a:pt x="1988058" y="2044700"/>
                </a:lnTo>
                <a:lnTo>
                  <a:pt x="1988299" y="2057400"/>
                </a:lnTo>
                <a:lnTo>
                  <a:pt x="1998319" y="2057400"/>
                </a:lnTo>
                <a:lnTo>
                  <a:pt x="1989124" y="2044700"/>
                </a:lnTo>
                <a:close/>
              </a:path>
              <a:path w="2190750" h="2857500">
                <a:moveTo>
                  <a:pt x="2005647" y="2044700"/>
                </a:moveTo>
                <a:lnTo>
                  <a:pt x="2001748" y="2057400"/>
                </a:lnTo>
                <a:lnTo>
                  <a:pt x="2010143" y="2057400"/>
                </a:lnTo>
                <a:lnTo>
                  <a:pt x="2005647" y="2044700"/>
                </a:lnTo>
                <a:close/>
              </a:path>
              <a:path w="2190750" h="2857500">
                <a:moveTo>
                  <a:pt x="2075434" y="2044700"/>
                </a:moveTo>
                <a:lnTo>
                  <a:pt x="2012137" y="2044700"/>
                </a:lnTo>
                <a:lnTo>
                  <a:pt x="2012556" y="2057400"/>
                </a:lnTo>
                <a:lnTo>
                  <a:pt x="2075891" y="2057400"/>
                </a:lnTo>
                <a:lnTo>
                  <a:pt x="2075434" y="2044700"/>
                </a:lnTo>
                <a:close/>
              </a:path>
              <a:path w="2190750" h="2857500">
                <a:moveTo>
                  <a:pt x="141871" y="2019300"/>
                </a:moveTo>
                <a:lnTo>
                  <a:pt x="104120" y="2019300"/>
                </a:lnTo>
                <a:lnTo>
                  <a:pt x="105640" y="2032000"/>
                </a:lnTo>
                <a:lnTo>
                  <a:pt x="110105" y="2044700"/>
                </a:lnTo>
                <a:lnTo>
                  <a:pt x="127007" y="2044700"/>
                </a:lnTo>
                <a:lnTo>
                  <a:pt x="132055" y="2032000"/>
                </a:lnTo>
                <a:lnTo>
                  <a:pt x="139674" y="2032000"/>
                </a:lnTo>
                <a:lnTo>
                  <a:pt x="141871" y="2019300"/>
                </a:lnTo>
                <a:close/>
              </a:path>
              <a:path w="2190750" h="2857500">
                <a:moveTo>
                  <a:pt x="181515" y="2032000"/>
                </a:moveTo>
                <a:lnTo>
                  <a:pt x="132055" y="2032000"/>
                </a:lnTo>
                <a:lnTo>
                  <a:pt x="136893" y="2044700"/>
                </a:lnTo>
                <a:lnTo>
                  <a:pt x="179984" y="2044700"/>
                </a:lnTo>
                <a:lnTo>
                  <a:pt x="181515" y="2032000"/>
                </a:lnTo>
                <a:close/>
              </a:path>
              <a:path w="2190750" h="2857500">
                <a:moveTo>
                  <a:pt x="186359" y="2032000"/>
                </a:moveTo>
                <a:lnTo>
                  <a:pt x="185800" y="2044700"/>
                </a:lnTo>
                <a:lnTo>
                  <a:pt x="199631" y="2044700"/>
                </a:lnTo>
                <a:lnTo>
                  <a:pt x="186359" y="2032000"/>
                </a:lnTo>
                <a:close/>
              </a:path>
              <a:path w="2190750" h="2857500">
                <a:moveTo>
                  <a:pt x="2005634" y="2032000"/>
                </a:moveTo>
                <a:lnTo>
                  <a:pt x="1996311" y="2032000"/>
                </a:lnTo>
                <a:lnTo>
                  <a:pt x="1999027" y="2044700"/>
                </a:lnTo>
                <a:lnTo>
                  <a:pt x="2002878" y="2044700"/>
                </a:lnTo>
                <a:lnTo>
                  <a:pt x="2005634" y="2032000"/>
                </a:lnTo>
                <a:close/>
              </a:path>
              <a:path w="2190750" h="2857500">
                <a:moveTo>
                  <a:pt x="2071827" y="2032000"/>
                </a:moveTo>
                <a:lnTo>
                  <a:pt x="2008962" y="2032000"/>
                </a:lnTo>
                <a:lnTo>
                  <a:pt x="2003374" y="2044700"/>
                </a:lnTo>
                <a:lnTo>
                  <a:pt x="2071115" y="2044700"/>
                </a:lnTo>
                <a:lnTo>
                  <a:pt x="2071827" y="2032000"/>
                </a:lnTo>
                <a:close/>
              </a:path>
              <a:path w="2190750" h="2857500">
                <a:moveTo>
                  <a:pt x="2081072" y="2032000"/>
                </a:moveTo>
                <a:lnTo>
                  <a:pt x="2071827" y="2032000"/>
                </a:lnTo>
                <a:lnTo>
                  <a:pt x="2080539" y="2044700"/>
                </a:lnTo>
                <a:lnTo>
                  <a:pt x="2081072" y="2032000"/>
                </a:lnTo>
                <a:close/>
              </a:path>
              <a:path w="2190750" h="2857500">
                <a:moveTo>
                  <a:pt x="169392" y="2019300"/>
                </a:moveTo>
                <a:lnTo>
                  <a:pt x="141871" y="2019300"/>
                </a:lnTo>
                <a:lnTo>
                  <a:pt x="144437" y="2032000"/>
                </a:lnTo>
                <a:lnTo>
                  <a:pt x="171107" y="2032000"/>
                </a:lnTo>
                <a:lnTo>
                  <a:pt x="169392" y="2019300"/>
                </a:lnTo>
                <a:close/>
              </a:path>
              <a:path w="2190750" h="2857500">
                <a:moveTo>
                  <a:pt x="183362" y="2019300"/>
                </a:moveTo>
                <a:lnTo>
                  <a:pt x="169392" y="2019300"/>
                </a:lnTo>
                <a:lnTo>
                  <a:pt x="175133" y="2032000"/>
                </a:lnTo>
                <a:lnTo>
                  <a:pt x="178689" y="2032000"/>
                </a:lnTo>
                <a:lnTo>
                  <a:pt x="183362" y="2019300"/>
                </a:lnTo>
                <a:close/>
              </a:path>
              <a:path w="2190750" h="2857500">
                <a:moveTo>
                  <a:pt x="196049" y="2019300"/>
                </a:moveTo>
                <a:lnTo>
                  <a:pt x="185648" y="2019300"/>
                </a:lnTo>
                <a:lnTo>
                  <a:pt x="189509" y="2032000"/>
                </a:lnTo>
                <a:lnTo>
                  <a:pt x="193532" y="2032000"/>
                </a:lnTo>
                <a:lnTo>
                  <a:pt x="196049" y="2019300"/>
                </a:lnTo>
                <a:close/>
              </a:path>
              <a:path w="2190750" h="2857500">
                <a:moveTo>
                  <a:pt x="2001532" y="2019300"/>
                </a:moveTo>
                <a:lnTo>
                  <a:pt x="1998675" y="2019300"/>
                </a:lnTo>
                <a:lnTo>
                  <a:pt x="1995193" y="2032000"/>
                </a:lnTo>
                <a:lnTo>
                  <a:pt x="2003615" y="2032000"/>
                </a:lnTo>
                <a:lnTo>
                  <a:pt x="2001532" y="2019300"/>
                </a:lnTo>
                <a:close/>
              </a:path>
              <a:path w="2190750" h="2857500">
                <a:moveTo>
                  <a:pt x="2014410" y="2019300"/>
                </a:moveTo>
                <a:lnTo>
                  <a:pt x="2006117" y="2019300"/>
                </a:lnTo>
                <a:lnTo>
                  <a:pt x="2003615" y="2032000"/>
                </a:lnTo>
                <a:lnTo>
                  <a:pt x="2018220" y="2032000"/>
                </a:lnTo>
                <a:lnTo>
                  <a:pt x="2014410" y="2019300"/>
                </a:lnTo>
                <a:close/>
              </a:path>
              <a:path w="2190750" h="2857500">
                <a:moveTo>
                  <a:pt x="2026285" y="2019300"/>
                </a:moveTo>
                <a:lnTo>
                  <a:pt x="2018766" y="2019300"/>
                </a:lnTo>
                <a:lnTo>
                  <a:pt x="2018220" y="2032000"/>
                </a:lnTo>
                <a:lnTo>
                  <a:pt x="2026285" y="2032000"/>
                </a:lnTo>
                <a:lnTo>
                  <a:pt x="2026285" y="2019300"/>
                </a:lnTo>
                <a:close/>
              </a:path>
              <a:path w="2190750" h="2857500">
                <a:moveTo>
                  <a:pt x="2080672" y="2019300"/>
                </a:moveTo>
                <a:lnTo>
                  <a:pt x="2044340" y="2019300"/>
                </a:lnTo>
                <a:lnTo>
                  <a:pt x="2041520" y="2032000"/>
                </a:lnTo>
                <a:lnTo>
                  <a:pt x="2077044" y="2032000"/>
                </a:lnTo>
                <a:lnTo>
                  <a:pt x="2080672" y="2019300"/>
                </a:lnTo>
                <a:close/>
              </a:path>
              <a:path w="2190750" h="2857500">
                <a:moveTo>
                  <a:pt x="179908" y="2006600"/>
                </a:moveTo>
                <a:lnTo>
                  <a:pt x="105535" y="2006600"/>
                </a:lnTo>
                <a:lnTo>
                  <a:pt x="109093" y="2019300"/>
                </a:lnTo>
                <a:lnTo>
                  <a:pt x="182194" y="2019300"/>
                </a:lnTo>
                <a:lnTo>
                  <a:pt x="179908" y="2006600"/>
                </a:lnTo>
                <a:close/>
              </a:path>
              <a:path w="2190750" h="2857500">
                <a:moveTo>
                  <a:pt x="192570" y="2006600"/>
                </a:moveTo>
                <a:lnTo>
                  <a:pt x="188988" y="2019300"/>
                </a:lnTo>
                <a:lnTo>
                  <a:pt x="195694" y="2019300"/>
                </a:lnTo>
                <a:lnTo>
                  <a:pt x="192570" y="2006600"/>
                </a:lnTo>
                <a:close/>
              </a:path>
              <a:path w="2190750" h="2857500">
                <a:moveTo>
                  <a:pt x="201764" y="2006600"/>
                </a:moveTo>
                <a:lnTo>
                  <a:pt x="197739" y="2006600"/>
                </a:lnTo>
                <a:lnTo>
                  <a:pt x="200113" y="2019300"/>
                </a:lnTo>
                <a:lnTo>
                  <a:pt x="202539" y="2019300"/>
                </a:lnTo>
                <a:lnTo>
                  <a:pt x="201764" y="2006600"/>
                </a:lnTo>
                <a:close/>
              </a:path>
              <a:path w="2190750" h="2857500">
                <a:moveTo>
                  <a:pt x="2002739" y="2006600"/>
                </a:moveTo>
                <a:lnTo>
                  <a:pt x="2002472" y="2006600"/>
                </a:lnTo>
                <a:lnTo>
                  <a:pt x="1996516" y="2019300"/>
                </a:lnTo>
                <a:lnTo>
                  <a:pt x="2009876" y="2019300"/>
                </a:lnTo>
                <a:lnTo>
                  <a:pt x="2002739" y="2006600"/>
                </a:lnTo>
                <a:close/>
              </a:path>
              <a:path w="2190750" h="2857500">
                <a:moveTo>
                  <a:pt x="2033295" y="2006600"/>
                </a:moveTo>
                <a:lnTo>
                  <a:pt x="2013572" y="2006600"/>
                </a:lnTo>
                <a:lnTo>
                  <a:pt x="2010257" y="2019300"/>
                </a:lnTo>
                <a:lnTo>
                  <a:pt x="2038235" y="2019300"/>
                </a:lnTo>
                <a:lnTo>
                  <a:pt x="2033295" y="2006600"/>
                </a:lnTo>
                <a:close/>
              </a:path>
              <a:path w="2190750" h="2857500">
                <a:moveTo>
                  <a:pt x="2043493" y="2006600"/>
                </a:moveTo>
                <a:lnTo>
                  <a:pt x="2043137" y="2006600"/>
                </a:lnTo>
                <a:lnTo>
                  <a:pt x="2042172" y="2019300"/>
                </a:lnTo>
                <a:lnTo>
                  <a:pt x="2043493" y="2006600"/>
                </a:lnTo>
                <a:close/>
              </a:path>
              <a:path w="2190750" h="2857500">
                <a:moveTo>
                  <a:pt x="2083841" y="2006600"/>
                </a:moveTo>
                <a:lnTo>
                  <a:pt x="2048687" y="2006600"/>
                </a:lnTo>
                <a:lnTo>
                  <a:pt x="2048713" y="2019300"/>
                </a:lnTo>
                <a:lnTo>
                  <a:pt x="2087829" y="2019300"/>
                </a:lnTo>
                <a:lnTo>
                  <a:pt x="2083841" y="2006600"/>
                </a:lnTo>
                <a:close/>
              </a:path>
              <a:path w="2190750" h="2857500">
                <a:moveTo>
                  <a:pt x="2094568" y="1981200"/>
                </a:moveTo>
                <a:lnTo>
                  <a:pt x="2091359" y="1981200"/>
                </a:lnTo>
                <a:lnTo>
                  <a:pt x="2089988" y="1993900"/>
                </a:lnTo>
                <a:lnTo>
                  <a:pt x="2088642" y="1993900"/>
                </a:lnTo>
                <a:lnTo>
                  <a:pt x="2086483" y="2006600"/>
                </a:lnTo>
                <a:lnTo>
                  <a:pt x="2089835" y="2006600"/>
                </a:lnTo>
                <a:lnTo>
                  <a:pt x="2087829" y="2019300"/>
                </a:lnTo>
                <a:lnTo>
                  <a:pt x="2090978" y="2019300"/>
                </a:lnTo>
                <a:lnTo>
                  <a:pt x="2095209" y="2006600"/>
                </a:lnTo>
                <a:lnTo>
                  <a:pt x="2095055" y="1993900"/>
                </a:lnTo>
                <a:lnTo>
                  <a:pt x="2094568" y="1981200"/>
                </a:lnTo>
                <a:close/>
              </a:path>
              <a:path w="2190750" h="2857500">
                <a:moveTo>
                  <a:pt x="93332" y="1993900"/>
                </a:moveTo>
                <a:lnTo>
                  <a:pt x="91897" y="1993900"/>
                </a:lnTo>
                <a:lnTo>
                  <a:pt x="90106" y="2006600"/>
                </a:lnTo>
                <a:lnTo>
                  <a:pt x="94754" y="2006600"/>
                </a:lnTo>
                <a:lnTo>
                  <a:pt x="93332" y="1993900"/>
                </a:lnTo>
                <a:close/>
              </a:path>
              <a:path w="2190750" h="2857500">
                <a:moveTo>
                  <a:pt x="156832" y="1981200"/>
                </a:moveTo>
                <a:lnTo>
                  <a:pt x="96319" y="1981200"/>
                </a:lnTo>
                <a:lnTo>
                  <a:pt x="100139" y="1993900"/>
                </a:lnTo>
                <a:lnTo>
                  <a:pt x="94716" y="1993900"/>
                </a:lnTo>
                <a:lnTo>
                  <a:pt x="98359" y="2006600"/>
                </a:lnTo>
                <a:lnTo>
                  <a:pt x="161417" y="2006600"/>
                </a:lnTo>
                <a:lnTo>
                  <a:pt x="154901" y="1993900"/>
                </a:lnTo>
                <a:lnTo>
                  <a:pt x="156832" y="1981200"/>
                </a:lnTo>
                <a:close/>
              </a:path>
              <a:path w="2190750" h="2857500">
                <a:moveTo>
                  <a:pt x="170624" y="1993900"/>
                </a:moveTo>
                <a:lnTo>
                  <a:pt x="163880" y="2006600"/>
                </a:lnTo>
                <a:lnTo>
                  <a:pt x="173405" y="2006600"/>
                </a:lnTo>
                <a:lnTo>
                  <a:pt x="170624" y="1993900"/>
                </a:lnTo>
                <a:close/>
              </a:path>
              <a:path w="2190750" h="2857500">
                <a:moveTo>
                  <a:pt x="2019452" y="1993900"/>
                </a:moveTo>
                <a:lnTo>
                  <a:pt x="2017737" y="1993900"/>
                </a:lnTo>
                <a:lnTo>
                  <a:pt x="2014727" y="2006600"/>
                </a:lnTo>
                <a:lnTo>
                  <a:pt x="2017039" y="2006600"/>
                </a:lnTo>
                <a:lnTo>
                  <a:pt x="2019452" y="1993900"/>
                </a:lnTo>
                <a:close/>
              </a:path>
              <a:path w="2190750" h="2857500">
                <a:moveTo>
                  <a:pt x="2046020" y="1993900"/>
                </a:moveTo>
                <a:lnTo>
                  <a:pt x="2029320" y="1993900"/>
                </a:lnTo>
                <a:lnTo>
                  <a:pt x="2028317" y="2006600"/>
                </a:lnTo>
                <a:lnTo>
                  <a:pt x="2039416" y="2006600"/>
                </a:lnTo>
                <a:lnTo>
                  <a:pt x="2046020" y="1993900"/>
                </a:lnTo>
                <a:close/>
              </a:path>
              <a:path w="2190750" h="2857500">
                <a:moveTo>
                  <a:pt x="2091359" y="1981200"/>
                </a:moveTo>
                <a:lnTo>
                  <a:pt x="2015185" y="1981200"/>
                </a:lnTo>
                <a:lnTo>
                  <a:pt x="2020379" y="1993900"/>
                </a:lnTo>
                <a:lnTo>
                  <a:pt x="2046020" y="1993900"/>
                </a:lnTo>
                <a:lnTo>
                  <a:pt x="2043493" y="2006600"/>
                </a:lnTo>
                <a:lnTo>
                  <a:pt x="2082228" y="2006600"/>
                </a:lnTo>
                <a:lnTo>
                  <a:pt x="2086825" y="1993900"/>
                </a:lnTo>
                <a:lnTo>
                  <a:pt x="2091359" y="1981200"/>
                </a:lnTo>
                <a:close/>
              </a:path>
              <a:path w="2190750" h="2857500">
                <a:moveTo>
                  <a:pt x="164782" y="1981200"/>
                </a:moveTo>
                <a:lnTo>
                  <a:pt x="163385" y="1981200"/>
                </a:lnTo>
                <a:lnTo>
                  <a:pt x="161556" y="1993900"/>
                </a:lnTo>
                <a:lnTo>
                  <a:pt x="166128" y="1993900"/>
                </a:lnTo>
                <a:lnTo>
                  <a:pt x="164782" y="1981200"/>
                </a:lnTo>
                <a:close/>
              </a:path>
              <a:path w="2190750" h="2857500">
                <a:moveTo>
                  <a:pt x="117271" y="1968500"/>
                </a:moveTo>
                <a:lnTo>
                  <a:pt x="86906" y="1968500"/>
                </a:lnTo>
                <a:lnTo>
                  <a:pt x="89090" y="1981200"/>
                </a:lnTo>
                <a:lnTo>
                  <a:pt x="112712" y="1981200"/>
                </a:lnTo>
                <a:lnTo>
                  <a:pt x="117271" y="1968500"/>
                </a:lnTo>
                <a:close/>
              </a:path>
              <a:path w="2190750" h="2857500">
                <a:moveTo>
                  <a:pt x="167244" y="1968500"/>
                </a:moveTo>
                <a:lnTo>
                  <a:pt x="117271" y="1968500"/>
                </a:lnTo>
                <a:lnTo>
                  <a:pt x="121145" y="1981200"/>
                </a:lnTo>
                <a:lnTo>
                  <a:pt x="161299" y="1981200"/>
                </a:lnTo>
                <a:lnTo>
                  <a:pt x="167244" y="1968500"/>
                </a:lnTo>
                <a:close/>
              </a:path>
              <a:path w="2190750" h="2857500">
                <a:moveTo>
                  <a:pt x="2107311" y="1955800"/>
                </a:moveTo>
                <a:lnTo>
                  <a:pt x="2041726" y="1955800"/>
                </a:lnTo>
                <a:lnTo>
                  <a:pt x="2040254" y="1968500"/>
                </a:lnTo>
                <a:lnTo>
                  <a:pt x="2037130" y="1981200"/>
                </a:lnTo>
                <a:lnTo>
                  <a:pt x="2097798" y="1981200"/>
                </a:lnTo>
                <a:lnTo>
                  <a:pt x="2101862" y="1968500"/>
                </a:lnTo>
                <a:lnTo>
                  <a:pt x="2104885" y="1968500"/>
                </a:lnTo>
                <a:lnTo>
                  <a:pt x="2107311" y="1955800"/>
                </a:lnTo>
                <a:close/>
              </a:path>
              <a:path w="2190750" h="2857500">
                <a:moveTo>
                  <a:pt x="152879" y="1955800"/>
                </a:moveTo>
                <a:lnTo>
                  <a:pt x="94551" y="1955800"/>
                </a:lnTo>
                <a:lnTo>
                  <a:pt x="88226" y="1968500"/>
                </a:lnTo>
                <a:lnTo>
                  <a:pt x="157241" y="1968500"/>
                </a:lnTo>
                <a:lnTo>
                  <a:pt x="152879" y="1955800"/>
                </a:lnTo>
                <a:close/>
              </a:path>
              <a:path w="2190750" h="2857500">
                <a:moveTo>
                  <a:pt x="2034184" y="1955800"/>
                </a:moveTo>
                <a:lnTo>
                  <a:pt x="2033320" y="1968500"/>
                </a:lnTo>
                <a:lnTo>
                  <a:pt x="2036610" y="1968500"/>
                </a:lnTo>
                <a:lnTo>
                  <a:pt x="2034184" y="1955800"/>
                </a:lnTo>
                <a:close/>
              </a:path>
              <a:path w="2190750" h="2857500">
                <a:moveTo>
                  <a:pt x="148247" y="1943100"/>
                </a:moveTo>
                <a:lnTo>
                  <a:pt x="83807" y="1943100"/>
                </a:lnTo>
                <a:lnTo>
                  <a:pt x="88544" y="1955800"/>
                </a:lnTo>
                <a:lnTo>
                  <a:pt x="150017" y="1955800"/>
                </a:lnTo>
                <a:lnTo>
                  <a:pt x="148247" y="1943100"/>
                </a:lnTo>
                <a:close/>
              </a:path>
              <a:path w="2190750" h="2857500">
                <a:moveTo>
                  <a:pt x="161112" y="1943100"/>
                </a:moveTo>
                <a:lnTo>
                  <a:pt x="152882" y="1955800"/>
                </a:lnTo>
                <a:lnTo>
                  <a:pt x="166522" y="1955800"/>
                </a:lnTo>
                <a:lnTo>
                  <a:pt x="161112" y="1943100"/>
                </a:lnTo>
                <a:close/>
              </a:path>
              <a:path w="2190750" h="2857500">
                <a:moveTo>
                  <a:pt x="169100" y="1943100"/>
                </a:moveTo>
                <a:lnTo>
                  <a:pt x="166725" y="1955800"/>
                </a:lnTo>
                <a:lnTo>
                  <a:pt x="170726" y="1955800"/>
                </a:lnTo>
                <a:lnTo>
                  <a:pt x="169100" y="1943100"/>
                </a:lnTo>
                <a:close/>
              </a:path>
              <a:path w="2190750" h="2857500">
                <a:moveTo>
                  <a:pt x="2097665" y="1930400"/>
                </a:moveTo>
                <a:lnTo>
                  <a:pt x="2052417" y="1930400"/>
                </a:lnTo>
                <a:lnTo>
                  <a:pt x="2045550" y="1943100"/>
                </a:lnTo>
                <a:lnTo>
                  <a:pt x="2032558" y="1943100"/>
                </a:lnTo>
                <a:lnTo>
                  <a:pt x="2039757" y="1955800"/>
                </a:lnTo>
                <a:lnTo>
                  <a:pt x="2096392" y="1955800"/>
                </a:lnTo>
                <a:lnTo>
                  <a:pt x="2095854" y="1943100"/>
                </a:lnTo>
                <a:lnTo>
                  <a:pt x="2097665" y="1930400"/>
                </a:lnTo>
                <a:close/>
              </a:path>
              <a:path w="2190750" h="2857500">
                <a:moveTo>
                  <a:pt x="2112289" y="1943100"/>
                </a:moveTo>
                <a:lnTo>
                  <a:pt x="2106714" y="1955800"/>
                </a:lnTo>
                <a:lnTo>
                  <a:pt x="2109114" y="1955800"/>
                </a:lnTo>
                <a:lnTo>
                  <a:pt x="2112289" y="1943100"/>
                </a:lnTo>
                <a:close/>
              </a:path>
              <a:path w="2190750" h="2857500">
                <a:moveTo>
                  <a:pt x="133946" y="1917700"/>
                </a:moveTo>
                <a:lnTo>
                  <a:pt x="72308" y="1917700"/>
                </a:lnTo>
                <a:lnTo>
                  <a:pt x="76200" y="1943100"/>
                </a:lnTo>
                <a:lnTo>
                  <a:pt x="78558" y="1943100"/>
                </a:lnTo>
                <a:lnTo>
                  <a:pt x="81814" y="1930400"/>
                </a:lnTo>
                <a:lnTo>
                  <a:pt x="134340" y="1930400"/>
                </a:lnTo>
                <a:lnTo>
                  <a:pt x="133946" y="1917700"/>
                </a:lnTo>
                <a:close/>
              </a:path>
              <a:path w="2190750" h="2857500">
                <a:moveTo>
                  <a:pt x="160159" y="1917700"/>
                </a:moveTo>
                <a:lnTo>
                  <a:pt x="160769" y="1930400"/>
                </a:lnTo>
                <a:lnTo>
                  <a:pt x="86188" y="1930400"/>
                </a:lnTo>
                <a:lnTo>
                  <a:pt x="91897" y="1943100"/>
                </a:lnTo>
                <a:lnTo>
                  <a:pt x="166027" y="1943100"/>
                </a:lnTo>
                <a:lnTo>
                  <a:pt x="160159" y="1917700"/>
                </a:lnTo>
                <a:close/>
              </a:path>
              <a:path w="2190750" h="2857500">
                <a:moveTo>
                  <a:pt x="2021966" y="1930400"/>
                </a:moveTo>
                <a:lnTo>
                  <a:pt x="2019261" y="1943100"/>
                </a:lnTo>
                <a:lnTo>
                  <a:pt x="2024365" y="1943100"/>
                </a:lnTo>
                <a:lnTo>
                  <a:pt x="2021966" y="1930400"/>
                </a:lnTo>
                <a:close/>
              </a:path>
              <a:path w="2190750" h="2857500">
                <a:moveTo>
                  <a:pt x="2038705" y="1930400"/>
                </a:moveTo>
                <a:lnTo>
                  <a:pt x="2030396" y="1930400"/>
                </a:lnTo>
                <a:lnTo>
                  <a:pt x="2029680" y="1943100"/>
                </a:lnTo>
                <a:lnTo>
                  <a:pt x="2033625" y="1943100"/>
                </a:lnTo>
                <a:lnTo>
                  <a:pt x="2038705" y="1930400"/>
                </a:lnTo>
                <a:close/>
              </a:path>
              <a:path w="2190750" h="2857500">
                <a:moveTo>
                  <a:pt x="2106663" y="1930400"/>
                </a:moveTo>
                <a:lnTo>
                  <a:pt x="2105761" y="1930400"/>
                </a:lnTo>
                <a:lnTo>
                  <a:pt x="2104478" y="1943100"/>
                </a:lnTo>
                <a:lnTo>
                  <a:pt x="2106244" y="1943100"/>
                </a:lnTo>
                <a:lnTo>
                  <a:pt x="2106663" y="1930400"/>
                </a:lnTo>
                <a:close/>
              </a:path>
              <a:path w="2190750" h="2857500">
                <a:moveTo>
                  <a:pt x="139496" y="1917700"/>
                </a:moveTo>
                <a:lnTo>
                  <a:pt x="137172" y="1917700"/>
                </a:lnTo>
                <a:lnTo>
                  <a:pt x="139788" y="1930400"/>
                </a:lnTo>
                <a:lnTo>
                  <a:pt x="140843" y="1930400"/>
                </a:lnTo>
                <a:lnTo>
                  <a:pt x="139496" y="1917700"/>
                </a:lnTo>
                <a:close/>
              </a:path>
              <a:path w="2190750" h="2857500">
                <a:moveTo>
                  <a:pt x="2048649" y="1917700"/>
                </a:moveTo>
                <a:lnTo>
                  <a:pt x="2040126" y="1917700"/>
                </a:lnTo>
                <a:lnTo>
                  <a:pt x="2035441" y="1930400"/>
                </a:lnTo>
                <a:lnTo>
                  <a:pt x="2046008" y="1930400"/>
                </a:lnTo>
                <a:lnTo>
                  <a:pt x="2048649" y="1917700"/>
                </a:lnTo>
                <a:close/>
              </a:path>
              <a:path w="2190750" h="2857500">
                <a:moveTo>
                  <a:pt x="2064651" y="1917700"/>
                </a:moveTo>
                <a:lnTo>
                  <a:pt x="2048649" y="1917700"/>
                </a:lnTo>
                <a:lnTo>
                  <a:pt x="2052118" y="1930400"/>
                </a:lnTo>
                <a:lnTo>
                  <a:pt x="2062454" y="1930400"/>
                </a:lnTo>
                <a:lnTo>
                  <a:pt x="2064651" y="1917700"/>
                </a:lnTo>
                <a:close/>
              </a:path>
              <a:path w="2190750" h="2857500">
                <a:moveTo>
                  <a:pt x="2126500" y="1917700"/>
                </a:moveTo>
                <a:lnTo>
                  <a:pt x="2069426" y="1917700"/>
                </a:lnTo>
                <a:lnTo>
                  <a:pt x="2068296" y="1930400"/>
                </a:lnTo>
                <a:lnTo>
                  <a:pt x="2116035" y="1930400"/>
                </a:lnTo>
                <a:lnTo>
                  <a:pt x="2126500" y="1917700"/>
                </a:lnTo>
                <a:close/>
              </a:path>
              <a:path w="2190750" h="2857500">
                <a:moveTo>
                  <a:pt x="65265" y="1905000"/>
                </a:moveTo>
                <a:lnTo>
                  <a:pt x="60883" y="1905000"/>
                </a:lnTo>
                <a:lnTo>
                  <a:pt x="63042" y="1917700"/>
                </a:lnTo>
                <a:lnTo>
                  <a:pt x="69672" y="1917700"/>
                </a:lnTo>
                <a:lnTo>
                  <a:pt x="65265" y="1905000"/>
                </a:lnTo>
                <a:close/>
              </a:path>
              <a:path w="2190750" h="2857500">
                <a:moveTo>
                  <a:pt x="126337" y="1892300"/>
                </a:moveTo>
                <a:lnTo>
                  <a:pt x="73583" y="1892300"/>
                </a:lnTo>
                <a:lnTo>
                  <a:pt x="74774" y="1905000"/>
                </a:lnTo>
                <a:lnTo>
                  <a:pt x="73091" y="1917700"/>
                </a:lnTo>
                <a:lnTo>
                  <a:pt x="131148" y="1917700"/>
                </a:lnTo>
                <a:lnTo>
                  <a:pt x="128112" y="1905000"/>
                </a:lnTo>
                <a:lnTo>
                  <a:pt x="126337" y="1892300"/>
                </a:lnTo>
                <a:close/>
              </a:path>
              <a:path w="2190750" h="2857500">
                <a:moveTo>
                  <a:pt x="145732" y="1905000"/>
                </a:moveTo>
                <a:lnTo>
                  <a:pt x="145046" y="1917700"/>
                </a:lnTo>
                <a:lnTo>
                  <a:pt x="151244" y="1917700"/>
                </a:lnTo>
                <a:lnTo>
                  <a:pt x="145732" y="1905000"/>
                </a:lnTo>
                <a:close/>
              </a:path>
              <a:path w="2190750" h="2857500">
                <a:moveTo>
                  <a:pt x="2036648" y="1905000"/>
                </a:moveTo>
                <a:lnTo>
                  <a:pt x="2030958" y="1917700"/>
                </a:lnTo>
                <a:lnTo>
                  <a:pt x="2034692" y="1917700"/>
                </a:lnTo>
                <a:lnTo>
                  <a:pt x="2036648" y="1905000"/>
                </a:lnTo>
                <a:close/>
              </a:path>
              <a:path w="2190750" h="2857500">
                <a:moveTo>
                  <a:pt x="2040229" y="1905000"/>
                </a:moveTo>
                <a:lnTo>
                  <a:pt x="2039480" y="1917700"/>
                </a:lnTo>
                <a:lnTo>
                  <a:pt x="2042668" y="1917700"/>
                </a:lnTo>
                <a:lnTo>
                  <a:pt x="2040229" y="1905000"/>
                </a:lnTo>
                <a:close/>
              </a:path>
              <a:path w="2190750" h="2857500">
                <a:moveTo>
                  <a:pt x="2090074" y="1905000"/>
                </a:moveTo>
                <a:lnTo>
                  <a:pt x="2045217" y="1905000"/>
                </a:lnTo>
                <a:lnTo>
                  <a:pt x="2043674" y="1917700"/>
                </a:lnTo>
                <a:lnTo>
                  <a:pt x="2086597" y="1917700"/>
                </a:lnTo>
                <a:lnTo>
                  <a:pt x="2090074" y="1905000"/>
                </a:lnTo>
                <a:close/>
              </a:path>
              <a:path w="2190750" h="2857500">
                <a:moveTo>
                  <a:pt x="2108673" y="1905000"/>
                </a:moveTo>
                <a:lnTo>
                  <a:pt x="2105142" y="1917700"/>
                </a:lnTo>
                <a:lnTo>
                  <a:pt x="2115388" y="1917700"/>
                </a:lnTo>
                <a:lnTo>
                  <a:pt x="2108673" y="1905000"/>
                </a:lnTo>
                <a:close/>
              </a:path>
              <a:path w="2190750" h="2857500">
                <a:moveTo>
                  <a:pt x="130352" y="1879600"/>
                </a:moveTo>
                <a:lnTo>
                  <a:pt x="132943" y="1892300"/>
                </a:lnTo>
                <a:lnTo>
                  <a:pt x="132194" y="1905000"/>
                </a:lnTo>
                <a:lnTo>
                  <a:pt x="139466" y="1905000"/>
                </a:lnTo>
                <a:lnTo>
                  <a:pt x="142711" y="1892300"/>
                </a:lnTo>
                <a:lnTo>
                  <a:pt x="139966" y="1892300"/>
                </a:lnTo>
                <a:lnTo>
                  <a:pt x="130352" y="1879600"/>
                </a:lnTo>
                <a:close/>
              </a:path>
              <a:path w="2190750" h="2857500">
                <a:moveTo>
                  <a:pt x="2075319" y="1892300"/>
                </a:moveTo>
                <a:lnTo>
                  <a:pt x="2036611" y="1892300"/>
                </a:lnTo>
                <a:lnTo>
                  <a:pt x="2032977" y="1905000"/>
                </a:lnTo>
                <a:lnTo>
                  <a:pt x="2080056" y="1905000"/>
                </a:lnTo>
                <a:lnTo>
                  <a:pt x="2075319" y="1892300"/>
                </a:lnTo>
                <a:close/>
              </a:path>
              <a:path w="2190750" h="2857500">
                <a:moveTo>
                  <a:pt x="2093368" y="1892300"/>
                </a:moveTo>
                <a:lnTo>
                  <a:pt x="2075319" y="1892300"/>
                </a:lnTo>
                <a:lnTo>
                  <a:pt x="2080056" y="1905000"/>
                </a:lnTo>
                <a:lnTo>
                  <a:pt x="2093366" y="1905000"/>
                </a:lnTo>
                <a:lnTo>
                  <a:pt x="2095739" y="1902938"/>
                </a:lnTo>
                <a:lnTo>
                  <a:pt x="2093368" y="1892300"/>
                </a:lnTo>
                <a:close/>
              </a:path>
              <a:path w="2190750" h="2857500">
                <a:moveTo>
                  <a:pt x="2095739" y="1902938"/>
                </a:moveTo>
                <a:lnTo>
                  <a:pt x="2093366" y="1905000"/>
                </a:lnTo>
                <a:lnTo>
                  <a:pt x="2096198" y="1905000"/>
                </a:lnTo>
                <a:lnTo>
                  <a:pt x="2095739" y="1902938"/>
                </a:lnTo>
                <a:close/>
              </a:path>
              <a:path w="2190750" h="2857500">
                <a:moveTo>
                  <a:pt x="2107984" y="1892300"/>
                </a:moveTo>
                <a:lnTo>
                  <a:pt x="2093368" y="1892300"/>
                </a:lnTo>
                <a:lnTo>
                  <a:pt x="2095739" y="1902938"/>
                </a:lnTo>
                <a:lnTo>
                  <a:pt x="2107984" y="1892300"/>
                </a:lnTo>
                <a:close/>
              </a:path>
              <a:path w="2190750" h="2857500">
                <a:moveTo>
                  <a:pt x="114554" y="1879600"/>
                </a:moveTo>
                <a:lnTo>
                  <a:pt x="62096" y="1879600"/>
                </a:lnTo>
                <a:lnTo>
                  <a:pt x="69109" y="1892300"/>
                </a:lnTo>
                <a:lnTo>
                  <a:pt x="111963" y="1892300"/>
                </a:lnTo>
                <a:lnTo>
                  <a:pt x="114554" y="1879600"/>
                </a:lnTo>
                <a:close/>
              </a:path>
              <a:path w="2190750" h="2857500">
                <a:moveTo>
                  <a:pt x="130352" y="1879600"/>
                </a:moveTo>
                <a:lnTo>
                  <a:pt x="123761" y="1879600"/>
                </a:lnTo>
                <a:lnTo>
                  <a:pt x="124904" y="1892300"/>
                </a:lnTo>
                <a:lnTo>
                  <a:pt x="127317" y="1892300"/>
                </a:lnTo>
                <a:lnTo>
                  <a:pt x="130352" y="1879600"/>
                </a:lnTo>
                <a:close/>
              </a:path>
              <a:path w="2190750" h="2857500">
                <a:moveTo>
                  <a:pt x="157391" y="1879600"/>
                </a:moveTo>
                <a:lnTo>
                  <a:pt x="149669" y="1879600"/>
                </a:lnTo>
                <a:lnTo>
                  <a:pt x="148450" y="1892300"/>
                </a:lnTo>
                <a:lnTo>
                  <a:pt x="156413" y="1892300"/>
                </a:lnTo>
                <a:lnTo>
                  <a:pt x="157391" y="1879600"/>
                </a:lnTo>
                <a:close/>
              </a:path>
              <a:path w="2190750" h="2857500">
                <a:moveTo>
                  <a:pt x="2056320" y="1879600"/>
                </a:moveTo>
                <a:lnTo>
                  <a:pt x="2043901" y="1879600"/>
                </a:lnTo>
                <a:lnTo>
                  <a:pt x="2044661" y="1892300"/>
                </a:lnTo>
                <a:lnTo>
                  <a:pt x="2045398" y="1892300"/>
                </a:lnTo>
                <a:lnTo>
                  <a:pt x="2056320" y="1879600"/>
                </a:lnTo>
                <a:close/>
              </a:path>
              <a:path w="2190750" h="2857500">
                <a:moveTo>
                  <a:pt x="2065096" y="1879600"/>
                </a:moveTo>
                <a:lnTo>
                  <a:pt x="2061527" y="1879600"/>
                </a:lnTo>
                <a:lnTo>
                  <a:pt x="2050783" y="1892300"/>
                </a:lnTo>
                <a:lnTo>
                  <a:pt x="2060028" y="1892300"/>
                </a:lnTo>
                <a:lnTo>
                  <a:pt x="2063950" y="1885272"/>
                </a:lnTo>
                <a:lnTo>
                  <a:pt x="2065096" y="1879600"/>
                </a:lnTo>
                <a:close/>
              </a:path>
              <a:path w="2190750" h="2857500">
                <a:moveTo>
                  <a:pt x="2129624" y="1879600"/>
                </a:moveTo>
                <a:lnTo>
                  <a:pt x="2067115" y="1879600"/>
                </a:lnTo>
                <a:lnTo>
                  <a:pt x="2063950" y="1885272"/>
                </a:lnTo>
                <a:lnTo>
                  <a:pt x="2062530" y="1892300"/>
                </a:lnTo>
                <a:lnTo>
                  <a:pt x="2128481" y="1892300"/>
                </a:lnTo>
                <a:lnTo>
                  <a:pt x="2129624" y="1879600"/>
                </a:lnTo>
                <a:close/>
              </a:path>
              <a:path w="2190750" h="2857500">
                <a:moveTo>
                  <a:pt x="2067115" y="1879600"/>
                </a:moveTo>
                <a:lnTo>
                  <a:pt x="2065096" y="1879600"/>
                </a:lnTo>
                <a:lnTo>
                  <a:pt x="2063950" y="1885272"/>
                </a:lnTo>
                <a:lnTo>
                  <a:pt x="2067115" y="1879600"/>
                </a:lnTo>
                <a:close/>
              </a:path>
              <a:path w="2190750" h="2857500">
                <a:moveTo>
                  <a:pt x="141864" y="1841500"/>
                </a:moveTo>
                <a:lnTo>
                  <a:pt x="135916" y="1841500"/>
                </a:lnTo>
                <a:lnTo>
                  <a:pt x="137589" y="1854200"/>
                </a:lnTo>
                <a:lnTo>
                  <a:pt x="66218" y="1854200"/>
                </a:lnTo>
                <a:lnTo>
                  <a:pt x="61201" y="1866900"/>
                </a:lnTo>
                <a:lnTo>
                  <a:pt x="57731" y="1879600"/>
                </a:lnTo>
                <a:lnTo>
                  <a:pt x="64630" y="1879600"/>
                </a:lnTo>
                <a:lnTo>
                  <a:pt x="73571" y="1866900"/>
                </a:lnTo>
                <a:lnTo>
                  <a:pt x="146285" y="1866900"/>
                </a:lnTo>
                <a:lnTo>
                  <a:pt x="145732" y="1854200"/>
                </a:lnTo>
                <a:lnTo>
                  <a:pt x="141864" y="1841500"/>
                </a:lnTo>
                <a:close/>
              </a:path>
              <a:path w="2190750" h="2857500">
                <a:moveTo>
                  <a:pt x="96139" y="1866900"/>
                </a:moveTo>
                <a:lnTo>
                  <a:pt x="73571" y="1866900"/>
                </a:lnTo>
                <a:lnTo>
                  <a:pt x="81915" y="1879600"/>
                </a:lnTo>
                <a:lnTo>
                  <a:pt x="96481" y="1879600"/>
                </a:lnTo>
                <a:lnTo>
                  <a:pt x="97998" y="1875018"/>
                </a:lnTo>
                <a:lnTo>
                  <a:pt x="96139" y="1866900"/>
                </a:lnTo>
                <a:close/>
              </a:path>
              <a:path w="2190750" h="2857500">
                <a:moveTo>
                  <a:pt x="97998" y="1875018"/>
                </a:moveTo>
                <a:lnTo>
                  <a:pt x="96481" y="1879600"/>
                </a:lnTo>
                <a:lnTo>
                  <a:pt x="99047" y="1879600"/>
                </a:lnTo>
                <a:lnTo>
                  <a:pt x="97998" y="1875018"/>
                </a:lnTo>
                <a:close/>
              </a:path>
              <a:path w="2190750" h="2857500">
                <a:moveTo>
                  <a:pt x="126671" y="1866900"/>
                </a:moveTo>
                <a:lnTo>
                  <a:pt x="100685" y="1866900"/>
                </a:lnTo>
                <a:lnTo>
                  <a:pt x="97998" y="1875018"/>
                </a:lnTo>
                <a:lnTo>
                  <a:pt x="99047" y="1879600"/>
                </a:lnTo>
                <a:lnTo>
                  <a:pt x="127736" y="1879600"/>
                </a:lnTo>
                <a:lnTo>
                  <a:pt x="126671" y="1866900"/>
                </a:lnTo>
                <a:close/>
              </a:path>
              <a:path w="2190750" h="2857500">
                <a:moveTo>
                  <a:pt x="2126545" y="1866900"/>
                </a:moveTo>
                <a:lnTo>
                  <a:pt x="2056130" y="1866900"/>
                </a:lnTo>
                <a:lnTo>
                  <a:pt x="2054402" y="1879600"/>
                </a:lnTo>
                <a:lnTo>
                  <a:pt x="2128412" y="1879600"/>
                </a:lnTo>
                <a:lnTo>
                  <a:pt x="2126545" y="1866900"/>
                </a:lnTo>
                <a:close/>
              </a:path>
              <a:path w="2190750" h="2857500">
                <a:moveTo>
                  <a:pt x="2042668" y="1854200"/>
                </a:moveTo>
                <a:lnTo>
                  <a:pt x="2043950" y="1866900"/>
                </a:lnTo>
                <a:lnTo>
                  <a:pt x="2048522" y="1866900"/>
                </a:lnTo>
                <a:lnTo>
                  <a:pt x="2042668" y="1854200"/>
                </a:lnTo>
                <a:close/>
              </a:path>
              <a:path w="2190750" h="2857500">
                <a:moveTo>
                  <a:pt x="2049259" y="1854200"/>
                </a:moveTo>
                <a:lnTo>
                  <a:pt x="2049970" y="1866900"/>
                </a:lnTo>
                <a:lnTo>
                  <a:pt x="2058022" y="1866900"/>
                </a:lnTo>
                <a:lnTo>
                  <a:pt x="2049259" y="1854200"/>
                </a:lnTo>
                <a:close/>
              </a:path>
              <a:path w="2190750" h="2857500">
                <a:moveTo>
                  <a:pt x="2063572" y="1854200"/>
                </a:moveTo>
                <a:lnTo>
                  <a:pt x="2058753" y="1854200"/>
                </a:lnTo>
                <a:lnTo>
                  <a:pt x="2058022" y="1866900"/>
                </a:lnTo>
                <a:lnTo>
                  <a:pt x="2061121" y="1866900"/>
                </a:lnTo>
                <a:lnTo>
                  <a:pt x="2063572" y="1854200"/>
                </a:lnTo>
                <a:close/>
              </a:path>
              <a:path w="2190750" h="2857500">
                <a:moveTo>
                  <a:pt x="2129608" y="1854200"/>
                </a:moveTo>
                <a:lnTo>
                  <a:pt x="2069236" y="1854200"/>
                </a:lnTo>
                <a:lnTo>
                  <a:pt x="2068131" y="1866900"/>
                </a:lnTo>
                <a:lnTo>
                  <a:pt x="2126627" y="1866900"/>
                </a:lnTo>
                <a:lnTo>
                  <a:pt x="2129608" y="1854200"/>
                </a:lnTo>
                <a:close/>
              </a:path>
              <a:path w="2190750" h="2857500">
                <a:moveTo>
                  <a:pt x="127063" y="1841500"/>
                </a:moveTo>
                <a:lnTo>
                  <a:pt x="49326" y="1841500"/>
                </a:lnTo>
                <a:lnTo>
                  <a:pt x="54225" y="1854200"/>
                </a:lnTo>
                <a:lnTo>
                  <a:pt x="125463" y="1854200"/>
                </a:lnTo>
                <a:lnTo>
                  <a:pt x="127063" y="1841500"/>
                </a:lnTo>
                <a:close/>
              </a:path>
              <a:path w="2190750" h="2857500">
                <a:moveTo>
                  <a:pt x="2126767" y="1828800"/>
                </a:moveTo>
                <a:lnTo>
                  <a:pt x="2089924" y="1828800"/>
                </a:lnTo>
                <a:lnTo>
                  <a:pt x="2092655" y="1841500"/>
                </a:lnTo>
                <a:lnTo>
                  <a:pt x="2062278" y="1841500"/>
                </a:lnTo>
                <a:lnTo>
                  <a:pt x="2060957" y="1854200"/>
                </a:lnTo>
                <a:lnTo>
                  <a:pt x="2126615" y="1854200"/>
                </a:lnTo>
                <a:lnTo>
                  <a:pt x="2126767" y="1828800"/>
                </a:lnTo>
                <a:close/>
              </a:path>
              <a:path w="2190750" h="2857500">
                <a:moveTo>
                  <a:pt x="2143837" y="1817340"/>
                </a:moveTo>
                <a:lnTo>
                  <a:pt x="2139391" y="1828800"/>
                </a:lnTo>
                <a:lnTo>
                  <a:pt x="2126767" y="1828800"/>
                </a:lnTo>
                <a:lnTo>
                  <a:pt x="2132926" y="1841500"/>
                </a:lnTo>
                <a:lnTo>
                  <a:pt x="2132177" y="1854200"/>
                </a:lnTo>
                <a:lnTo>
                  <a:pt x="2134731" y="1854200"/>
                </a:lnTo>
                <a:lnTo>
                  <a:pt x="2140152" y="1841500"/>
                </a:lnTo>
                <a:lnTo>
                  <a:pt x="2143837" y="1817340"/>
                </a:lnTo>
                <a:close/>
              </a:path>
              <a:path w="2190750" h="2857500">
                <a:moveTo>
                  <a:pt x="70446" y="1828800"/>
                </a:moveTo>
                <a:lnTo>
                  <a:pt x="48272" y="1828800"/>
                </a:lnTo>
                <a:lnTo>
                  <a:pt x="48577" y="1841500"/>
                </a:lnTo>
                <a:lnTo>
                  <a:pt x="72970" y="1841500"/>
                </a:lnTo>
                <a:lnTo>
                  <a:pt x="70446" y="1828800"/>
                </a:lnTo>
                <a:close/>
              </a:path>
              <a:path w="2190750" h="2857500">
                <a:moveTo>
                  <a:pt x="107962" y="1816100"/>
                </a:moveTo>
                <a:lnTo>
                  <a:pt x="90342" y="1816100"/>
                </a:lnTo>
                <a:lnTo>
                  <a:pt x="90043" y="1828800"/>
                </a:lnTo>
                <a:lnTo>
                  <a:pt x="78536" y="1828800"/>
                </a:lnTo>
                <a:lnTo>
                  <a:pt x="76935" y="1841500"/>
                </a:lnTo>
                <a:lnTo>
                  <a:pt x="109867" y="1841500"/>
                </a:lnTo>
                <a:lnTo>
                  <a:pt x="108585" y="1828800"/>
                </a:lnTo>
                <a:lnTo>
                  <a:pt x="107962" y="1816100"/>
                </a:lnTo>
                <a:close/>
              </a:path>
              <a:path w="2190750" h="2857500">
                <a:moveTo>
                  <a:pt x="116636" y="1828800"/>
                </a:moveTo>
                <a:lnTo>
                  <a:pt x="114058" y="1828800"/>
                </a:lnTo>
                <a:lnTo>
                  <a:pt x="113614" y="1841500"/>
                </a:lnTo>
                <a:lnTo>
                  <a:pt x="117068" y="1841500"/>
                </a:lnTo>
                <a:lnTo>
                  <a:pt x="116636" y="1828800"/>
                </a:lnTo>
                <a:close/>
              </a:path>
              <a:path w="2190750" h="2857500">
                <a:moveTo>
                  <a:pt x="131965" y="1828800"/>
                </a:moveTo>
                <a:lnTo>
                  <a:pt x="120650" y="1828800"/>
                </a:lnTo>
                <a:lnTo>
                  <a:pt x="119773" y="1841500"/>
                </a:lnTo>
                <a:lnTo>
                  <a:pt x="121678" y="1841500"/>
                </a:lnTo>
                <a:lnTo>
                  <a:pt x="131965" y="1828800"/>
                </a:lnTo>
                <a:close/>
              </a:path>
              <a:path w="2190750" h="2857500">
                <a:moveTo>
                  <a:pt x="2066480" y="1828800"/>
                </a:moveTo>
                <a:lnTo>
                  <a:pt x="2059445" y="1828800"/>
                </a:lnTo>
                <a:lnTo>
                  <a:pt x="2060359" y="1841500"/>
                </a:lnTo>
                <a:lnTo>
                  <a:pt x="2064650" y="1841500"/>
                </a:lnTo>
                <a:lnTo>
                  <a:pt x="2066480" y="1828800"/>
                </a:lnTo>
                <a:close/>
              </a:path>
              <a:path w="2190750" h="2857500">
                <a:moveTo>
                  <a:pt x="2070430" y="1828800"/>
                </a:moveTo>
                <a:lnTo>
                  <a:pt x="2069490" y="1841500"/>
                </a:lnTo>
                <a:lnTo>
                  <a:pt x="2071649" y="1841500"/>
                </a:lnTo>
                <a:lnTo>
                  <a:pt x="2070430" y="1828800"/>
                </a:lnTo>
                <a:close/>
              </a:path>
              <a:path w="2190750" h="2857500">
                <a:moveTo>
                  <a:pt x="2089924" y="1828800"/>
                </a:moveTo>
                <a:lnTo>
                  <a:pt x="2074624" y="1828800"/>
                </a:lnTo>
                <a:lnTo>
                  <a:pt x="2076949" y="1841500"/>
                </a:lnTo>
                <a:lnTo>
                  <a:pt x="2086521" y="1841500"/>
                </a:lnTo>
                <a:lnTo>
                  <a:pt x="2089924" y="1828800"/>
                </a:lnTo>
                <a:close/>
              </a:path>
              <a:path w="2190750" h="2857500">
                <a:moveTo>
                  <a:pt x="67768" y="1805861"/>
                </a:moveTo>
                <a:lnTo>
                  <a:pt x="61036" y="1828800"/>
                </a:lnTo>
                <a:lnTo>
                  <a:pt x="70792" y="1828800"/>
                </a:lnTo>
                <a:lnTo>
                  <a:pt x="74033" y="1816100"/>
                </a:lnTo>
                <a:lnTo>
                  <a:pt x="72351" y="1816100"/>
                </a:lnTo>
                <a:lnTo>
                  <a:pt x="69601" y="1807053"/>
                </a:lnTo>
                <a:lnTo>
                  <a:pt x="67768" y="1805861"/>
                </a:lnTo>
                <a:close/>
              </a:path>
              <a:path w="2190750" h="2857500">
                <a:moveTo>
                  <a:pt x="81572" y="1816100"/>
                </a:moveTo>
                <a:lnTo>
                  <a:pt x="78968" y="1828800"/>
                </a:lnTo>
                <a:lnTo>
                  <a:pt x="87185" y="1828800"/>
                </a:lnTo>
                <a:lnTo>
                  <a:pt x="81572" y="1816100"/>
                </a:lnTo>
                <a:close/>
              </a:path>
              <a:path w="2190750" h="2857500">
                <a:moveTo>
                  <a:pt x="132842" y="1816100"/>
                </a:moveTo>
                <a:lnTo>
                  <a:pt x="127215" y="1816100"/>
                </a:lnTo>
                <a:lnTo>
                  <a:pt x="130619" y="1828800"/>
                </a:lnTo>
                <a:lnTo>
                  <a:pt x="133019" y="1828800"/>
                </a:lnTo>
                <a:lnTo>
                  <a:pt x="132842" y="1816100"/>
                </a:lnTo>
                <a:close/>
              </a:path>
              <a:path w="2190750" h="2857500">
                <a:moveTo>
                  <a:pt x="2066823" y="1803400"/>
                </a:moveTo>
                <a:lnTo>
                  <a:pt x="2064672" y="1816100"/>
                </a:lnTo>
                <a:lnTo>
                  <a:pt x="2061548" y="1828800"/>
                </a:lnTo>
                <a:lnTo>
                  <a:pt x="2113267" y="1828800"/>
                </a:lnTo>
                <a:lnTo>
                  <a:pt x="2113000" y="1816100"/>
                </a:lnTo>
                <a:lnTo>
                  <a:pt x="2070045" y="1816100"/>
                </a:lnTo>
                <a:lnTo>
                  <a:pt x="2066823" y="1803400"/>
                </a:lnTo>
                <a:close/>
              </a:path>
              <a:path w="2190750" h="2857500">
                <a:moveTo>
                  <a:pt x="2136584" y="1816100"/>
                </a:moveTo>
                <a:lnTo>
                  <a:pt x="2119261" y="1816100"/>
                </a:lnTo>
                <a:lnTo>
                  <a:pt x="2113267" y="1828800"/>
                </a:lnTo>
                <a:lnTo>
                  <a:pt x="2128901" y="1828800"/>
                </a:lnTo>
                <a:lnTo>
                  <a:pt x="2136584" y="1816100"/>
                </a:lnTo>
                <a:close/>
              </a:path>
              <a:path w="2190750" h="2857500">
                <a:moveTo>
                  <a:pt x="2144318" y="1816100"/>
                </a:moveTo>
                <a:lnTo>
                  <a:pt x="2144026" y="1816100"/>
                </a:lnTo>
                <a:lnTo>
                  <a:pt x="2143837" y="1817340"/>
                </a:lnTo>
                <a:lnTo>
                  <a:pt x="2144318" y="1816100"/>
                </a:lnTo>
                <a:close/>
              </a:path>
              <a:path w="2190750" h="2857500">
                <a:moveTo>
                  <a:pt x="63728" y="1803400"/>
                </a:moveTo>
                <a:lnTo>
                  <a:pt x="43648" y="1803400"/>
                </a:lnTo>
                <a:lnTo>
                  <a:pt x="49599" y="1816100"/>
                </a:lnTo>
                <a:lnTo>
                  <a:pt x="60718" y="1816100"/>
                </a:lnTo>
                <a:lnTo>
                  <a:pt x="63728" y="1803400"/>
                </a:lnTo>
                <a:close/>
              </a:path>
              <a:path w="2190750" h="2857500">
                <a:moveTo>
                  <a:pt x="79222" y="1803400"/>
                </a:moveTo>
                <a:lnTo>
                  <a:pt x="68491" y="1803400"/>
                </a:lnTo>
                <a:lnTo>
                  <a:pt x="69601" y="1807053"/>
                </a:lnTo>
                <a:lnTo>
                  <a:pt x="83515" y="1816100"/>
                </a:lnTo>
                <a:lnTo>
                  <a:pt x="79222" y="1803400"/>
                </a:lnTo>
                <a:close/>
              </a:path>
              <a:path w="2190750" h="2857500">
                <a:moveTo>
                  <a:pt x="106984" y="1803400"/>
                </a:moveTo>
                <a:lnTo>
                  <a:pt x="85915" y="1803400"/>
                </a:lnTo>
                <a:lnTo>
                  <a:pt x="88587" y="1816100"/>
                </a:lnTo>
                <a:lnTo>
                  <a:pt x="107797" y="1816100"/>
                </a:lnTo>
                <a:lnTo>
                  <a:pt x="106984" y="1803400"/>
                </a:lnTo>
                <a:close/>
              </a:path>
              <a:path w="2190750" h="2857500">
                <a:moveTo>
                  <a:pt x="122458" y="1803400"/>
                </a:moveTo>
                <a:lnTo>
                  <a:pt x="112991" y="1803400"/>
                </a:lnTo>
                <a:lnTo>
                  <a:pt x="112636" y="1816100"/>
                </a:lnTo>
                <a:lnTo>
                  <a:pt x="123935" y="1816100"/>
                </a:lnTo>
                <a:lnTo>
                  <a:pt x="122458" y="1803400"/>
                </a:lnTo>
                <a:close/>
              </a:path>
              <a:path w="2190750" h="2857500">
                <a:moveTo>
                  <a:pt x="2061756" y="1803400"/>
                </a:moveTo>
                <a:lnTo>
                  <a:pt x="2055101" y="1803400"/>
                </a:lnTo>
                <a:lnTo>
                  <a:pt x="2054478" y="1816100"/>
                </a:lnTo>
                <a:lnTo>
                  <a:pt x="2060308" y="1816100"/>
                </a:lnTo>
                <a:lnTo>
                  <a:pt x="2061756" y="1803400"/>
                </a:lnTo>
                <a:close/>
              </a:path>
              <a:path w="2190750" h="2857500">
                <a:moveTo>
                  <a:pt x="2081301" y="1803400"/>
                </a:moveTo>
                <a:lnTo>
                  <a:pt x="2074583" y="1803400"/>
                </a:lnTo>
                <a:lnTo>
                  <a:pt x="2072043" y="1816100"/>
                </a:lnTo>
                <a:lnTo>
                  <a:pt x="2079472" y="1816100"/>
                </a:lnTo>
                <a:lnTo>
                  <a:pt x="2081301" y="1803400"/>
                </a:lnTo>
                <a:close/>
              </a:path>
              <a:path w="2190750" h="2857500">
                <a:moveTo>
                  <a:pt x="2134465" y="1790700"/>
                </a:moveTo>
                <a:lnTo>
                  <a:pt x="2127402" y="1790700"/>
                </a:lnTo>
                <a:lnTo>
                  <a:pt x="2124341" y="1803400"/>
                </a:lnTo>
                <a:lnTo>
                  <a:pt x="2084590" y="1803400"/>
                </a:lnTo>
                <a:lnTo>
                  <a:pt x="2082253" y="1816100"/>
                </a:lnTo>
                <a:lnTo>
                  <a:pt x="2135924" y="1816100"/>
                </a:lnTo>
                <a:lnTo>
                  <a:pt x="2134821" y="1803400"/>
                </a:lnTo>
                <a:lnTo>
                  <a:pt x="2134465" y="1790700"/>
                </a:lnTo>
                <a:close/>
              </a:path>
              <a:path w="2190750" h="2857500">
                <a:moveTo>
                  <a:pt x="2148078" y="1803400"/>
                </a:moveTo>
                <a:lnTo>
                  <a:pt x="2145601" y="1803400"/>
                </a:lnTo>
                <a:lnTo>
                  <a:pt x="2144941" y="1816100"/>
                </a:lnTo>
                <a:lnTo>
                  <a:pt x="2147773" y="1816100"/>
                </a:lnTo>
                <a:lnTo>
                  <a:pt x="2148078" y="1803400"/>
                </a:lnTo>
                <a:close/>
              </a:path>
              <a:path w="2190750" h="2857500">
                <a:moveTo>
                  <a:pt x="68491" y="1803400"/>
                </a:moveTo>
                <a:lnTo>
                  <a:pt x="67768" y="1805861"/>
                </a:lnTo>
                <a:lnTo>
                  <a:pt x="69601" y="1807053"/>
                </a:lnTo>
                <a:lnTo>
                  <a:pt x="68491" y="1803400"/>
                </a:lnTo>
                <a:close/>
              </a:path>
              <a:path w="2190750" h="2857500">
                <a:moveTo>
                  <a:pt x="68491" y="1803400"/>
                </a:moveTo>
                <a:lnTo>
                  <a:pt x="63982" y="1803400"/>
                </a:lnTo>
                <a:lnTo>
                  <a:pt x="67768" y="1805861"/>
                </a:lnTo>
                <a:lnTo>
                  <a:pt x="68491" y="1803400"/>
                </a:lnTo>
                <a:close/>
              </a:path>
              <a:path w="2190750" h="2857500">
                <a:moveTo>
                  <a:pt x="100228" y="1778000"/>
                </a:moveTo>
                <a:lnTo>
                  <a:pt x="36664" y="1778000"/>
                </a:lnTo>
                <a:lnTo>
                  <a:pt x="36233" y="1790700"/>
                </a:lnTo>
                <a:lnTo>
                  <a:pt x="39306" y="1803400"/>
                </a:lnTo>
                <a:lnTo>
                  <a:pt x="50774" y="1803400"/>
                </a:lnTo>
                <a:lnTo>
                  <a:pt x="45948" y="1790700"/>
                </a:lnTo>
                <a:lnTo>
                  <a:pt x="104571" y="1790700"/>
                </a:lnTo>
                <a:lnTo>
                  <a:pt x="100228" y="1778000"/>
                </a:lnTo>
                <a:close/>
              </a:path>
              <a:path w="2190750" h="2857500">
                <a:moveTo>
                  <a:pt x="121661" y="1790700"/>
                </a:moveTo>
                <a:lnTo>
                  <a:pt x="53784" y="1790700"/>
                </a:lnTo>
                <a:lnTo>
                  <a:pt x="50774" y="1803400"/>
                </a:lnTo>
                <a:lnTo>
                  <a:pt x="117713" y="1803400"/>
                </a:lnTo>
                <a:lnTo>
                  <a:pt x="121661" y="1790700"/>
                </a:lnTo>
                <a:close/>
              </a:path>
              <a:path w="2190750" h="2857500">
                <a:moveTo>
                  <a:pt x="129755" y="1790700"/>
                </a:moveTo>
                <a:lnTo>
                  <a:pt x="121661" y="1790700"/>
                </a:lnTo>
                <a:lnTo>
                  <a:pt x="126421" y="1803400"/>
                </a:lnTo>
                <a:lnTo>
                  <a:pt x="129755" y="1790700"/>
                </a:lnTo>
                <a:close/>
              </a:path>
              <a:path w="2190750" h="2857500">
                <a:moveTo>
                  <a:pt x="2064896" y="1780272"/>
                </a:moveTo>
                <a:lnTo>
                  <a:pt x="2063020" y="1790700"/>
                </a:lnTo>
                <a:lnTo>
                  <a:pt x="2063826" y="1803400"/>
                </a:lnTo>
                <a:lnTo>
                  <a:pt x="2064042" y="1803400"/>
                </a:lnTo>
                <a:lnTo>
                  <a:pt x="2072005" y="1790700"/>
                </a:lnTo>
                <a:lnTo>
                  <a:pt x="2072957" y="1790700"/>
                </a:lnTo>
                <a:lnTo>
                  <a:pt x="2064896" y="1780272"/>
                </a:lnTo>
                <a:close/>
              </a:path>
              <a:path w="2190750" h="2857500">
                <a:moveTo>
                  <a:pt x="2078278" y="1790700"/>
                </a:moveTo>
                <a:lnTo>
                  <a:pt x="2072335" y="1790700"/>
                </a:lnTo>
                <a:lnTo>
                  <a:pt x="2072335" y="1803400"/>
                </a:lnTo>
                <a:lnTo>
                  <a:pt x="2073605" y="1803400"/>
                </a:lnTo>
                <a:lnTo>
                  <a:pt x="2078278" y="1790700"/>
                </a:lnTo>
                <a:close/>
              </a:path>
              <a:path w="2190750" h="2857500">
                <a:moveTo>
                  <a:pt x="2120004" y="1790700"/>
                </a:moveTo>
                <a:lnTo>
                  <a:pt x="2078278" y="1790700"/>
                </a:lnTo>
                <a:lnTo>
                  <a:pt x="2085416" y="1803400"/>
                </a:lnTo>
                <a:lnTo>
                  <a:pt x="2124341" y="1803400"/>
                </a:lnTo>
                <a:lnTo>
                  <a:pt x="2120004" y="1790700"/>
                </a:lnTo>
                <a:close/>
              </a:path>
              <a:path w="2190750" h="2857500">
                <a:moveTo>
                  <a:pt x="2139213" y="1790700"/>
                </a:moveTo>
                <a:lnTo>
                  <a:pt x="2137041" y="1790700"/>
                </a:lnTo>
                <a:lnTo>
                  <a:pt x="2136394" y="1803400"/>
                </a:lnTo>
                <a:lnTo>
                  <a:pt x="2139073" y="1803400"/>
                </a:lnTo>
                <a:lnTo>
                  <a:pt x="2139213" y="1790700"/>
                </a:lnTo>
                <a:close/>
              </a:path>
              <a:path w="2190750" h="2857500">
                <a:moveTo>
                  <a:pt x="2151849" y="1778000"/>
                </a:moveTo>
                <a:lnTo>
                  <a:pt x="2133460" y="1778000"/>
                </a:lnTo>
                <a:lnTo>
                  <a:pt x="2132469" y="1790700"/>
                </a:lnTo>
                <a:lnTo>
                  <a:pt x="2146820" y="1790700"/>
                </a:lnTo>
                <a:lnTo>
                  <a:pt x="2141156" y="1803400"/>
                </a:lnTo>
                <a:lnTo>
                  <a:pt x="2144242" y="1803400"/>
                </a:lnTo>
                <a:lnTo>
                  <a:pt x="2151849" y="1778000"/>
                </a:lnTo>
                <a:close/>
              </a:path>
              <a:path w="2190750" h="2857500">
                <a:moveTo>
                  <a:pt x="114490" y="1765300"/>
                </a:moveTo>
                <a:lnTo>
                  <a:pt x="110921" y="1765300"/>
                </a:lnTo>
                <a:lnTo>
                  <a:pt x="107251" y="1778000"/>
                </a:lnTo>
                <a:lnTo>
                  <a:pt x="103847" y="1778000"/>
                </a:lnTo>
                <a:lnTo>
                  <a:pt x="106349" y="1790700"/>
                </a:lnTo>
                <a:lnTo>
                  <a:pt x="124587" y="1790700"/>
                </a:lnTo>
                <a:lnTo>
                  <a:pt x="115392" y="1778000"/>
                </a:lnTo>
                <a:lnTo>
                  <a:pt x="114490" y="1765300"/>
                </a:lnTo>
                <a:close/>
              </a:path>
              <a:path w="2190750" h="2857500">
                <a:moveTo>
                  <a:pt x="2123478" y="1765300"/>
                </a:moveTo>
                <a:lnTo>
                  <a:pt x="2085539" y="1765300"/>
                </a:lnTo>
                <a:lnTo>
                  <a:pt x="2083142" y="1778000"/>
                </a:lnTo>
                <a:lnTo>
                  <a:pt x="2072868" y="1778000"/>
                </a:lnTo>
                <a:lnTo>
                  <a:pt x="2073046" y="1790700"/>
                </a:lnTo>
                <a:lnTo>
                  <a:pt x="2119418" y="1790700"/>
                </a:lnTo>
                <a:lnTo>
                  <a:pt x="2121078" y="1778000"/>
                </a:lnTo>
                <a:lnTo>
                  <a:pt x="2123478" y="1765300"/>
                </a:lnTo>
                <a:close/>
              </a:path>
              <a:path w="2190750" h="2857500">
                <a:moveTo>
                  <a:pt x="2065305" y="1778000"/>
                </a:moveTo>
                <a:lnTo>
                  <a:pt x="2063140" y="1778000"/>
                </a:lnTo>
                <a:lnTo>
                  <a:pt x="2064896" y="1780272"/>
                </a:lnTo>
                <a:lnTo>
                  <a:pt x="2065305" y="1778000"/>
                </a:lnTo>
                <a:close/>
              </a:path>
              <a:path w="2190750" h="2857500">
                <a:moveTo>
                  <a:pt x="87845" y="1714500"/>
                </a:moveTo>
                <a:lnTo>
                  <a:pt x="39357" y="1714500"/>
                </a:lnTo>
                <a:lnTo>
                  <a:pt x="41963" y="1727200"/>
                </a:lnTo>
                <a:lnTo>
                  <a:pt x="41252" y="1739900"/>
                </a:lnTo>
                <a:lnTo>
                  <a:pt x="40042" y="1751174"/>
                </a:lnTo>
                <a:lnTo>
                  <a:pt x="39960" y="1753985"/>
                </a:lnTo>
                <a:lnTo>
                  <a:pt x="40538" y="1765300"/>
                </a:lnTo>
                <a:lnTo>
                  <a:pt x="42803" y="1778000"/>
                </a:lnTo>
                <a:lnTo>
                  <a:pt x="100037" y="1778000"/>
                </a:lnTo>
                <a:lnTo>
                  <a:pt x="98272" y="1765300"/>
                </a:lnTo>
                <a:lnTo>
                  <a:pt x="81813" y="1765300"/>
                </a:lnTo>
                <a:lnTo>
                  <a:pt x="79997" y="1752600"/>
                </a:lnTo>
                <a:lnTo>
                  <a:pt x="80746" y="1752600"/>
                </a:lnTo>
                <a:lnTo>
                  <a:pt x="84464" y="1739900"/>
                </a:lnTo>
                <a:lnTo>
                  <a:pt x="95986" y="1739900"/>
                </a:lnTo>
                <a:lnTo>
                  <a:pt x="93129" y="1727200"/>
                </a:lnTo>
                <a:lnTo>
                  <a:pt x="87845" y="1714500"/>
                </a:lnTo>
                <a:close/>
              </a:path>
              <a:path w="2190750" h="2857500">
                <a:moveTo>
                  <a:pt x="130822" y="1765300"/>
                </a:moveTo>
                <a:lnTo>
                  <a:pt x="119049" y="1765300"/>
                </a:lnTo>
                <a:lnTo>
                  <a:pt x="123786" y="1778000"/>
                </a:lnTo>
                <a:lnTo>
                  <a:pt x="126758" y="1778000"/>
                </a:lnTo>
                <a:lnTo>
                  <a:pt x="130822" y="1765300"/>
                </a:lnTo>
                <a:close/>
              </a:path>
              <a:path w="2190750" h="2857500">
                <a:moveTo>
                  <a:pt x="2078585" y="1765300"/>
                </a:moveTo>
                <a:lnTo>
                  <a:pt x="2070191" y="1765300"/>
                </a:lnTo>
                <a:lnTo>
                  <a:pt x="2065305" y="1778000"/>
                </a:lnTo>
                <a:lnTo>
                  <a:pt x="2079745" y="1778000"/>
                </a:lnTo>
                <a:lnTo>
                  <a:pt x="2078585" y="1765300"/>
                </a:lnTo>
                <a:close/>
              </a:path>
              <a:path w="2190750" h="2857500">
                <a:moveTo>
                  <a:pt x="2132982" y="1765300"/>
                </a:moveTo>
                <a:lnTo>
                  <a:pt x="2127237" y="1765300"/>
                </a:lnTo>
                <a:lnTo>
                  <a:pt x="2129751" y="1778000"/>
                </a:lnTo>
                <a:lnTo>
                  <a:pt x="2130615" y="1778000"/>
                </a:lnTo>
                <a:lnTo>
                  <a:pt x="2132982" y="1765300"/>
                </a:lnTo>
                <a:close/>
              </a:path>
              <a:path w="2190750" h="2857500">
                <a:moveTo>
                  <a:pt x="2154364" y="1765300"/>
                </a:moveTo>
                <a:lnTo>
                  <a:pt x="2143379" y="1765300"/>
                </a:lnTo>
                <a:lnTo>
                  <a:pt x="2137930" y="1778000"/>
                </a:lnTo>
                <a:lnTo>
                  <a:pt x="2152256" y="1778000"/>
                </a:lnTo>
                <a:lnTo>
                  <a:pt x="2154364" y="1765300"/>
                </a:lnTo>
                <a:close/>
              </a:path>
              <a:path w="2190750" h="2857500">
                <a:moveTo>
                  <a:pt x="2159025" y="1765300"/>
                </a:moveTo>
                <a:lnTo>
                  <a:pt x="2154555" y="1765300"/>
                </a:lnTo>
                <a:lnTo>
                  <a:pt x="2155075" y="1778000"/>
                </a:lnTo>
                <a:lnTo>
                  <a:pt x="2158111" y="1778000"/>
                </a:lnTo>
                <a:lnTo>
                  <a:pt x="2159025" y="1765300"/>
                </a:lnTo>
                <a:close/>
              </a:path>
              <a:path w="2190750" h="2857500">
                <a:moveTo>
                  <a:pt x="90119" y="1752600"/>
                </a:moveTo>
                <a:lnTo>
                  <a:pt x="86730" y="1752600"/>
                </a:lnTo>
                <a:lnTo>
                  <a:pt x="86098" y="1765300"/>
                </a:lnTo>
                <a:lnTo>
                  <a:pt x="90233" y="1765300"/>
                </a:lnTo>
                <a:lnTo>
                  <a:pt x="90119" y="1752600"/>
                </a:lnTo>
                <a:close/>
              </a:path>
              <a:path w="2190750" h="2857500">
                <a:moveTo>
                  <a:pt x="91401" y="1752600"/>
                </a:moveTo>
                <a:lnTo>
                  <a:pt x="90614" y="1765300"/>
                </a:lnTo>
                <a:lnTo>
                  <a:pt x="93421" y="1765300"/>
                </a:lnTo>
                <a:lnTo>
                  <a:pt x="91401" y="1752600"/>
                </a:lnTo>
                <a:close/>
              </a:path>
              <a:path w="2190750" h="2857500">
                <a:moveTo>
                  <a:pt x="114719" y="1752600"/>
                </a:moveTo>
                <a:lnTo>
                  <a:pt x="92782" y="1752600"/>
                </a:lnTo>
                <a:lnTo>
                  <a:pt x="93421" y="1765300"/>
                </a:lnTo>
                <a:lnTo>
                  <a:pt x="108000" y="1765300"/>
                </a:lnTo>
                <a:lnTo>
                  <a:pt x="114719" y="1752600"/>
                </a:lnTo>
                <a:close/>
              </a:path>
              <a:path w="2190750" h="2857500">
                <a:moveTo>
                  <a:pt x="125450" y="1752600"/>
                </a:moveTo>
                <a:lnTo>
                  <a:pt x="114719" y="1752600"/>
                </a:lnTo>
                <a:lnTo>
                  <a:pt x="117398" y="1765300"/>
                </a:lnTo>
                <a:lnTo>
                  <a:pt x="124625" y="1765300"/>
                </a:lnTo>
                <a:lnTo>
                  <a:pt x="125450" y="1752600"/>
                </a:lnTo>
                <a:close/>
              </a:path>
              <a:path w="2190750" h="2857500">
                <a:moveTo>
                  <a:pt x="2071725" y="1752600"/>
                </a:moveTo>
                <a:lnTo>
                  <a:pt x="2068969" y="1752600"/>
                </a:lnTo>
                <a:lnTo>
                  <a:pt x="2068080" y="1765300"/>
                </a:lnTo>
                <a:lnTo>
                  <a:pt x="2071255" y="1765300"/>
                </a:lnTo>
                <a:lnTo>
                  <a:pt x="2071725" y="1752600"/>
                </a:lnTo>
                <a:close/>
              </a:path>
              <a:path w="2190750" h="2857500">
                <a:moveTo>
                  <a:pt x="2087486" y="1752600"/>
                </a:moveTo>
                <a:lnTo>
                  <a:pt x="2075522" y="1752600"/>
                </a:lnTo>
                <a:lnTo>
                  <a:pt x="2080247" y="1765300"/>
                </a:lnTo>
                <a:lnTo>
                  <a:pt x="2084755" y="1765300"/>
                </a:lnTo>
                <a:lnTo>
                  <a:pt x="2087486" y="1752600"/>
                </a:lnTo>
                <a:close/>
              </a:path>
              <a:path w="2190750" h="2857500">
                <a:moveTo>
                  <a:pt x="2098395" y="1752600"/>
                </a:moveTo>
                <a:lnTo>
                  <a:pt x="2088359" y="1752600"/>
                </a:lnTo>
                <a:lnTo>
                  <a:pt x="2087138" y="1765300"/>
                </a:lnTo>
                <a:lnTo>
                  <a:pt x="2099081" y="1765300"/>
                </a:lnTo>
                <a:lnTo>
                  <a:pt x="2098395" y="1752600"/>
                </a:lnTo>
                <a:close/>
              </a:path>
              <a:path w="2190750" h="2857500">
                <a:moveTo>
                  <a:pt x="2137579" y="1752600"/>
                </a:moveTo>
                <a:lnTo>
                  <a:pt x="2105596" y="1752600"/>
                </a:lnTo>
                <a:lnTo>
                  <a:pt x="2099081" y="1765300"/>
                </a:lnTo>
                <a:lnTo>
                  <a:pt x="2138689" y="1765300"/>
                </a:lnTo>
                <a:lnTo>
                  <a:pt x="2137579" y="1752600"/>
                </a:lnTo>
                <a:close/>
              </a:path>
              <a:path w="2190750" h="2857500">
                <a:moveTo>
                  <a:pt x="2147771" y="1753985"/>
                </a:moveTo>
                <a:lnTo>
                  <a:pt x="2146617" y="1765300"/>
                </a:lnTo>
                <a:lnTo>
                  <a:pt x="2149729" y="1765300"/>
                </a:lnTo>
                <a:lnTo>
                  <a:pt x="2147771" y="1753985"/>
                </a:lnTo>
                <a:close/>
              </a:path>
              <a:path w="2190750" h="2857500">
                <a:moveTo>
                  <a:pt x="2147912" y="1752600"/>
                </a:moveTo>
                <a:lnTo>
                  <a:pt x="2147531" y="1752600"/>
                </a:lnTo>
                <a:lnTo>
                  <a:pt x="2147771" y="1753985"/>
                </a:lnTo>
                <a:lnTo>
                  <a:pt x="2147912" y="1752600"/>
                </a:lnTo>
                <a:close/>
              </a:path>
              <a:path w="2190750" h="2857500">
                <a:moveTo>
                  <a:pt x="102891" y="1739900"/>
                </a:moveTo>
                <a:lnTo>
                  <a:pt x="84464" y="1739900"/>
                </a:lnTo>
                <a:lnTo>
                  <a:pt x="89136" y="1752600"/>
                </a:lnTo>
                <a:lnTo>
                  <a:pt x="101168" y="1752600"/>
                </a:lnTo>
                <a:lnTo>
                  <a:pt x="102891" y="1739900"/>
                </a:lnTo>
                <a:close/>
              </a:path>
              <a:path w="2190750" h="2857500">
                <a:moveTo>
                  <a:pt x="114046" y="1739900"/>
                </a:moveTo>
                <a:lnTo>
                  <a:pt x="108762" y="1739900"/>
                </a:lnTo>
                <a:lnTo>
                  <a:pt x="109194" y="1752600"/>
                </a:lnTo>
                <a:lnTo>
                  <a:pt x="114046" y="1739900"/>
                </a:lnTo>
                <a:close/>
              </a:path>
              <a:path w="2190750" h="2857500">
                <a:moveTo>
                  <a:pt x="2094839" y="1739900"/>
                </a:moveTo>
                <a:lnTo>
                  <a:pt x="2080717" y="1739900"/>
                </a:lnTo>
                <a:lnTo>
                  <a:pt x="2090394" y="1752600"/>
                </a:lnTo>
                <a:lnTo>
                  <a:pt x="2094839" y="1739900"/>
                </a:lnTo>
                <a:close/>
              </a:path>
              <a:path w="2190750" h="2857500">
                <a:moveTo>
                  <a:pt x="2100075" y="1751174"/>
                </a:moveTo>
                <a:lnTo>
                  <a:pt x="2099691" y="1752600"/>
                </a:lnTo>
                <a:lnTo>
                  <a:pt x="2100110" y="1752600"/>
                </a:lnTo>
                <a:lnTo>
                  <a:pt x="2100075" y="1751174"/>
                </a:lnTo>
                <a:close/>
              </a:path>
              <a:path w="2190750" h="2857500">
                <a:moveTo>
                  <a:pt x="2130869" y="1727200"/>
                </a:moveTo>
                <a:lnTo>
                  <a:pt x="2105875" y="1727200"/>
                </a:lnTo>
                <a:lnTo>
                  <a:pt x="2105621" y="1739900"/>
                </a:lnTo>
                <a:lnTo>
                  <a:pt x="2106244" y="1752600"/>
                </a:lnTo>
                <a:lnTo>
                  <a:pt x="2142274" y="1752600"/>
                </a:lnTo>
                <a:lnTo>
                  <a:pt x="2149208" y="1739900"/>
                </a:lnTo>
                <a:lnTo>
                  <a:pt x="2131552" y="1739900"/>
                </a:lnTo>
                <a:lnTo>
                  <a:pt x="2130869" y="1727200"/>
                </a:lnTo>
                <a:close/>
              </a:path>
              <a:path w="2190750" h="2857500">
                <a:moveTo>
                  <a:pt x="2157984" y="1739900"/>
                </a:moveTo>
                <a:lnTo>
                  <a:pt x="2149208" y="1739900"/>
                </a:lnTo>
                <a:lnTo>
                  <a:pt x="2147912" y="1752600"/>
                </a:lnTo>
                <a:lnTo>
                  <a:pt x="2155596" y="1752600"/>
                </a:lnTo>
                <a:lnTo>
                  <a:pt x="2157984" y="1739900"/>
                </a:lnTo>
                <a:close/>
              </a:path>
              <a:path w="2190750" h="2857500">
                <a:moveTo>
                  <a:pt x="2101938" y="1727200"/>
                </a:moveTo>
                <a:lnTo>
                  <a:pt x="2100580" y="1739900"/>
                </a:lnTo>
                <a:lnTo>
                  <a:pt x="2099805" y="1739900"/>
                </a:lnTo>
                <a:lnTo>
                  <a:pt x="2100075" y="1751174"/>
                </a:lnTo>
                <a:lnTo>
                  <a:pt x="2103120" y="1739900"/>
                </a:lnTo>
                <a:lnTo>
                  <a:pt x="2101938" y="1727200"/>
                </a:lnTo>
                <a:close/>
              </a:path>
              <a:path w="2190750" h="2857500">
                <a:moveTo>
                  <a:pt x="35026" y="1727200"/>
                </a:moveTo>
                <a:lnTo>
                  <a:pt x="32575" y="1727200"/>
                </a:lnTo>
                <a:lnTo>
                  <a:pt x="33197" y="1739900"/>
                </a:lnTo>
                <a:lnTo>
                  <a:pt x="36753" y="1739900"/>
                </a:lnTo>
                <a:lnTo>
                  <a:pt x="35026" y="1727200"/>
                </a:lnTo>
                <a:close/>
              </a:path>
              <a:path w="2190750" h="2857500">
                <a:moveTo>
                  <a:pt x="2157426" y="1714500"/>
                </a:moveTo>
                <a:lnTo>
                  <a:pt x="2111311" y="1714500"/>
                </a:lnTo>
                <a:lnTo>
                  <a:pt x="2109981" y="1727200"/>
                </a:lnTo>
                <a:lnTo>
                  <a:pt x="2138591" y="1727200"/>
                </a:lnTo>
                <a:lnTo>
                  <a:pt x="2136724" y="1739900"/>
                </a:lnTo>
                <a:lnTo>
                  <a:pt x="2158846" y="1739900"/>
                </a:lnTo>
                <a:lnTo>
                  <a:pt x="2157964" y="1727200"/>
                </a:lnTo>
                <a:lnTo>
                  <a:pt x="2157426" y="1714500"/>
                </a:lnTo>
                <a:close/>
              </a:path>
              <a:path w="2190750" h="2857500">
                <a:moveTo>
                  <a:pt x="99631" y="1714500"/>
                </a:moveTo>
                <a:lnTo>
                  <a:pt x="98882" y="1714500"/>
                </a:lnTo>
                <a:lnTo>
                  <a:pt x="97320" y="1727200"/>
                </a:lnTo>
                <a:lnTo>
                  <a:pt x="107302" y="1727200"/>
                </a:lnTo>
                <a:lnTo>
                  <a:pt x="99631" y="1714500"/>
                </a:lnTo>
                <a:close/>
              </a:path>
              <a:path w="2190750" h="2857500">
                <a:moveTo>
                  <a:pt x="2095347" y="1714500"/>
                </a:moveTo>
                <a:lnTo>
                  <a:pt x="2091423" y="1727200"/>
                </a:lnTo>
                <a:lnTo>
                  <a:pt x="2097100" y="1727200"/>
                </a:lnTo>
                <a:lnTo>
                  <a:pt x="2095347" y="1714500"/>
                </a:lnTo>
                <a:close/>
              </a:path>
              <a:path w="2190750" h="2857500">
                <a:moveTo>
                  <a:pt x="21666" y="1701800"/>
                </a:moveTo>
                <a:lnTo>
                  <a:pt x="18186" y="1701800"/>
                </a:lnTo>
                <a:lnTo>
                  <a:pt x="17284" y="1714500"/>
                </a:lnTo>
                <a:lnTo>
                  <a:pt x="21120" y="1714500"/>
                </a:lnTo>
                <a:lnTo>
                  <a:pt x="21666" y="1701800"/>
                </a:lnTo>
                <a:close/>
              </a:path>
              <a:path w="2190750" h="2857500">
                <a:moveTo>
                  <a:pt x="53035" y="1689100"/>
                </a:moveTo>
                <a:lnTo>
                  <a:pt x="21952" y="1689100"/>
                </a:lnTo>
                <a:lnTo>
                  <a:pt x="25105" y="1701800"/>
                </a:lnTo>
                <a:lnTo>
                  <a:pt x="26403" y="1714500"/>
                </a:lnTo>
                <a:lnTo>
                  <a:pt x="106941" y="1714500"/>
                </a:lnTo>
                <a:lnTo>
                  <a:pt x="104101" y="1701800"/>
                </a:lnTo>
                <a:lnTo>
                  <a:pt x="60909" y="1701800"/>
                </a:lnTo>
                <a:lnTo>
                  <a:pt x="53035" y="1689100"/>
                </a:lnTo>
                <a:close/>
              </a:path>
              <a:path w="2190750" h="2857500">
                <a:moveTo>
                  <a:pt x="2096096" y="1701800"/>
                </a:moveTo>
                <a:lnTo>
                  <a:pt x="2092566" y="1701800"/>
                </a:lnTo>
                <a:lnTo>
                  <a:pt x="2093290" y="1714500"/>
                </a:lnTo>
                <a:lnTo>
                  <a:pt x="2096096" y="1701800"/>
                </a:lnTo>
                <a:close/>
              </a:path>
              <a:path w="2190750" h="2857500">
                <a:moveTo>
                  <a:pt x="2098509" y="1689100"/>
                </a:moveTo>
                <a:lnTo>
                  <a:pt x="2098179" y="1689100"/>
                </a:lnTo>
                <a:lnTo>
                  <a:pt x="2098293" y="1701800"/>
                </a:lnTo>
                <a:lnTo>
                  <a:pt x="2103845" y="1714500"/>
                </a:lnTo>
                <a:lnTo>
                  <a:pt x="2111984" y="1714500"/>
                </a:lnTo>
                <a:lnTo>
                  <a:pt x="2106930" y="1701800"/>
                </a:lnTo>
                <a:lnTo>
                  <a:pt x="2104872" y="1701800"/>
                </a:lnTo>
                <a:lnTo>
                  <a:pt x="2098509" y="1689100"/>
                </a:lnTo>
                <a:close/>
              </a:path>
              <a:path w="2190750" h="2857500">
                <a:moveTo>
                  <a:pt x="2168688" y="1676400"/>
                </a:moveTo>
                <a:lnTo>
                  <a:pt x="2156599" y="1676400"/>
                </a:lnTo>
                <a:lnTo>
                  <a:pt x="2158784" y="1689100"/>
                </a:lnTo>
                <a:lnTo>
                  <a:pt x="2111984" y="1689100"/>
                </a:lnTo>
                <a:lnTo>
                  <a:pt x="2118829" y="1701800"/>
                </a:lnTo>
                <a:lnTo>
                  <a:pt x="2116213" y="1701800"/>
                </a:lnTo>
                <a:lnTo>
                  <a:pt x="2111984" y="1714500"/>
                </a:lnTo>
                <a:lnTo>
                  <a:pt x="2165078" y="1714500"/>
                </a:lnTo>
                <a:lnTo>
                  <a:pt x="2167470" y="1701800"/>
                </a:lnTo>
                <a:lnTo>
                  <a:pt x="2168048" y="1689100"/>
                </a:lnTo>
                <a:lnTo>
                  <a:pt x="2168688" y="1676400"/>
                </a:lnTo>
                <a:close/>
              </a:path>
              <a:path w="2190750" h="2857500">
                <a:moveTo>
                  <a:pt x="81559" y="1689100"/>
                </a:moveTo>
                <a:lnTo>
                  <a:pt x="60325" y="1689100"/>
                </a:lnTo>
                <a:lnTo>
                  <a:pt x="60909" y="1701800"/>
                </a:lnTo>
                <a:lnTo>
                  <a:pt x="81648" y="1701800"/>
                </a:lnTo>
                <a:lnTo>
                  <a:pt x="81559" y="1689100"/>
                </a:lnTo>
                <a:close/>
              </a:path>
              <a:path w="2190750" h="2857500">
                <a:moveTo>
                  <a:pt x="99809" y="1689100"/>
                </a:moveTo>
                <a:lnTo>
                  <a:pt x="84912" y="1689100"/>
                </a:lnTo>
                <a:lnTo>
                  <a:pt x="84442" y="1701800"/>
                </a:lnTo>
                <a:lnTo>
                  <a:pt x="107340" y="1701800"/>
                </a:lnTo>
                <a:lnTo>
                  <a:pt x="99809" y="1689100"/>
                </a:lnTo>
                <a:close/>
              </a:path>
              <a:path w="2190750" h="2857500">
                <a:moveTo>
                  <a:pt x="2084641" y="1689100"/>
                </a:moveTo>
                <a:lnTo>
                  <a:pt x="2080221" y="1689100"/>
                </a:lnTo>
                <a:lnTo>
                  <a:pt x="2080717" y="1701800"/>
                </a:lnTo>
                <a:lnTo>
                  <a:pt x="2081288" y="1701800"/>
                </a:lnTo>
                <a:lnTo>
                  <a:pt x="2084641" y="1689100"/>
                </a:lnTo>
                <a:close/>
              </a:path>
              <a:path w="2190750" h="2857500">
                <a:moveTo>
                  <a:pt x="2131796" y="1676400"/>
                </a:moveTo>
                <a:lnTo>
                  <a:pt x="2082850" y="1676400"/>
                </a:lnTo>
                <a:lnTo>
                  <a:pt x="2086648" y="1689100"/>
                </a:lnTo>
                <a:lnTo>
                  <a:pt x="2089835" y="1701800"/>
                </a:lnTo>
                <a:lnTo>
                  <a:pt x="2093988" y="1689100"/>
                </a:lnTo>
                <a:lnTo>
                  <a:pt x="2131009" y="1689100"/>
                </a:lnTo>
                <a:lnTo>
                  <a:pt x="2131796" y="1676400"/>
                </a:lnTo>
                <a:close/>
              </a:path>
              <a:path w="2190750" h="2857500">
                <a:moveTo>
                  <a:pt x="2111984" y="1689100"/>
                </a:moveTo>
                <a:lnTo>
                  <a:pt x="2103480" y="1689100"/>
                </a:lnTo>
                <a:lnTo>
                  <a:pt x="2105999" y="1701800"/>
                </a:lnTo>
                <a:lnTo>
                  <a:pt x="2109711" y="1701800"/>
                </a:lnTo>
                <a:lnTo>
                  <a:pt x="2111984" y="1689100"/>
                </a:lnTo>
                <a:close/>
              </a:path>
              <a:path w="2190750" h="2857500">
                <a:moveTo>
                  <a:pt x="85056" y="1676400"/>
                </a:moveTo>
                <a:lnTo>
                  <a:pt x="19473" y="1676400"/>
                </a:lnTo>
                <a:lnTo>
                  <a:pt x="20726" y="1689100"/>
                </a:lnTo>
                <a:lnTo>
                  <a:pt x="91132" y="1689100"/>
                </a:lnTo>
                <a:lnTo>
                  <a:pt x="85056" y="1676400"/>
                </a:lnTo>
                <a:close/>
              </a:path>
              <a:path w="2190750" h="2857500">
                <a:moveTo>
                  <a:pt x="101218" y="1676400"/>
                </a:moveTo>
                <a:lnTo>
                  <a:pt x="93789" y="1676400"/>
                </a:lnTo>
                <a:lnTo>
                  <a:pt x="91132" y="1689100"/>
                </a:lnTo>
                <a:lnTo>
                  <a:pt x="98755" y="1689100"/>
                </a:lnTo>
                <a:lnTo>
                  <a:pt x="101218" y="1676400"/>
                </a:lnTo>
                <a:close/>
              </a:path>
              <a:path w="2190750" h="2857500">
                <a:moveTo>
                  <a:pt x="2150008" y="1676400"/>
                </a:moveTo>
                <a:lnTo>
                  <a:pt x="2133333" y="1676400"/>
                </a:lnTo>
                <a:lnTo>
                  <a:pt x="2138032" y="1689100"/>
                </a:lnTo>
                <a:lnTo>
                  <a:pt x="2155469" y="1689100"/>
                </a:lnTo>
                <a:lnTo>
                  <a:pt x="2150008" y="1676400"/>
                </a:lnTo>
                <a:close/>
              </a:path>
              <a:path w="2190750" h="2857500">
                <a:moveTo>
                  <a:pt x="2177669" y="1676400"/>
                </a:moveTo>
                <a:lnTo>
                  <a:pt x="2171865" y="1676400"/>
                </a:lnTo>
                <a:lnTo>
                  <a:pt x="2172106" y="1689100"/>
                </a:lnTo>
                <a:lnTo>
                  <a:pt x="2174138" y="1689100"/>
                </a:lnTo>
                <a:lnTo>
                  <a:pt x="2177669" y="1676400"/>
                </a:lnTo>
                <a:close/>
              </a:path>
              <a:path w="2190750" h="2857500">
                <a:moveTo>
                  <a:pt x="71793" y="1663700"/>
                </a:moveTo>
                <a:lnTo>
                  <a:pt x="25365" y="1663700"/>
                </a:lnTo>
                <a:lnTo>
                  <a:pt x="25590" y="1676400"/>
                </a:lnTo>
                <a:lnTo>
                  <a:pt x="69532" y="1676400"/>
                </a:lnTo>
                <a:lnTo>
                  <a:pt x="71793" y="1663700"/>
                </a:lnTo>
                <a:close/>
              </a:path>
              <a:path w="2190750" h="2857500">
                <a:moveTo>
                  <a:pt x="80187" y="1663700"/>
                </a:moveTo>
                <a:lnTo>
                  <a:pt x="78803" y="1663700"/>
                </a:lnTo>
                <a:lnTo>
                  <a:pt x="77241" y="1676400"/>
                </a:lnTo>
                <a:lnTo>
                  <a:pt x="79978" y="1676400"/>
                </a:lnTo>
                <a:lnTo>
                  <a:pt x="80310" y="1663874"/>
                </a:lnTo>
                <a:lnTo>
                  <a:pt x="80187" y="1663700"/>
                </a:lnTo>
                <a:close/>
              </a:path>
              <a:path w="2190750" h="2857500">
                <a:moveTo>
                  <a:pt x="88807" y="1675960"/>
                </a:moveTo>
                <a:lnTo>
                  <a:pt x="88938" y="1676400"/>
                </a:lnTo>
                <a:lnTo>
                  <a:pt x="89115" y="1676400"/>
                </a:lnTo>
                <a:lnTo>
                  <a:pt x="88807" y="1675960"/>
                </a:lnTo>
                <a:close/>
              </a:path>
              <a:path w="2190750" h="2857500">
                <a:moveTo>
                  <a:pt x="96202" y="1663700"/>
                </a:moveTo>
                <a:lnTo>
                  <a:pt x="93662" y="1676400"/>
                </a:lnTo>
                <a:lnTo>
                  <a:pt x="101396" y="1676400"/>
                </a:lnTo>
                <a:lnTo>
                  <a:pt x="96202" y="1663700"/>
                </a:lnTo>
                <a:close/>
              </a:path>
              <a:path w="2190750" h="2857500">
                <a:moveTo>
                  <a:pt x="106184" y="1663700"/>
                </a:moveTo>
                <a:lnTo>
                  <a:pt x="102882" y="1663700"/>
                </a:lnTo>
                <a:lnTo>
                  <a:pt x="102412" y="1676400"/>
                </a:lnTo>
                <a:lnTo>
                  <a:pt x="108940" y="1676400"/>
                </a:lnTo>
                <a:lnTo>
                  <a:pt x="106184" y="1663700"/>
                </a:lnTo>
                <a:close/>
              </a:path>
              <a:path w="2190750" h="2857500">
                <a:moveTo>
                  <a:pt x="2087041" y="1663700"/>
                </a:moveTo>
                <a:lnTo>
                  <a:pt x="2082482" y="1676400"/>
                </a:lnTo>
                <a:lnTo>
                  <a:pt x="2083549" y="1676400"/>
                </a:lnTo>
                <a:lnTo>
                  <a:pt x="2087041" y="1663700"/>
                </a:lnTo>
                <a:close/>
              </a:path>
              <a:path w="2190750" h="2857500">
                <a:moveTo>
                  <a:pt x="2168758" y="1663700"/>
                </a:moveTo>
                <a:lnTo>
                  <a:pt x="2087041" y="1663700"/>
                </a:lnTo>
                <a:lnTo>
                  <a:pt x="2091321" y="1676400"/>
                </a:lnTo>
                <a:lnTo>
                  <a:pt x="2169337" y="1676400"/>
                </a:lnTo>
                <a:lnTo>
                  <a:pt x="2168758" y="1663700"/>
                </a:lnTo>
                <a:close/>
              </a:path>
              <a:path w="2190750" h="2857500">
                <a:moveTo>
                  <a:pt x="85152" y="1663700"/>
                </a:moveTo>
                <a:lnTo>
                  <a:pt x="80314" y="1663700"/>
                </a:lnTo>
                <a:lnTo>
                  <a:pt x="80310" y="1663874"/>
                </a:lnTo>
                <a:lnTo>
                  <a:pt x="88807" y="1675960"/>
                </a:lnTo>
                <a:lnTo>
                  <a:pt x="85152" y="1663700"/>
                </a:lnTo>
                <a:close/>
              </a:path>
              <a:path w="2190750" h="2857500">
                <a:moveTo>
                  <a:pt x="80314" y="1663700"/>
                </a:moveTo>
                <a:lnTo>
                  <a:pt x="80310" y="1663874"/>
                </a:lnTo>
                <a:lnTo>
                  <a:pt x="80314" y="1663700"/>
                </a:lnTo>
                <a:close/>
              </a:path>
              <a:path w="2190750" h="2857500">
                <a:moveTo>
                  <a:pt x="41898" y="1638300"/>
                </a:moveTo>
                <a:lnTo>
                  <a:pt x="18478" y="1638300"/>
                </a:lnTo>
                <a:lnTo>
                  <a:pt x="19689" y="1651000"/>
                </a:lnTo>
                <a:lnTo>
                  <a:pt x="22691" y="1663700"/>
                </a:lnTo>
                <a:lnTo>
                  <a:pt x="37795" y="1663700"/>
                </a:lnTo>
                <a:lnTo>
                  <a:pt x="42100" y="1651000"/>
                </a:lnTo>
                <a:lnTo>
                  <a:pt x="40779" y="1651000"/>
                </a:lnTo>
                <a:lnTo>
                  <a:pt x="41898" y="1638300"/>
                </a:lnTo>
                <a:close/>
              </a:path>
              <a:path w="2190750" h="2857500">
                <a:moveTo>
                  <a:pt x="69176" y="1651000"/>
                </a:moveTo>
                <a:lnTo>
                  <a:pt x="45059" y="1651000"/>
                </a:lnTo>
                <a:lnTo>
                  <a:pt x="37795" y="1663700"/>
                </a:lnTo>
                <a:lnTo>
                  <a:pt x="72669" y="1663700"/>
                </a:lnTo>
                <a:lnTo>
                  <a:pt x="69176" y="1651000"/>
                </a:lnTo>
                <a:close/>
              </a:path>
              <a:path w="2190750" h="2857500">
                <a:moveTo>
                  <a:pt x="2094153" y="1638300"/>
                </a:moveTo>
                <a:lnTo>
                  <a:pt x="2088755" y="1638300"/>
                </a:lnTo>
                <a:lnTo>
                  <a:pt x="2088707" y="1651000"/>
                </a:lnTo>
                <a:lnTo>
                  <a:pt x="2091051" y="1651000"/>
                </a:lnTo>
                <a:lnTo>
                  <a:pt x="2092833" y="1663700"/>
                </a:lnTo>
                <a:lnTo>
                  <a:pt x="2103031" y="1663700"/>
                </a:lnTo>
                <a:lnTo>
                  <a:pt x="2097100" y="1651000"/>
                </a:lnTo>
                <a:lnTo>
                  <a:pt x="2094153" y="1638300"/>
                </a:lnTo>
                <a:close/>
              </a:path>
              <a:path w="2190750" h="2857500">
                <a:moveTo>
                  <a:pt x="2111514" y="1625600"/>
                </a:moveTo>
                <a:lnTo>
                  <a:pt x="2108949" y="1625600"/>
                </a:lnTo>
                <a:lnTo>
                  <a:pt x="2109520" y="1638300"/>
                </a:lnTo>
                <a:lnTo>
                  <a:pt x="2109863" y="1663700"/>
                </a:lnTo>
                <a:lnTo>
                  <a:pt x="2157563" y="1663700"/>
                </a:lnTo>
                <a:lnTo>
                  <a:pt x="2161997" y="1651000"/>
                </a:lnTo>
                <a:lnTo>
                  <a:pt x="2164690" y="1638300"/>
                </a:lnTo>
                <a:lnTo>
                  <a:pt x="2111362" y="1638300"/>
                </a:lnTo>
                <a:lnTo>
                  <a:pt x="2111514" y="1625600"/>
                </a:lnTo>
                <a:close/>
              </a:path>
              <a:path w="2190750" h="2857500">
                <a:moveTo>
                  <a:pt x="65887" y="1625600"/>
                </a:moveTo>
                <a:lnTo>
                  <a:pt x="34891" y="1625600"/>
                </a:lnTo>
                <a:lnTo>
                  <a:pt x="31826" y="1638300"/>
                </a:lnTo>
                <a:lnTo>
                  <a:pt x="45167" y="1638300"/>
                </a:lnTo>
                <a:lnTo>
                  <a:pt x="47312" y="1651000"/>
                </a:lnTo>
                <a:lnTo>
                  <a:pt x="72834" y="1651000"/>
                </a:lnTo>
                <a:lnTo>
                  <a:pt x="70078" y="1638300"/>
                </a:lnTo>
                <a:lnTo>
                  <a:pt x="65887" y="1625600"/>
                </a:lnTo>
                <a:close/>
              </a:path>
              <a:path w="2190750" h="2857500">
                <a:moveTo>
                  <a:pt x="84683" y="1638300"/>
                </a:moveTo>
                <a:lnTo>
                  <a:pt x="80581" y="1638300"/>
                </a:lnTo>
                <a:lnTo>
                  <a:pt x="80086" y="1651000"/>
                </a:lnTo>
                <a:lnTo>
                  <a:pt x="85153" y="1651000"/>
                </a:lnTo>
                <a:lnTo>
                  <a:pt x="84683" y="1638300"/>
                </a:lnTo>
                <a:close/>
              </a:path>
              <a:path w="2190750" h="2857500">
                <a:moveTo>
                  <a:pt x="2103932" y="1638300"/>
                </a:moveTo>
                <a:lnTo>
                  <a:pt x="2095030" y="1638300"/>
                </a:lnTo>
                <a:lnTo>
                  <a:pt x="2100681" y="1651000"/>
                </a:lnTo>
                <a:lnTo>
                  <a:pt x="2101710" y="1651000"/>
                </a:lnTo>
                <a:lnTo>
                  <a:pt x="2103932" y="1638300"/>
                </a:lnTo>
                <a:close/>
              </a:path>
              <a:path w="2190750" h="2857500">
                <a:moveTo>
                  <a:pt x="27444" y="1600200"/>
                </a:moveTo>
                <a:lnTo>
                  <a:pt x="13195" y="1600200"/>
                </a:lnTo>
                <a:lnTo>
                  <a:pt x="13931" y="1612900"/>
                </a:lnTo>
                <a:lnTo>
                  <a:pt x="16522" y="1612900"/>
                </a:lnTo>
                <a:lnTo>
                  <a:pt x="21424" y="1625600"/>
                </a:lnTo>
                <a:lnTo>
                  <a:pt x="25895" y="1638300"/>
                </a:lnTo>
                <a:lnTo>
                  <a:pt x="28199" y="1638300"/>
                </a:lnTo>
                <a:lnTo>
                  <a:pt x="25960" y="1625600"/>
                </a:lnTo>
                <a:lnTo>
                  <a:pt x="25361" y="1625600"/>
                </a:lnTo>
                <a:lnTo>
                  <a:pt x="24256" y="1612900"/>
                </a:lnTo>
                <a:lnTo>
                  <a:pt x="27444" y="1600200"/>
                </a:lnTo>
                <a:close/>
              </a:path>
              <a:path w="2190750" h="2857500">
                <a:moveTo>
                  <a:pt x="74142" y="1625600"/>
                </a:moveTo>
                <a:lnTo>
                  <a:pt x="72643" y="1625600"/>
                </a:lnTo>
                <a:lnTo>
                  <a:pt x="72478" y="1638300"/>
                </a:lnTo>
                <a:lnTo>
                  <a:pt x="74828" y="1638300"/>
                </a:lnTo>
                <a:lnTo>
                  <a:pt x="74142" y="1625600"/>
                </a:lnTo>
                <a:close/>
              </a:path>
              <a:path w="2190750" h="2857500">
                <a:moveTo>
                  <a:pt x="89700" y="1625600"/>
                </a:moveTo>
                <a:lnTo>
                  <a:pt x="79413" y="1625600"/>
                </a:lnTo>
                <a:lnTo>
                  <a:pt x="84620" y="1638300"/>
                </a:lnTo>
                <a:lnTo>
                  <a:pt x="89700" y="1625600"/>
                </a:lnTo>
                <a:close/>
              </a:path>
              <a:path w="2190750" h="2857500">
                <a:moveTo>
                  <a:pt x="2167383" y="1625600"/>
                </a:moveTo>
                <a:lnTo>
                  <a:pt x="2115896" y="1625600"/>
                </a:lnTo>
                <a:lnTo>
                  <a:pt x="2111362" y="1638300"/>
                </a:lnTo>
                <a:lnTo>
                  <a:pt x="2164690" y="1638300"/>
                </a:lnTo>
                <a:lnTo>
                  <a:pt x="2167383" y="1625600"/>
                </a:lnTo>
                <a:close/>
              </a:path>
              <a:path w="2190750" h="2857500">
                <a:moveTo>
                  <a:pt x="12077" y="1612900"/>
                </a:moveTo>
                <a:lnTo>
                  <a:pt x="9906" y="1612900"/>
                </a:lnTo>
                <a:lnTo>
                  <a:pt x="10909" y="1625600"/>
                </a:lnTo>
                <a:lnTo>
                  <a:pt x="15709" y="1625600"/>
                </a:lnTo>
                <a:lnTo>
                  <a:pt x="12077" y="1612900"/>
                </a:lnTo>
                <a:close/>
              </a:path>
              <a:path w="2190750" h="2857500">
                <a:moveTo>
                  <a:pt x="70459" y="1612900"/>
                </a:moveTo>
                <a:lnTo>
                  <a:pt x="29679" y="1612900"/>
                </a:lnTo>
                <a:lnTo>
                  <a:pt x="31472" y="1625600"/>
                </a:lnTo>
                <a:lnTo>
                  <a:pt x="74396" y="1625600"/>
                </a:lnTo>
                <a:lnTo>
                  <a:pt x="70459" y="1612900"/>
                </a:lnTo>
                <a:close/>
              </a:path>
              <a:path w="2190750" h="2857500">
                <a:moveTo>
                  <a:pt x="2099043" y="1612900"/>
                </a:moveTo>
                <a:lnTo>
                  <a:pt x="2093963" y="1612900"/>
                </a:lnTo>
                <a:lnTo>
                  <a:pt x="2091880" y="1625600"/>
                </a:lnTo>
                <a:lnTo>
                  <a:pt x="2096782" y="1625600"/>
                </a:lnTo>
                <a:lnTo>
                  <a:pt x="2099043" y="1612900"/>
                </a:lnTo>
                <a:close/>
              </a:path>
              <a:path w="2190750" h="2857500">
                <a:moveTo>
                  <a:pt x="2117741" y="1612900"/>
                </a:moveTo>
                <a:lnTo>
                  <a:pt x="2107341" y="1612900"/>
                </a:lnTo>
                <a:lnTo>
                  <a:pt x="2103891" y="1625600"/>
                </a:lnTo>
                <a:lnTo>
                  <a:pt x="2119042" y="1625600"/>
                </a:lnTo>
                <a:lnTo>
                  <a:pt x="2117741" y="1612900"/>
                </a:lnTo>
                <a:close/>
              </a:path>
              <a:path w="2190750" h="2857500">
                <a:moveTo>
                  <a:pt x="2173141" y="1600200"/>
                </a:moveTo>
                <a:lnTo>
                  <a:pt x="2127723" y="1600200"/>
                </a:lnTo>
                <a:lnTo>
                  <a:pt x="2128913" y="1612900"/>
                </a:lnTo>
                <a:lnTo>
                  <a:pt x="2129624" y="1612900"/>
                </a:lnTo>
                <a:lnTo>
                  <a:pt x="2127681" y="1625600"/>
                </a:lnTo>
                <a:lnTo>
                  <a:pt x="2170036" y="1625600"/>
                </a:lnTo>
                <a:lnTo>
                  <a:pt x="2170955" y="1612900"/>
                </a:lnTo>
                <a:lnTo>
                  <a:pt x="2173141" y="1600200"/>
                </a:lnTo>
                <a:close/>
              </a:path>
              <a:path w="2190750" h="2857500">
                <a:moveTo>
                  <a:pt x="35407" y="1601794"/>
                </a:moveTo>
                <a:lnTo>
                  <a:pt x="35405" y="1612900"/>
                </a:lnTo>
                <a:lnTo>
                  <a:pt x="40360" y="1612900"/>
                </a:lnTo>
                <a:lnTo>
                  <a:pt x="35407" y="1601794"/>
                </a:lnTo>
                <a:close/>
              </a:path>
              <a:path w="2190750" h="2857500">
                <a:moveTo>
                  <a:pt x="79781" y="1587500"/>
                </a:moveTo>
                <a:lnTo>
                  <a:pt x="43486" y="1587500"/>
                </a:lnTo>
                <a:lnTo>
                  <a:pt x="45194" y="1600200"/>
                </a:lnTo>
                <a:lnTo>
                  <a:pt x="44323" y="1612900"/>
                </a:lnTo>
                <a:lnTo>
                  <a:pt x="81185" y="1612900"/>
                </a:lnTo>
                <a:lnTo>
                  <a:pt x="80375" y="1600200"/>
                </a:lnTo>
                <a:lnTo>
                  <a:pt x="79769" y="1600200"/>
                </a:lnTo>
                <a:lnTo>
                  <a:pt x="79781" y="1587500"/>
                </a:lnTo>
                <a:close/>
              </a:path>
              <a:path w="2190750" h="2857500">
                <a:moveTo>
                  <a:pt x="92951" y="1600200"/>
                </a:moveTo>
                <a:lnTo>
                  <a:pt x="83642" y="1600200"/>
                </a:lnTo>
                <a:lnTo>
                  <a:pt x="82105" y="1612900"/>
                </a:lnTo>
                <a:lnTo>
                  <a:pt x="91224" y="1612900"/>
                </a:lnTo>
                <a:lnTo>
                  <a:pt x="92951" y="1600200"/>
                </a:lnTo>
                <a:close/>
              </a:path>
              <a:path w="2190750" h="2857500">
                <a:moveTo>
                  <a:pt x="2127723" y="1600200"/>
                </a:moveTo>
                <a:lnTo>
                  <a:pt x="2088870" y="1600200"/>
                </a:lnTo>
                <a:lnTo>
                  <a:pt x="2084743" y="1612900"/>
                </a:lnTo>
                <a:lnTo>
                  <a:pt x="2125791" y="1612900"/>
                </a:lnTo>
                <a:lnTo>
                  <a:pt x="2127723" y="1600200"/>
                </a:lnTo>
                <a:close/>
              </a:path>
              <a:path w="2190750" h="2857500">
                <a:moveTo>
                  <a:pt x="35407" y="1600200"/>
                </a:moveTo>
                <a:lnTo>
                  <a:pt x="34696" y="1600200"/>
                </a:lnTo>
                <a:lnTo>
                  <a:pt x="35407" y="1601794"/>
                </a:lnTo>
                <a:lnTo>
                  <a:pt x="35407" y="1600200"/>
                </a:lnTo>
                <a:close/>
              </a:path>
              <a:path w="2190750" h="2857500">
                <a:moveTo>
                  <a:pt x="18935" y="1587500"/>
                </a:moveTo>
                <a:lnTo>
                  <a:pt x="15163" y="1587500"/>
                </a:lnTo>
                <a:lnTo>
                  <a:pt x="13093" y="1600200"/>
                </a:lnTo>
                <a:lnTo>
                  <a:pt x="16738" y="1600200"/>
                </a:lnTo>
                <a:lnTo>
                  <a:pt x="18935" y="1587500"/>
                </a:lnTo>
                <a:close/>
              </a:path>
              <a:path w="2190750" h="2857500">
                <a:moveTo>
                  <a:pt x="30441" y="1587500"/>
                </a:moveTo>
                <a:lnTo>
                  <a:pt x="25580" y="1587500"/>
                </a:lnTo>
                <a:lnTo>
                  <a:pt x="20066" y="1600200"/>
                </a:lnTo>
                <a:lnTo>
                  <a:pt x="30327" y="1600200"/>
                </a:lnTo>
                <a:lnTo>
                  <a:pt x="30441" y="1587500"/>
                </a:lnTo>
                <a:close/>
              </a:path>
              <a:path w="2190750" h="2857500">
                <a:moveTo>
                  <a:pt x="98959" y="1587500"/>
                </a:moveTo>
                <a:lnTo>
                  <a:pt x="83764" y="1587500"/>
                </a:lnTo>
                <a:lnTo>
                  <a:pt x="86826" y="1600200"/>
                </a:lnTo>
                <a:lnTo>
                  <a:pt x="96455" y="1600200"/>
                </a:lnTo>
                <a:lnTo>
                  <a:pt x="98959" y="1587500"/>
                </a:lnTo>
                <a:close/>
              </a:path>
              <a:path w="2190750" h="2857500">
                <a:moveTo>
                  <a:pt x="2094280" y="1587500"/>
                </a:moveTo>
                <a:lnTo>
                  <a:pt x="2085213" y="1587500"/>
                </a:lnTo>
                <a:lnTo>
                  <a:pt x="2095741" y="1600200"/>
                </a:lnTo>
                <a:lnTo>
                  <a:pt x="2094280" y="1587500"/>
                </a:lnTo>
                <a:close/>
              </a:path>
              <a:path w="2190750" h="2857500">
                <a:moveTo>
                  <a:pt x="2108327" y="1587500"/>
                </a:moveTo>
                <a:lnTo>
                  <a:pt x="2100935" y="1587500"/>
                </a:lnTo>
                <a:lnTo>
                  <a:pt x="2103361" y="1600200"/>
                </a:lnTo>
                <a:lnTo>
                  <a:pt x="2108327" y="1587500"/>
                </a:lnTo>
                <a:close/>
              </a:path>
              <a:path w="2190750" h="2857500">
                <a:moveTo>
                  <a:pt x="2160333" y="1587500"/>
                </a:moveTo>
                <a:lnTo>
                  <a:pt x="2116302" y="1587500"/>
                </a:lnTo>
                <a:lnTo>
                  <a:pt x="2113876" y="1600200"/>
                </a:lnTo>
                <a:lnTo>
                  <a:pt x="2170849" y="1600200"/>
                </a:lnTo>
                <a:lnTo>
                  <a:pt x="2160333" y="1587500"/>
                </a:lnTo>
                <a:close/>
              </a:path>
              <a:path w="2190750" h="2857500">
                <a:moveTo>
                  <a:pt x="2180374" y="1587500"/>
                </a:moveTo>
                <a:lnTo>
                  <a:pt x="2169401" y="1587500"/>
                </a:lnTo>
                <a:lnTo>
                  <a:pt x="2170938" y="1600200"/>
                </a:lnTo>
                <a:lnTo>
                  <a:pt x="2180513" y="1600200"/>
                </a:lnTo>
                <a:lnTo>
                  <a:pt x="2180374" y="1587500"/>
                </a:lnTo>
                <a:close/>
              </a:path>
              <a:path w="2190750" h="2857500">
                <a:moveTo>
                  <a:pt x="34963" y="1574800"/>
                </a:moveTo>
                <a:lnTo>
                  <a:pt x="23437" y="1574800"/>
                </a:lnTo>
                <a:lnTo>
                  <a:pt x="25914" y="1587500"/>
                </a:lnTo>
                <a:lnTo>
                  <a:pt x="32550" y="1587500"/>
                </a:lnTo>
                <a:lnTo>
                  <a:pt x="34963" y="1574800"/>
                </a:lnTo>
                <a:close/>
              </a:path>
              <a:path w="2190750" h="2857500">
                <a:moveTo>
                  <a:pt x="87718" y="1574800"/>
                </a:moveTo>
                <a:lnTo>
                  <a:pt x="34963" y="1574800"/>
                </a:lnTo>
                <a:lnTo>
                  <a:pt x="39856" y="1587500"/>
                </a:lnTo>
                <a:lnTo>
                  <a:pt x="91186" y="1587500"/>
                </a:lnTo>
                <a:lnTo>
                  <a:pt x="87718" y="1574800"/>
                </a:lnTo>
                <a:close/>
              </a:path>
              <a:path w="2190750" h="2857500">
                <a:moveTo>
                  <a:pt x="98932" y="1587244"/>
                </a:moveTo>
                <a:lnTo>
                  <a:pt x="98959" y="1587500"/>
                </a:lnTo>
                <a:lnTo>
                  <a:pt x="99161" y="1587500"/>
                </a:lnTo>
                <a:lnTo>
                  <a:pt x="98932" y="1587244"/>
                </a:lnTo>
                <a:close/>
              </a:path>
              <a:path w="2190750" h="2857500">
                <a:moveTo>
                  <a:pt x="2114626" y="1574800"/>
                </a:moveTo>
                <a:lnTo>
                  <a:pt x="2094979" y="1574800"/>
                </a:lnTo>
                <a:lnTo>
                  <a:pt x="2100300" y="1587500"/>
                </a:lnTo>
                <a:lnTo>
                  <a:pt x="2114054" y="1587500"/>
                </a:lnTo>
                <a:lnTo>
                  <a:pt x="2114626" y="1574800"/>
                </a:lnTo>
                <a:close/>
              </a:path>
              <a:path w="2190750" h="2857500">
                <a:moveTo>
                  <a:pt x="2179262" y="1574800"/>
                </a:moveTo>
                <a:lnTo>
                  <a:pt x="2117090" y="1574800"/>
                </a:lnTo>
                <a:lnTo>
                  <a:pt x="2118169" y="1587500"/>
                </a:lnTo>
                <a:lnTo>
                  <a:pt x="2180628" y="1587500"/>
                </a:lnTo>
                <a:lnTo>
                  <a:pt x="2179262" y="1574800"/>
                </a:lnTo>
                <a:close/>
              </a:path>
              <a:path w="2190750" h="2857500">
                <a:moveTo>
                  <a:pt x="93103" y="1562100"/>
                </a:moveTo>
                <a:lnTo>
                  <a:pt x="92570" y="1562100"/>
                </a:lnTo>
                <a:lnTo>
                  <a:pt x="87045" y="1574800"/>
                </a:lnTo>
                <a:lnTo>
                  <a:pt x="87782" y="1574800"/>
                </a:lnTo>
                <a:lnTo>
                  <a:pt x="98932" y="1587244"/>
                </a:lnTo>
                <a:lnTo>
                  <a:pt x="97608" y="1574800"/>
                </a:lnTo>
                <a:lnTo>
                  <a:pt x="93103" y="1562100"/>
                </a:lnTo>
                <a:close/>
              </a:path>
              <a:path w="2190750" h="2857500">
                <a:moveTo>
                  <a:pt x="38811" y="1549400"/>
                </a:moveTo>
                <a:lnTo>
                  <a:pt x="22771" y="1549400"/>
                </a:lnTo>
                <a:lnTo>
                  <a:pt x="18719" y="1562100"/>
                </a:lnTo>
                <a:lnTo>
                  <a:pt x="20523" y="1574800"/>
                </a:lnTo>
                <a:lnTo>
                  <a:pt x="80543" y="1574800"/>
                </a:lnTo>
                <a:lnTo>
                  <a:pt x="71234" y="1562100"/>
                </a:lnTo>
                <a:lnTo>
                  <a:pt x="34632" y="1562100"/>
                </a:lnTo>
                <a:lnTo>
                  <a:pt x="38811" y="1549400"/>
                </a:lnTo>
                <a:close/>
              </a:path>
              <a:path w="2190750" h="2857500">
                <a:moveTo>
                  <a:pt x="85801" y="1562100"/>
                </a:moveTo>
                <a:lnTo>
                  <a:pt x="82740" y="1562100"/>
                </a:lnTo>
                <a:lnTo>
                  <a:pt x="80543" y="1574800"/>
                </a:lnTo>
                <a:lnTo>
                  <a:pt x="86360" y="1574800"/>
                </a:lnTo>
                <a:lnTo>
                  <a:pt x="85801" y="1562100"/>
                </a:lnTo>
                <a:close/>
              </a:path>
              <a:path w="2190750" h="2857500">
                <a:moveTo>
                  <a:pt x="2137881" y="1549400"/>
                </a:moveTo>
                <a:lnTo>
                  <a:pt x="2120417" y="1549400"/>
                </a:lnTo>
                <a:lnTo>
                  <a:pt x="2119299" y="1562100"/>
                </a:lnTo>
                <a:lnTo>
                  <a:pt x="2091689" y="1562100"/>
                </a:lnTo>
                <a:lnTo>
                  <a:pt x="2094044" y="1574800"/>
                </a:lnTo>
                <a:lnTo>
                  <a:pt x="2137094" y="1574800"/>
                </a:lnTo>
                <a:lnTo>
                  <a:pt x="2137016" y="1562100"/>
                </a:lnTo>
                <a:lnTo>
                  <a:pt x="2137881" y="1549400"/>
                </a:lnTo>
                <a:close/>
              </a:path>
              <a:path w="2190750" h="2857500">
                <a:moveTo>
                  <a:pt x="2141550" y="1562100"/>
                </a:moveTo>
                <a:lnTo>
                  <a:pt x="2142375" y="1574800"/>
                </a:lnTo>
                <a:lnTo>
                  <a:pt x="2155698" y="1574800"/>
                </a:lnTo>
                <a:lnTo>
                  <a:pt x="2155168" y="1572527"/>
                </a:lnTo>
                <a:lnTo>
                  <a:pt x="2141550" y="1562100"/>
                </a:lnTo>
                <a:close/>
              </a:path>
              <a:path w="2190750" h="2857500">
                <a:moveTo>
                  <a:pt x="2155168" y="1572527"/>
                </a:moveTo>
                <a:lnTo>
                  <a:pt x="2155698" y="1574800"/>
                </a:lnTo>
                <a:lnTo>
                  <a:pt x="2156328" y="1573415"/>
                </a:lnTo>
                <a:lnTo>
                  <a:pt x="2155168" y="1572527"/>
                </a:lnTo>
                <a:close/>
              </a:path>
              <a:path w="2190750" h="2857500">
                <a:moveTo>
                  <a:pt x="2156328" y="1573415"/>
                </a:moveTo>
                <a:lnTo>
                  <a:pt x="2155698" y="1574800"/>
                </a:lnTo>
                <a:lnTo>
                  <a:pt x="2158136" y="1574800"/>
                </a:lnTo>
                <a:lnTo>
                  <a:pt x="2156328" y="1573415"/>
                </a:lnTo>
                <a:close/>
              </a:path>
              <a:path w="2190750" h="2857500">
                <a:moveTo>
                  <a:pt x="2169958" y="1562100"/>
                </a:moveTo>
                <a:lnTo>
                  <a:pt x="2164207" y="1562100"/>
                </a:lnTo>
                <a:lnTo>
                  <a:pt x="2158758" y="1574800"/>
                </a:lnTo>
                <a:lnTo>
                  <a:pt x="2175341" y="1574800"/>
                </a:lnTo>
                <a:lnTo>
                  <a:pt x="2169958" y="1562100"/>
                </a:lnTo>
                <a:close/>
              </a:path>
              <a:path w="2190750" h="2857500">
                <a:moveTo>
                  <a:pt x="2167255" y="1549400"/>
                </a:moveTo>
                <a:lnTo>
                  <a:pt x="2157893" y="1549400"/>
                </a:lnTo>
                <a:lnTo>
                  <a:pt x="2153469" y="1562100"/>
                </a:lnTo>
                <a:lnTo>
                  <a:pt x="2152738" y="1562100"/>
                </a:lnTo>
                <a:lnTo>
                  <a:pt x="2155168" y="1572527"/>
                </a:lnTo>
                <a:lnTo>
                  <a:pt x="2156328" y="1573415"/>
                </a:lnTo>
                <a:lnTo>
                  <a:pt x="2167255" y="1549400"/>
                </a:lnTo>
                <a:close/>
              </a:path>
              <a:path w="2190750" h="2857500">
                <a:moveTo>
                  <a:pt x="81594" y="1511300"/>
                </a:moveTo>
                <a:lnTo>
                  <a:pt x="13804" y="1511300"/>
                </a:lnTo>
                <a:lnTo>
                  <a:pt x="13014" y="1524000"/>
                </a:lnTo>
                <a:lnTo>
                  <a:pt x="10574" y="1536700"/>
                </a:lnTo>
                <a:lnTo>
                  <a:pt x="8841" y="1549400"/>
                </a:lnTo>
                <a:lnTo>
                  <a:pt x="10172" y="1562100"/>
                </a:lnTo>
                <a:lnTo>
                  <a:pt x="10541" y="1562100"/>
                </a:lnTo>
                <a:lnTo>
                  <a:pt x="11785" y="1549400"/>
                </a:lnTo>
                <a:lnTo>
                  <a:pt x="22618" y="1549400"/>
                </a:lnTo>
                <a:lnTo>
                  <a:pt x="15138" y="1536700"/>
                </a:lnTo>
                <a:lnTo>
                  <a:pt x="54317" y="1536700"/>
                </a:lnTo>
                <a:lnTo>
                  <a:pt x="50952" y="1524000"/>
                </a:lnTo>
                <a:lnTo>
                  <a:pt x="85191" y="1524000"/>
                </a:lnTo>
                <a:lnTo>
                  <a:pt x="81594" y="1511300"/>
                </a:lnTo>
                <a:close/>
              </a:path>
              <a:path w="2190750" h="2857500">
                <a:moveTo>
                  <a:pt x="71577" y="1549400"/>
                </a:moveTo>
                <a:lnTo>
                  <a:pt x="38811" y="1549400"/>
                </a:lnTo>
                <a:lnTo>
                  <a:pt x="40259" y="1562100"/>
                </a:lnTo>
                <a:lnTo>
                  <a:pt x="71285" y="1562100"/>
                </a:lnTo>
                <a:lnTo>
                  <a:pt x="71577" y="1549400"/>
                </a:lnTo>
                <a:close/>
              </a:path>
              <a:path w="2190750" h="2857500">
                <a:moveTo>
                  <a:pt x="81610" y="1549400"/>
                </a:moveTo>
                <a:lnTo>
                  <a:pt x="74447" y="1549400"/>
                </a:lnTo>
                <a:lnTo>
                  <a:pt x="74015" y="1562100"/>
                </a:lnTo>
                <a:lnTo>
                  <a:pt x="80365" y="1562100"/>
                </a:lnTo>
                <a:lnTo>
                  <a:pt x="81610" y="1549400"/>
                </a:lnTo>
                <a:close/>
              </a:path>
              <a:path w="2190750" h="2857500">
                <a:moveTo>
                  <a:pt x="99822" y="1549400"/>
                </a:moveTo>
                <a:lnTo>
                  <a:pt x="91465" y="1549400"/>
                </a:lnTo>
                <a:lnTo>
                  <a:pt x="93535" y="1562100"/>
                </a:lnTo>
                <a:lnTo>
                  <a:pt x="96748" y="1562100"/>
                </a:lnTo>
                <a:lnTo>
                  <a:pt x="99822" y="1549400"/>
                </a:lnTo>
                <a:close/>
              </a:path>
              <a:path w="2190750" h="2857500">
                <a:moveTo>
                  <a:pt x="2114372" y="1549400"/>
                </a:moveTo>
                <a:lnTo>
                  <a:pt x="2103907" y="1549400"/>
                </a:lnTo>
                <a:lnTo>
                  <a:pt x="2106386" y="1562100"/>
                </a:lnTo>
                <a:lnTo>
                  <a:pt x="2113343" y="1562100"/>
                </a:lnTo>
                <a:lnTo>
                  <a:pt x="2116389" y="1554598"/>
                </a:lnTo>
                <a:lnTo>
                  <a:pt x="2114372" y="1549400"/>
                </a:lnTo>
                <a:close/>
              </a:path>
              <a:path w="2190750" h="2857500">
                <a:moveTo>
                  <a:pt x="2117337" y="1557043"/>
                </a:moveTo>
                <a:lnTo>
                  <a:pt x="2116569" y="1562100"/>
                </a:lnTo>
                <a:lnTo>
                  <a:pt x="2119299" y="1562100"/>
                </a:lnTo>
                <a:lnTo>
                  <a:pt x="2117337" y="1557043"/>
                </a:lnTo>
                <a:close/>
              </a:path>
              <a:path w="2190750" h="2857500">
                <a:moveTo>
                  <a:pt x="2144280" y="1549400"/>
                </a:moveTo>
                <a:lnTo>
                  <a:pt x="2141715" y="1549400"/>
                </a:lnTo>
                <a:lnTo>
                  <a:pt x="2140381" y="1562100"/>
                </a:lnTo>
                <a:lnTo>
                  <a:pt x="2145299" y="1562100"/>
                </a:lnTo>
                <a:lnTo>
                  <a:pt x="2144280" y="1549400"/>
                </a:lnTo>
                <a:close/>
              </a:path>
              <a:path w="2190750" h="2857500">
                <a:moveTo>
                  <a:pt x="2181542" y="1549400"/>
                </a:moveTo>
                <a:lnTo>
                  <a:pt x="2171814" y="1549400"/>
                </a:lnTo>
                <a:lnTo>
                  <a:pt x="2181415" y="1562100"/>
                </a:lnTo>
                <a:lnTo>
                  <a:pt x="2181542" y="1549400"/>
                </a:lnTo>
                <a:close/>
              </a:path>
              <a:path w="2190750" h="2857500">
                <a:moveTo>
                  <a:pt x="2118499" y="1549400"/>
                </a:moveTo>
                <a:lnTo>
                  <a:pt x="2116389" y="1554598"/>
                </a:lnTo>
                <a:lnTo>
                  <a:pt x="2117337" y="1557043"/>
                </a:lnTo>
                <a:lnTo>
                  <a:pt x="2118499" y="1549400"/>
                </a:lnTo>
                <a:close/>
              </a:path>
              <a:path w="2190750" h="2857500">
                <a:moveTo>
                  <a:pt x="87576" y="1524000"/>
                </a:moveTo>
                <a:lnTo>
                  <a:pt x="81585" y="1524000"/>
                </a:lnTo>
                <a:lnTo>
                  <a:pt x="81724" y="1536700"/>
                </a:lnTo>
                <a:lnTo>
                  <a:pt x="20002" y="1536700"/>
                </a:lnTo>
                <a:lnTo>
                  <a:pt x="22618" y="1549400"/>
                </a:lnTo>
                <a:lnTo>
                  <a:pt x="87441" y="1549400"/>
                </a:lnTo>
                <a:lnTo>
                  <a:pt x="87852" y="1536700"/>
                </a:lnTo>
                <a:lnTo>
                  <a:pt x="87576" y="1524000"/>
                </a:lnTo>
                <a:close/>
              </a:path>
              <a:path w="2190750" h="2857500">
                <a:moveTo>
                  <a:pt x="2102650" y="1536700"/>
                </a:moveTo>
                <a:lnTo>
                  <a:pt x="2096884" y="1536700"/>
                </a:lnTo>
                <a:lnTo>
                  <a:pt x="2095004" y="1549400"/>
                </a:lnTo>
                <a:lnTo>
                  <a:pt x="2104021" y="1549400"/>
                </a:lnTo>
                <a:lnTo>
                  <a:pt x="2102650" y="1536700"/>
                </a:lnTo>
                <a:close/>
              </a:path>
              <a:path w="2190750" h="2857500">
                <a:moveTo>
                  <a:pt x="2173979" y="1524000"/>
                </a:moveTo>
                <a:lnTo>
                  <a:pt x="2122289" y="1524000"/>
                </a:lnTo>
                <a:lnTo>
                  <a:pt x="2122246" y="1536700"/>
                </a:lnTo>
                <a:lnTo>
                  <a:pt x="2121231" y="1549400"/>
                </a:lnTo>
                <a:lnTo>
                  <a:pt x="2152345" y="1549400"/>
                </a:lnTo>
                <a:lnTo>
                  <a:pt x="2154776" y="1536700"/>
                </a:lnTo>
                <a:lnTo>
                  <a:pt x="2180128" y="1536700"/>
                </a:lnTo>
                <a:lnTo>
                  <a:pt x="2173979" y="1524000"/>
                </a:lnTo>
                <a:close/>
              </a:path>
              <a:path w="2190750" h="2857500">
                <a:moveTo>
                  <a:pt x="2180128" y="1536700"/>
                </a:moveTo>
                <a:lnTo>
                  <a:pt x="2159490" y="1536700"/>
                </a:lnTo>
                <a:lnTo>
                  <a:pt x="2160257" y="1549400"/>
                </a:lnTo>
                <a:lnTo>
                  <a:pt x="2182749" y="1549400"/>
                </a:lnTo>
                <a:lnTo>
                  <a:pt x="2180128" y="1536700"/>
                </a:lnTo>
                <a:close/>
              </a:path>
              <a:path w="2190750" h="2857500">
                <a:moveTo>
                  <a:pt x="69532" y="1524000"/>
                </a:moveTo>
                <a:lnTo>
                  <a:pt x="57086" y="1524000"/>
                </a:lnTo>
                <a:lnTo>
                  <a:pt x="60833" y="1536700"/>
                </a:lnTo>
                <a:lnTo>
                  <a:pt x="70101" y="1536700"/>
                </a:lnTo>
                <a:lnTo>
                  <a:pt x="69532" y="1524000"/>
                </a:lnTo>
                <a:close/>
              </a:path>
              <a:path w="2190750" h="2857500">
                <a:moveTo>
                  <a:pt x="77038" y="1524000"/>
                </a:moveTo>
                <a:lnTo>
                  <a:pt x="75044" y="1524000"/>
                </a:lnTo>
                <a:lnTo>
                  <a:pt x="76936" y="1536700"/>
                </a:lnTo>
                <a:lnTo>
                  <a:pt x="77038" y="1524000"/>
                </a:lnTo>
                <a:close/>
              </a:path>
              <a:path w="2190750" h="2857500">
                <a:moveTo>
                  <a:pt x="2112910" y="1524000"/>
                </a:moveTo>
                <a:lnTo>
                  <a:pt x="2100757" y="1524000"/>
                </a:lnTo>
                <a:lnTo>
                  <a:pt x="2105202" y="1536700"/>
                </a:lnTo>
                <a:lnTo>
                  <a:pt x="2109014" y="1536700"/>
                </a:lnTo>
                <a:lnTo>
                  <a:pt x="2112910" y="1524000"/>
                </a:lnTo>
                <a:close/>
              </a:path>
              <a:path w="2190750" h="2857500">
                <a:moveTo>
                  <a:pt x="2120099" y="1524000"/>
                </a:moveTo>
                <a:lnTo>
                  <a:pt x="2116328" y="1524000"/>
                </a:lnTo>
                <a:lnTo>
                  <a:pt x="2116226" y="1536700"/>
                </a:lnTo>
                <a:lnTo>
                  <a:pt x="2118423" y="1536700"/>
                </a:lnTo>
                <a:lnTo>
                  <a:pt x="2120099" y="1524000"/>
                </a:lnTo>
                <a:close/>
              </a:path>
              <a:path w="2190750" h="2857500">
                <a:moveTo>
                  <a:pt x="2181186" y="1524000"/>
                </a:moveTo>
                <a:lnTo>
                  <a:pt x="2178215" y="1524000"/>
                </a:lnTo>
                <a:lnTo>
                  <a:pt x="2180945" y="1536700"/>
                </a:lnTo>
                <a:lnTo>
                  <a:pt x="2181186" y="1524000"/>
                </a:lnTo>
                <a:close/>
              </a:path>
              <a:path w="2190750" h="2857500">
                <a:moveTo>
                  <a:pt x="91198" y="1511300"/>
                </a:moveTo>
                <a:lnTo>
                  <a:pt x="86372" y="1511300"/>
                </a:lnTo>
                <a:lnTo>
                  <a:pt x="88176" y="1524000"/>
                </a:lnTo>
                <a:lnTo>
                  <a:pt x="90398" y="1524000"/>
                </a:lnTo>
                <a:lnTo>
                  <a:pt x="91198" y="1511300"/>
                </a:lnTo>
                <a:close/>
              </a:path>
              <a:path w="2190750" h="2857500">
                <a:moveTo>
                  <a:pt x="2102692" y="1498600"/>
                </a:moveTo>
                <a:lnTo>
                  <a:pt x="2094039" y="1498600"/>
                </a:lnTo>
                <a:lnTo>
                  <a:pt x="2094508" y="1511300"/>
                </a:lnTo>
                <a:lnTo>
                  <a:pt x="2097112" y="1524000"/>
                </a:lnTo>
                <a:lnTo>
                  <a:pt x="2099995" y="1524000"/>
                </a:lnTo>
                <a:lnTo>
                  <a:pt x="2099983" y="1511300"/>
                </a:lnTo>
                <a:lnTo>
                  <a:pt x="2102692" y="1498600"/>
                </a:lnTo>
                <a:close/>
              </a:path>
              <a:path w="2190750" h="2857500">
                <a:moveTo>
                  <a:pt x="2178964" y="1511300"/>
                </a:moveTo>
                <a:lnTo>
                  <a:pt x="2104565" y="1511300"/>
                </a:lnTo>
                <a:lnTo>
                  <a:pt x="2108822" y="1524000"/>
                </a:lnTo>
                <a:lnTo>
                  <a:pt x="2171268" y="1524000"/>
                </a:lnTo>
                <a:lnTo>
                  <a:pt x="2178964" y="1511300"/>
                </a:lnTo>
                <a:close/>
              </a:path>
              <a:path w="2190750" h="2857500">
                <a:moveTo>
                  <a:pt x="68834" y="1498600"/>
                </a:moveTo>
                <a:lnTo>
                  <a:pt x="6845" y="1498600"/>
                </a:lnTo>
                <a:lnTo>
                  <a:pt x="8216" y="1511300"/>
                </a:lnTo>
                <a:lnTo>
                  <a:pt x="71729" y="1511300"/>
                </a:lnTo>
                <a:lnTo>
                  <a:pt x="68834" y="1498600"/>
                </a:lnTo>
                <a:close/>
              </a:path>
              <a:path w="2190750" h="2857500">
                <a:moveTo>
                  <a:pt x="81076" y="1498600"/>
                </a:moveTo>
                <a:lnTo>
                  <a:pt x="76708" y="1498600"/>
                </a:lnTo>
                <a:lnTo>
                  <a:pt x="77089" y="1511300"/>
                </a:lnTo>
                <a:lnTo>
                  <a:pt x="80740" y="1511300"/>
                </a:lnTo>
                <a:lnTo>
                  <a:pt x="81076" y="1498600"/>
                </a:lnTo>
                <a:close/>
              </a:path>
              <a:path w="2190750" h="2857500">
                <a:moveTo>
                  <a:pt x="92214" y="1498600"/>
                </a:moveTo>
                <a:lnTo>
                  <a:pt x="89738" y="1511300"/>
                </a:lnTo>
                <a:lnTo>
                  <a:pt x="93357" y="1511300"/>
                </a:lnTo>
                <a:lnTo>
                  <a:pt x="92214" y="1498600"/>
                </a:lnTo>
                <a:close/>
              </a:path>
              <a:path w="2190750" h="2857500">
                <a:moveTo>
                  <a:pt x="2137156" y="1498600"/>
                </a:moveTo>
                <a:lnTo>
                  <a:pt x="2107444" y="1498600"/>
                </a:lnTo>
                <a:lnTo>
                  <a:pt x="2111691" y="1511300"/>
                </a:lnTo>
                <a:lnTo>
                  <a:pt x="2144014" y="1511300"/>
                </a:lnTo>
                <a:lnTo>
                  <a:pt x="2137156" y="1498600"/>
                </a:lnTo>
                <a:close/>
              </a:path>
              <a:path w="2190750" h="2857500">
                <a:moveTo>
                  <a:pt x="2163356" y="1498600"/>
                </a:moveTo>
                <a:lnTo>
                  <a:pt x="2144483" y="1498600"/>
                </a:lnTo>
                <a:lnTo>
                  <a:pt x="2144014" y="1511300"/>
                </a:lnTo>
                <a:lnTo>
                  <a:pt x="2167572" y="1511300"/>
                </a:lnTo>
                <a:lnTo>
                  <a:pt x="2163356" y="1498600"/>
                </a:lnTo>
                <a:close/>
              </a:path>
              <a:path w="2190750" h="2857500">
                <a:moveTo>
                  <a:pt x="2177589" y="1485900"/>
                </a:moveTo>
                <a:lnTo>
                  <a:pt x="2117001" y="1485900"/>
                </a:lnTo>
                <a:lnTo>
                  <a:pt x="2116457" y="1498600"/>
                </a:lnTo>
                <a:lnTo>
                  <a:pt x="2168944" y="1498600"/>
                </a:lnTo>
                <a:lnTo>
                  <a:pt x="2177186" y="1511300"/>
                </a:lnTo>
                <a:lnTo>
                  <a:pt x="2184943" y="1511300"/>
                </a:lnTo>
                <a:lnTo>
                  <a:pt x="2182742" y="1498600"/>
                </a:lnTo>
                <a:lnTo>
                  <a:pt x="2177589" y="1485900"/>
                </a:lnTo>
                <a:close/>
              </a:path>
              <a:path w="2190750" h="2857500">
                <a:moveTo>
                  <a:pt x="85267" y="1485900"/>
                </a:moveTo>
                <a:lnTo>
                  <a:pt x="9715" y="1485900"/>
                </a:lnTo>
                <a:lnTo>
                  <a:pt x="6362" y="1498600"/>
                </a:lnTo>
                <a:lnTo>
                  <a:pt x="86741" y="1498600"/>
                </a:lnTo>
                <a:lnTo>
                  <a:pt x="85267" y="1485900"/>
                </a:lnTo>
                <a:close/>
              </a:path>
              <a:path w="2190750" h="2857500">
                <a:moveTo>
                  <a:pt x="92633" y="1485900"/>
                </a:moveTo>
                <a:lnTo>
                  <a:pt x="91389" y="1485900"/>
                </a:lnTo>
                <a:lnTo>
                  <a:pt x="89903" y="1498600"/>
                </a:lnTo>
                <a:lnTo>
                  <a:pt x="93941" y="1498600"/>
                </a:lnTo>
                <a:lnTo>
                  <a:pt x="92633" y="1485900"/>
                </a:lnTo>
                <a:close/>
              </a:path>
              <a:path w="2190750" h="2857500">
                <a:moveTo>
                  <a:pt x="2102091" y="1485900"/>
                </a:moveTo>
                <a:lnTo>
                  <a:pt x="2096352" y="1498600"/>
                </a:lnTo>
                <a:lnTo>
                  <a:pt x="2106921" y="1498600"/>
                </a:lnTo>
                <a:lnTo>
                  <a:pt x="2102091" y="1485900"/>
                </a:lnTo>
                <a:close/>
              </a:path>
              <a:path w="2190750" h="2857500">
                <a:moveTo>
                  <a:pt x="26635" y="1482960"/>
                </a:moveTo>
                <a:lnTo>
                  <a:pt x="23660" y="1485900"/>
                </a:lnTo>
                <a:lnTo>
                  <a:pt x="27864" y="1485900"/>
                </a:lnTo>
                <a:lnTo>
                  <a:pt x="26635" y="1482960"/>
                </a:lnTo>
                <a:close/>
              </a:path>
              <a:path w="2190750" h="2857500">
                <a:moveTo>
                  <a:pt x="37458" y="1473200"/>
                </a:moveTo>
                <a:lnTo>
                  <a:pt x="36512" y="1473200"/>
                </a:lnTo>
                <a:lnTo>
                  <a:pt x="26635" y="1482960"/>
                </a:lnTo>
                <a:lnTo>
                  <a:pt x="27864" y="1485900"/>
                </a:lnTo>
                <a:lnTo>
                  <a:pt x="32377" y="1485900"/>
                </a:lnTo>
                <a:lnTo>
                  <a:pt x="37458" y="1473200"/>
                </a:lnTo>
                <a:close/>
              </a:path>
              <a:path w="2190750" h="2857500">
                <a:moveTo>
                  <a:pt x="50888" y="1473200"/>
                </a:moveTo>
                <a:lnTo>
                  <a:pt x="37458" y="1473200"/>
                </a:lnTo>
                <a:lnTo>
                  <a:pt x="32377" y="1485900"/>
                </a:lnTo>
                <a:lnTo>
                  <a:pt x="55372" y="1485900"/>
                </a:lnTo>
                <a:lnTo>
                  <a:pt x="50888" y="1473200"/>
                </a:lnTo>
                <a:close/>
              </a:path>
              <a:path w="2190750" h="2857500">
                <a:moveTo>
                  <a:pt x="65722" y="1473200"/>
                </a:moveTo>
                <a:lnTo>
                  <a:pt x="50888" y="1473200"/>
                </a:lnTo>
                <a:lnTo>
                  <a:pt x="55372" y="1485900"/>
                </a:lnTo>
                <a:lnTo>
                  <a:pt x="61188" y="1485900"/>
                </a:lnTo>
                <a:lnTo>
                  <a:pt x="65722" y="1473200"/>
                </a:lnTo>
                <a:close/>
              </a:path>
              <a:path w="2190750" h="2857500">
                <a:moveTo>
                  <a:pt x="67741" y="1473200"/>
                </a:moveTo>
                <a:lnTo>
                  <a:pt x="65722" y="1473200"/>
                </a:lnTo>
                <a:lnTo>
                  <a:pt x="61188" y="1485900"/>
                </a:lnTo>
                <a:lnTo>
                  <a:pt x="75818" y="1485900"/>
                </a:lnTo>
                <a:lnTo>
                  <a:pt x="76127" y="1484624"/>
                </a:lnTo>
                <a:lnTo>
                  <a:pt x="67741" y="1473200"/>
                </a:lnTo>
                <a:close/>
              </a:path>
              <a:path w="2190750" h="2857500">
                <a:moveTo>
                  <a:pt x="82334" y="1473200"/>
                </a:moveTo>
                <a:lnTo>
                  <a:pt x="78892" y="1473200"/>
                </a:lnTo>
                <a:lnTo>
                  <a:pt x="76127" y="1484624"/>
                </a:lnTo>
                <a:lnTo>
                  <a:pt x="77063" y="1485900"/>
                </a:lnTo>
                <a:lnTo>
                  <a:pt x="82236" y="1477462"/>
                </a:lnTo>
                <a:lnTo>
                  <a:pt x="82334" y="1473200"/>
                </a:lnTo>
                <a:close/>
              </a:path>
              <a:path w="2190750" h="2857500">
                <a:moveTo>
                  <a:pt x="89496" y="1473200"/>
                </a:moveTo>
                <a:lnTo>
                  <a:pt x="84848" y="1473200"/>
                </a:lnTo>
                <a:lnTo>
                  <a:pt x="82236" y="1477462"/>
                </a:lnTo>
                <a:lnTo>
                  <a:pt x="82042" y="1485900"/>
                </a:lnTo>
                <a:lnTo>
                  <a:pt x="87464" y="1485900"/>
                </a:lnTo>
                <a:lnTo>
                  <a:pt x="89496" y="1473200"/>
                </a:lnTo>
                <a:close/>
              </a:path>
              <a:path w="2190750" h="2857500">
                <a:moveTo>
                  <a:pt x="2112525" y="1473200"/>
                </a:moveTo>
                <a:lnTo>
                  <a:pt x="2100341" y="1473200"/>
                </a:lnTo>
                <a:lnTo>
                  <a:pt x="2106212" y="1485900"/>
                </a:lnTo>
                <a:lnTo>
                  <a:pt x="2116611" y="1485900"/>
                </a:lnTo>
                <a:lnTo>
                  <a:pt x="2112525" y="1473200"/>
                </a:lnTo>
                <a:close/>
              </a:path>
              <a:path w="2190750" h="2857500">
                <a:moveTo>
                  <a:pt x="2123071" y="1473200"/>
                </a:moveTo>
                <a:lnTo>
                  <a:pt x="2120950" y="1473200"/>
                </a:lnTo>
                <a:lnTo>
                  <a:pt x="2116611" y="1485900"/>
                </a:lnTo>
                <a:lnTo>
                  <a:pt x="2122957" y="1485900"/>
                </a:lnTo>
                <a:lnTo>
                  <a:pt x="2123071" y="1473200"/>
                </a:lnTo>
                <a:close/>
              </a:path>
              <a:path w="2190750" h="2857500">
                <a:moveTo>
                  <a:pt x="2176373" y="1473200"/>
                </a:moveTo>
                <a:lnTo>
                  <a:pt x="2137016" y="1473200"/>
                </a:lnTo>
                <a:lnTo>
                  <a:pt x="2131441" y="1485900"/>
                </a:lnTo>
                <a:lnTo>
                  <a:pt x="2174709" y="1485900"/>
                </a:lnTo>
                <a:lnTo>
                  <a:pt x="2176373" y="1473200"/>
                </a:lnTo>
                <a:close/>
              </a:path>
              <a:path w="2190750" h="2857500">
                <a:moveTo>
                  <a:pt x="36512" y="1473200"/>
                </a:moveTo>
                <a:lnTo>
                  <a:pt x="22555" y="1473200"/>
                </a:lnTo>
                <a:lnTo>
                  <a:pt x="26635" y="1482960"/>
                </a:lnTo>
                <a:lnTo>
                  <a:pt x="36512" y="1473200"/>
                </a:lnTo>
                <a:close/>
              </a:path>
              <a:path w="2190750" h="2857500">
                <a:moveTo>
                  <a:pt x="71961" y="1460500"/>
                </a:moveTo>
                <a:lnTo>
                  <a:pt x="21772" y="1460500"/>
                </a:lnTo>
                <a:lnTo>
                  <a:pt x="21929" y="1473200"/>
                </a:lnTo>
                <a:lnTo>
                  <a:pt x="68789" y="1473200"/>
                </a:lnTo>
                <a:lnTo>
                  <a:pt x="71961" y="1460500"/>
                </a:lnTo>
                <a:close/>
              </a:path>
              <a:path w="2190750" h="2857500">
                <a:moveTo>
                  <a:pt x="2095182" y="1460500"/>
                </a:moveTo>
                <a:lnTo>
                  <a:pt x="2093353" y="1473200"/>
                </a:lnTo>
                <a:lnTo>
                  <a:pt x="2102535" y="1473200"/>
                </a:lnTo>
                <a:lnTo>
                  <a:pt x="2095182" y="1460500"/>
                </a:lnTo>
                <a:close/>
              </a:path>
              <a:path w="2190750" h="2857500">
                <a:moveTo>
                  <a:pt x="2119566" y="1460500"/>
                </a:moveTo>
                <a:lnTo>
                  <a:pt x="2108868" y="1460500"/>
                </a:lnTo>
                <a:lnTo>
                  <a:pt x="2110181" y="1473200"/>
                </a:lnTo>
                <a:lnTo>
                  <a:pt x="2118058" y="1473200"/>
                </a:lnTo>
                <a:lnTo>
                  <a:pt x="2119566" y="1460500"/>
                </a:lnTo>
                <a:close/>
              </a:path>
              <a:path w="2190750" h="2857500">
                <a:moveTo>
                  <a:pt x="2169261" y="1435100"/>
                </a:moveTo>
                <a:lnTo>
                  <a:pt x="2124608" y="1435100"/>
                </a:lnTo>
                <a:lnTo>
                  <a:pt x="2124722" y="1447800"/>
                </a:lnTo>
                <a:lnTo>
                  <a:pt x="2125284" y="1460500"/>
                </a:lnTo>
                <a:lnTo>
                  <a:pt x="2124594" y="1473200"/>
                </a:lnTo>
                <a:lnTo>
                  <a:pt x="2180048" y="1473200"/>
                </a:lnTo>
                <a:lnTo>
                  <a:pt x="2183587" y="1460500"/>
                </a:lnTo>
                <a:lnTo>
                  <a:pt x="2184216" y="1447800"/>
                </a:lnTo>
                <a:lnTo>
                  <a:pt x="2172441" y="1447800"/>
                </a:lnTo>
                <a:lnTo>
                  <a:pt x="2169261" y="1435100"/>
                </a:lnTo>
                <a:close/>
              </a:path>
              <a:path w="2190750" h="2857500">
                <a:moveTo>
                  <a:pt x="2187638" y="1460500"/>
                </a:moveTo>
                <a:lnTo>
                  <a:pt x="2184184" y="1460500"/>
                </a:lnTo>
                <a:lnTo>
                  <a:pt x="2185809" y="1473200"/>
                </a:lnTo>
                <a:lnTo>
                  <a:pt x="2190648" y="1473200"/>
                </a:lnTo>
                <a:lnTo>
                  <a:pt x="2187638" y="1460500"/>
                </a:lnTo>
                <a:close/>
              </a:path>
              <a:path w="2190750" h="2857500">
                <a:moveTo>
                  <a:pt x="75996" y="1435100"/>
                </a:moveTo>
                <a:lnTo>
                  <a:pt x="8941" y="1435100"/>
                </a:lnTo>
                <a:lnTo>
                  <a:pt x="7272" y="1447800"/>
                </a:lnTo>
                <a:lnTo>
                  <a:pt x="9501" y="1460500"/>
                </a:lnTo>
                <a:lnTo>
                  <a:pt x="26504" y="1460500"/>
                </a:lnTo>
                <a:lnTo>
                  <a:pt x="24980" y="1447800"/>
                </a:lnTo>
                <a:lnTo>
                  <a:pt x="79131" y="1447800"/>
                </a:lnTo>
                <a:lnTo>
                  <a:pt x="75996" y="1435100"/>
                </a:lnTo>
                <a:close/>
              </a:path>
              <a:path w="2190750" h="2857500">
                <a:moveTo>
                  <a:pt x="81990" y="1447800"/>
                </a:moveTo>
                <a:lnTo>
                  <a:pt x="28435" y="1447800"/>
                </a:lnTo>
                <a:lnTo>
                  <a:pt x="30759" y="1460500"/>
                </a:lnTo>
                <a:lnTo>
                  <a:pt x="76809" y="1460500"/>
                </a:lnTo>
                <a:lnTo>
                  <a:pt x="81990" y="1447800"/>
                </a:lnTo>
                <a:close/>
              </a:path>
              <a:path w="2190750" h="2857500">
                <a:moveTo>
                  <a:pt x="87922" y="1435100"/>
                </a:moveTo>
                <a:lnTo>
                  <a:pt x="84074" y="1435100"/>
                </a:lnTo>
                <a:lnTo>
                  <a:pt x="84518" y="1447800"/>
                </a:lnTo>
                <a:lnTo>
                  <a:pt x="88811" y="1447800"/>
                </a:lnTo>
                <a:lnTo>
                  <a:pt x="87922" y="1435100"/>
                </a:lnTo>
                <a:close/>
              </a:path>
              <a:path w="2190750" h="2857500">
                <a:moveTo>
                  <a:pt x="2108949" y="1435100"/>
                </a:moveTo>
                <a:lnTo>
                  <a:pt x="2106498" y="1447800"/>
                </a:lnTo>
                <a:lnTo>
                  <a:pt x="2112924" y="1447800"/>
                </a:lnTo>
                <a:lnTo>
                  <a:pt x="2108949" y="1435100"/>
                </a:lnTo>
                <a:close/>
              </a:path>
              <a:path w="2190750" h="2857500">
                <a:moveTo>
                  <a:pt x="2121725" y="1435100"/>
                </a:moveTo>
                <a:lnTo>
                  <a:pt x="2118906" y="1435100"/>
                </a:lnTo>
                <a:lnTo>
                  <a:pt x="2119350" y="1447800"/>
                </a:lnTo>
                <a:lnTo>
                  <a:pt x="2121725" y="1435100"/>
                </a:lnTo>
                <a:close/>
              </a:path>
              <a:path w="2190750" h="2857500">
                <a:moveTo>
                  <a:pt x="2184844" y="1435100"/>
                </a:moveTo>
                <a:lnTo>
                  <a:pt x="2182572" y="1435100"/>
                </a:lnTo>
                <a:lnTo>
                  <a:pt x="2177657" y="1447800"/>
                </a:lnTo>
                <a:lnTo>
                  <a:pt x="2184216" y="1447800"/>
                </a:lnTo>
                <a:lnTo>
                  <a:pt x="2184844" y="1435100"/>
                </a:lnTo>
                <a:close/>
              </a:path>
              <a:path w="2190750" h="2857500">
                <a:moveTo>
                  <a:pt x="75060" y="1409700"/>
                </a:moveTo>
                <a:lnTo>
                  <a:pt x="16344" y="1409700"/>
                </a:lnTo>
                <a:lnTo>
                  <a:pt x="23106" y="1422400"/>
                </a:lnTo>
                <a:lnTo>
                  <a:pt x="24147" y="1422400"/>
                </a:lnTo>
                <a:lnTo>
                  <a:pt x="20861" y="1435100"/>
                </a:lnTo>
                <a:lnTo>
                  <a:pt x="74918" y="1435100"/>
                </a:lnTo>
                <a:lnTo>
                  <a:pt x="75282" y="1422400"/>
                </a:lnTo>
                <a:lnTo>
                  <a:pt x="75060" y="1409700"/>
                </a:lnTo>
                <a:close/>
              </a:path>
              <a:path w="2190750" h="2857500">
                <a:moveTo>
                  <a:pt x="2107434" y="1409700"/>
                </a:moveTo>
                <a:lnTo>
                  <a:pt x="2098255" y="1409700"/>
                </a:lnTo>
                <a:lnTo>
                  <a:pt x="2099195" y="1435100"/>
                </a:lnTo>
                <a:lnTo>
                  <a:pt x="2099386" y="1435100"/>
                </a:lnTo>
                <a:lnTo>
                  <a:pt x="2101945" y="1422400"/>
                </a:lnTo>
                <a:lnTo>
                  <a:pt x="2113793" y="1422400"/>
                </a:lnTo>
                <a:lnTo>
                  <a:pt x="2107434" y="1409700"/>
                </a:lnTo>
                <a:close/>
              </a:path>
              <a:path w="2190750" h="2857500">
                <a:moveTo>
                  <a:pt x="2114257" y="1422400"/>
                </a:moveTo>
                <a:lnTo>
                  <a:pt x="2106252" y="1422400"/>
                </a:lnTo>
                <a:lnTo>
                  <a:pt x="2110303" y="1435100"/>
                </a:lnTo>
                <a:lnTo>
                  <a:pt x="2112098" y="1435100"/>
                </a:lnTo>
                <a:lnTo>
                  <a:pt x="2114257" y="1422400"/>
                </a:lnTo>
                <a:close/>
              </a:path>
              <a:path w="2190750" h="2857500">
                <a:moveTo>
                  <a:pt x="2176449" y="1422400"/>
                </a:moveTo>
                <a:lnTo>
                  <a:pt x="2123770" y="1422400"/>
                </a:lnTo>
                <a:lnTo>
                  <a:pt x="2124748" y="1435100"/>
                </a:lnTo>
                <a:lnTo>
                  <a:pt x="2179307" y="1435100"/>
                </a:lnTo>
                <a:lnTo>
                  <a:pt x="2176449" y="1422400"/>
                </a:lnTo>
                <a:close/>
              </a:path>
              <a:path w="2190750" h="2857500">
                <a:moveTo>
                  <a:pt x="87541" y="1409700"/>
                </a:moveTo>
                <a:lnTo>
                  <a:pt x="86220" y="1422400"/>
                </a:lnTo>
                <a:lnTo>
                  <a:pt x="86817" y="1422400"/>
                </a:lnTo>
                <a:lnTo>
                  <a:pt x="87541" y="1409700"/>
                </a:lnTo>
                <a:close/>
              </a:path>
              <a:path w="2190750" h="2857500">
                <a:moveTo>
                  <a:pt x="2180551" y="1409700"/>
                </a:moveTo>
                <a:lnTo>
                  <a:pt x="2116810" y="1409700"/>
                </a:lnTo>
                <a:lnTo>
                  <a:pt x="2113793" y="1422400"/>
                </a:lnTo>
                <a:lnTo>
                  <a:pt x="2171636" y="1422400"/>
                </a:lnTo>
                <a:lnTo>
                  <a:pt x="2180551" y="1409700"/>
                </a:lnTo>
                <a:close/>
              </a:path>
              <a:path w="2190750" h="2857500">
                <a:moveTo>
                  <a:pt x="13423" y="1384300"/>
                </a:moveTo>
                <a:lnTo>
                  <a:pt x="11163" y="1384300"/>
                </a:lnTo>
                <a:lnTo>
                  <a:pt x="4178" y="1397000"/>
                </a:lnTo>
                <a:lnTo>
                  <a:pt x="5067" y="1409700"/>
                </a:lnTo>
                <a:lnTo>
                  <a:pt x="72224" y="1409700"/>
                </a:lnTo>
                <a:lnTo>
                  <a:pt x="71970" y="1397000"/>
                </a:lnTo>
                <a:lnTo>
                  <a:pt x="20700" y="1397000"/>
                </a:lnTo>
                <a:lnTo>
                  <a:pt x="13423" y="1384300"/>
                </a:lnTo>
                <a:close/>
              </a:path>
              <a:path w="2190750" h="2857500">
                <a:moveTo>
                  <a:pt x="91597" y="1397000"/>
                </a:moveTo>
                <a:lnTo>
                  <a:pt x="71970" y="1397000"/>
                </a:lnTo>
                <a:lnTo>
                  <a:pt x="88633" y="1409700"/>
                </a:lnTo>
                <a:lnTo>
                  <a:pt x="91084" y="1409700"/>
                </a:lnTo>
                <a:lnTo>
                  <a:pt x="91597" y="1397000"/>
                </a:lnTo>
                <a:close/>
              </a:path>
              <a:path w="2190750" h="2857500">
                <a:moveTo>
                  <a:pt x="2101545" y="1397000"/>
                </a:moveTo>
                <a:lnTo>
                  <a:pt x="2095830" y="1397000"/>
                </a:lnTo>
                <a:lnTo>
                  <a:pt x="2096858" y="1409700"/>
                </a:lnTo>
                <a:lnTo>
                  <a:pt x="2097811" y="1409700"/>
                </a:lnTo>
                <a:lnTo>
                  <a:pt x="2101545" y="1397000"/>
                </a:lnTo>
                <a:close/>
              </a:path>
              <a:path w="2190750" h="2857500">
                <a:moveTo>
                  <a:pt x="2112213" y="1397000"/>
                </a:moveTo>
                <a:lnTo>
                  <a:pt x="2103031" y="1397000"/>
                </a:lnTo>
                <a:lnTo>
                  <a:pt x="2105952" y="1409700"/>
                </a:lnTo>
                <a:lnTo>
                  <a:pt x="2113978" y="1409700"/>
                </a:lnTo>
                <a:lnTo>
                  <a:pt x="2112213" y="1397000"/>
                </a:lnTo>
                <a:close/>
              </a:path>
              <a:path w="2190750" h="2857500">
                <a:moveTo>
                  <a:pt x="2183498" y="1397000"/>
                </a:moveTo>
                <a:lnTo>
                  <a:pt x="2116551" y="1397000"/>
                </a:lnTo>
                <a:lnTo>
                  <a:pt x="2116999" y="1409700"/>
                </a:lnTo>
                <a:lnTo>
                  <a:pt x="2183879" y="1409700"/>
                </a:lnTo>
                <a:lnTo>
                  <a:pt x="2183498" y="1397000"/>
                </a:lnTo>
                <a:close/>
              </a:path>
              <a:path w="2190750" h="2857500">
                <a:moveTo>
                  <a:pt x="55829" y="1384300"/>
                </a:moveTo>
                <a:lnTo>
                  <a:pt x="21780" y="1384300"/>
                </a:lnTo>
                <a:lnTo>
                  <a:pt x="20700" y="1397000"/>
                </a:lnTo>
                <a:lnTo>
                  <a:pt x="56959" y="1397000"/>
                </a:lnTo>
                <a:lnTo>
                  <a:pt x="55829" y="1384300"/>
                </a:lnTo>
                <a:close/>
              </a:path>
              <a:path w="2190750" h="2857500">
                <a:moveTo>
                  <a:pt x="74322" y="1358900"/>
                </a:moveTo>
                <a:lnTo>
                  <a:pt x="27038" y="1358900"/>
                </a:lnTo>
                <a:lnTo>
                  <a:pt x="24485" y="1371600"/>
                </a:lnTo>
                <a:lnTo>
                  <a:pt x="16205" y="1371600"/>
                </a:lnTo>
                <a:lnTo>
                  <a:pt x="22504" y="1384300"/>
                </a:lnTo>
                <a:lnTo>
                  <a:pt x="60680" y="1384300"/>
                </a:lnTo>
                <a:lnTo>
                  <a:pt x="63792" y="1397000"/>
                </a:lnTo>
                <a:lnTo>
                  <a:pt x="72974" y="1397000"/>
                </a:lnTo>
                <a:lnTo>
                  <a:pt x="67516" y="1384300"/>
                </a:lnTo>
                <a:lnTo>
                  <a:pt x="69527" y="1371600"/>
                </a:lnTo>
                <a:lnTo>
                  <a:pt x="74322" y="1358900"/>
                </a:lnTo>
                <a:close/>
              </a:path>
              <a:path w="2190750" h="2857500">
                <a:moveTo>
                  <a:pt x="2152637" y="1384300"/>
                </a:moveTo>
                <a:lnTo>
                  <a:pt x="2108796" y="1384300"/>
                </a:lnTo>
                <a:lnTo>
                  <a:pt x="2114229" y="1397000"/>
                </a:lnTo>
                <a:lnTo>
                  <a:pt x="2154809" y="1397000"/>
                </a:lnTo>
                <a:lnTo>
                  <a:pt x="2152637" y="1384300"/>
                </a:lnTo>
                <a:close/>
              </a:path>
              <a:path w="2190750" h="2857500">
                <a:moveTo>
                  <a:pt x="2175814" y="1371600"/>
                </a:moveTo>
                <a:lnTo>
                  <a:pt x="2115024" y="1371600"/>
                </a:lnTo>
                <a:lnTo>
                  <a:pt x="2107341" y="1384300"/>
                </a:lnTo>
                <a:lnTo>
                  <a:pt x="2162746" y="1384300"/>
                </a:lnTo>
                <a:lnTo>
                  <a:pt x="2154809" y="1397000"/>
                </a:lnTo>
                <a:lnTo>
                  <a:pt x="2177227" y="1397000"/>
                </a:lnTo>
                <a:lnTo>
                  <a:pt x="2175802" y="1384300"/>
                </a:lnTo>
                <a:lnTo>
                  <a:pt x="2175814" y="1371600"/>
                </a:lnTo>
                <a:close/>
              </a:path>
              <a:path w="2190750" h="2857500">
                <a:moveTo>
                  <a:pt x="76555" y="1371600"/>
                </a:moveTo>
                <a:lnTo>
                  <a:pt x="76403" y="1384300"/>
                </a:lnTo>
                <a:lnTo>
                  <a:pt x="78752" y="1384300"/>
                </a:lnTo>
                <a:lnTo>
                  <a:pt x="76555" y="1371600"/>
                </a:lnTo>
                <a:close/>
              </a:path>
              <a:path w="2190750" h="2857500">
                <a:moveTo>
                  <a:pt x="90043" y="1371600"/>
                </a:moveTo>
                <a:lnTo>
                  <a:pt x="84175" y="1371600"/>
                </a:lnTo>
                <a:lnTo>
                  <a:pt x="85420" y="1384300"/>
                </a:lnTo>
                <a:lnTo>
                  <a:pt x="90167" y="1384300"/>
                </a:lnTo>
                <a:lnTo>
                  <a:pt x="90043" y="1371600"/>
                </a:lnTo>
                <a:close/>
              </a:path>
              <a:path w="2190750" h="2857500">
                <a:moveTo>
                  <a:pt x="2182274" y="1371600"/>
                </a:moveTo>
                <a:lnTo>
                  <a:pt x="2175814" y="1371600"/>
                </a:lnTo>
                <a:lnTo>
                  <a:pt x="2183257" y="1384300"/>
                </a:lnTo>
                <a:lnTo>
                  <a:pt x="2182274" y="1371600"/>
                </a:lnTo>
                <a:close/>
              </a:path>
              <a:path w="2190750" h="2857500">
                <a:moveTo>
                  <a:pt x="2189226" y="1371600"/>
                </a:moveTo>
                <a:lnTo>
                  <a:pt x="2185403" y="1371600"/>
                </a:lnTo>
                <a:lnTo>
                  <a:pt x="2186254" y="1384300"/>
                </a:lnTo>
                <a:lnTo>
                  <a:pt x="2189226" y="1371600"/>
                </a:lnTo>
                <a:close/>
              </a:path>
              <a:path w="2190750" h="2857500">
                <a:moveTo>
                  <a:pt x="85167" y="1346200"/>
                </a:moveTo>
                <a:lnTo>
                  <a:pt x="8930" y="1346200"/>
                </a:lnTo>
                <a:lnTo>
                  <a:pt x="5954" y="1358900"/>
                </a:lnTo>
                <a:lnTo>
                  <a:pt x="5434" y="1371600"/>
                </a:lnTo>
                <a:lnTo>
                  <a:pt x="16675" y="1371600"/>
                </a:lnTo>
                <a:lnTo>
                  <a:pt x="13563" y="1358900"/>
                </a:lnTo>
                <a:lnTo>
                  <a:pt x="86753" y="1358900"/>
                </a:lnTo>
                <a:lnTo>
                  <a:pt x="85167" y="1346200"/>
                </a:lnTo>
                <a:close/>
              </a:path>
              <a:path w="2190750" h="2857500">
                <a:moveTo>
                  <a:pt x="2178735" y="1320800"/>
                </a:moveTo>
                <a:lnTo>
                  <a:pt x="2170781" y="1333500"/>
                </a:lnTo>
                <a:lnTo>
                  <a:pt x="2149576" y="1333500"/>
                </a:lnTo>
                <a:lnTo>
                  <a:pt x="2145220" y="1346200"/>
                </a:lnTo>
                <a:lnTo>
                  <a:pt x="2121636" y="1346200"/>
                </a:lnTo>
                <a:lnTo>
                  <a:pt x="2122970" y="1371600"/>
                </a:lnTo>
                <a:lnTo>
                  <a:pt x="2179510" y="1371600"/>
                </a:lnTo>
                <a:lnTo>
                  <a:pt x="2176489" y="1358900"/>
                </a:lnTo>
                <a:lnTo>
                  <a:pt x="2180761" y="1358900"/>
                </a:lnTo>
                <a:lnTo>
                  <a:pt x="2182387" y="1346200"/>
                </a:lnTo>
                <a:lnTo>
                  <a:pt x="2181174" y="1333500"/>
                </a:lnTo>
                <a:lnTo>
                  <a:pt x="2178735" y="1320800"/>
                </a:lnTo>
                <a:close/>
              </a:path>
              <a:path w="2190750" h="2857500">
                <a:moveTo>
                  <a:pt x="2116582" y="1346200"/>
                </a:moveTo>
                <a:lnTo>
                  <a:pt x="2110752" y="1346200"/>
                </a:lnTo>
                <a:lnTo>
                  <a:pt x="2110854" y="1358900"/>
                </a:lnTo>
                <a:lnTo>
                  <a:pt x="2118334" y="1358900"/>
                </a:lnTo>
                <a:lnTo>
                  <a:pt x="2116582" y="1346200"/>
                </a:lnTo>
                <a:close/>
              </a:path>
              <a:path w="2190750" h="2857500">
                <a:moveTo>
                  <a:pt x="61963" y="1333500"/>
                </a:moveTo>
                <a:lnTo>
                  <a:pt x="0" y="1333500"/>
                </a:lnTo>
                <a:lnTo>
                  <a:pt x="10934" y="1346200"/>
                </a:lnTo>
                <a:lnTo>
                  <a:pt x="68440" y="1346200"/>
                </a:lnTo>
                <a:lnTo>
                  <a:pt x="61963" y="1333500"/>
                </a:lnTo>
                <a:close/>
              </a:path>
              <a:path w="2190750" h="2857500">
                <a:moveTo>
                  <a:pt x="75095" y="1333500"/>
                </a:moveTo>
                <a:lnTo>
                  <a:pt x="67437" y="1333500"/>
                </a:lnTo>
                <a:lnTo>
                  <a:pt x="72542" y="1346200"/>
                </a:lnTo>
                <a:lnTo>
                  <a:pt x="81838" y="1346200"/>
                </a:lnTo>
                <a:lnTo>
                  <a:pt x="75095" y="1333500"/>
                </a:lnTo>
                <a:close/>
              </a:path>
              <a:path w="2190750" h="2857500">
                <a:moveTo>
                  <a:pt x="94526" y="1333500"/>
                </a:moveTo>
                <a:lnTo>
                  <a:pt x="85559" y="1333500"/>
                </a:lnTo>
                <a:lnTo>
                  <a:pt x="93599" y="1346200"/>
                </a:lnTo>
                <a:lnTo>
                  <a:pt x="94526" y="1333500"/>
                </a:lnTo>
                <a:close/>
              </a:path>
              <a:path w="2190750" h="2857500">
                <a:moveTo>
                  <a:pt x="2144395" y="1320800"/>
                </a:moveTo>
                <a:lnTo>
                  <a:pt x="2120963" y="1320800"/>
                </a:lnTo>
                <a:lnTo>
                  <a:pt x="2118880" y="1333500"/>
                </a:lnTo>
                <a:lnTo>
                  <a:pt x="2104301" y="1333500"/>
                </a:lnTo>
                <a:lnTo>
                  <a:pt x="2105558" y="1346200"/>
                </a:lnTo>
                <a:lnTo>
                  <a:pt x="2145220" y="1346200"/>
                </a:lnTo>
                <a:lnTo>
                  <a:pt x="2144395" y="1320800"/>
                </a:lnTo>
                <a:close/>
              </a:path>
              <a:path w="2190750" h="2857500">
                <a:moveTo>
                  <a:pt x="22974" y="1308100"/>
                </a:moveTo>
                <a:lnTo>
                  <a:pt x="16501" y="1308100"/>
                </a:lnTo>
                <a:lnTo>
                  <a:pt x="11493" y="1320800"/>
                </a:lnTo>
                <a:lnTo>
                  <a:pt x="8559" y="1333500"/>
                </a:lnTo>
                <a:lnTo>
                  <a:pt x="51181" y="1333500"/>
                </a:lnTo>
                <a:lnTo>
                  <a:pt x="45554" y="1320800"/>
                </a:lnTo>
                <a:lnTo>
                  <a:pt x="29056" y="1320800"/>
                </a:lnTo>
                <a:lnTo>
                  <a:pt x="22974" y="1308100"/>
                </a:lnTo>
                <a:close/>
              </a:path>
              <a:path w="2190750" h="2857500">
                <a:moveTo>
                  <a:pt x="74350" y="1320800"/>
                </a:moveTo>
                <a:lnTo>
                  <a:pt x="57277" y="1320800"/>
                </a:lnTo>
                <a:lnTo>
                  <a:pt x="52285" y="1333500"/>
                </a:lnTo>
                <a:lnTo>
                  <a:pt x="72972" y="1333500"/>
                </a:lnTo>
                <a:lnTo>
                  <a:pt x="74350" y="1320800"/>
                </a:lnTo>
                <a:close/>
              </a:path>
              <a:path w="2190750" h="2857500">
                <a:moveTo>
                  <a:pt x="2102434" y="1320800"/>
                </a:moveTo>
                <a:lnTo>
                  <a:pt x="2093315" y="1320800"/>
                </a:lnTo>
                <a:lnTo>
                  <a:pt x="2092947" y="1333500"/>
                </a:lnTo>
                <a:lnTo>
                  <a:pt x="2098205" y="1333500"/>
                </a:lnTo>
                <a:lnTo>
                  <a:pt x="2102600" y="1324127"/>
                </a:lnTo>
                <a:lnTo>
                  <a:pt x="2102434" y="1320800"/>
                </a:lnTo>
                <a:close/>
              </a:path>
              <a:path w="2190750" h="2857500">
                <a:moveTo>
                  <a:pt x="2104161" y="1320800"/>
                </a:moveTo>
                <a:lnTo>
                  <a:pt x="2102600" y="1324127"/>
                </a:lnTo>
                <a:lnTo>
                  <a:pt x="2103069" y="1333500"/>
                </a:lnTo>
                <a:lnTo>
                  <a:pt x="2104301" y="1333500"/>
                </a:lnTo>
                <a:lnTo>
                  <a:pt x="2104161" y="1320800"/>
                </a:lnTo>
                <a:close/>
              </a:path>
              <a:path w="2190750" h="2857500">
                <a:moveTo>
                  <a:pt x="2116162" y="1320800"/>
                </a:moveTo>
                <a:lnTo>
                  <a:pt x="2106701" y="1320800"/>
                </a:lnTo>
                <a:lnTo>
                  <a:pt x="2105875" y="1333500"/>
                </a:lnTo>
                <a:lnTo>
                  <a:pt x="2118880" y="1333500"/>
                </a:lnTo>
                <a:lnTo>
                  <a:pt x="2116162" y="1320800"/>
                </a:lnTo>
                <a:close/>
              </a:path>
              <a:path w="2190750" h="2857500">
                <a:moveTo>
                  <a:pt x="2155761" y="1320800"/>
                </a:moveTo>
                <a:lnTo>
                  <a:pt x="2144395" y="1320800"/>
                </a:lnTo>
                <a:lnTo>
                  <a:pt x="2145931" y="1333500"/>
                </a:lnTo>
                <a:lnTo>
                  <a:pt x="2158944" y="1333500"/>
                </a:lnTo>
                <a:lnTo>
                  <a:pt x="2155761" y="1320800"/>
                </a:lnTo>
                <a:close/>
              </a:path>
              <a:path w="2190750" h="2857500">
                <a:moveTo>
                  <a:pt x="76449" y="1295400"/>
                </a:moveTo>
                <a:lnTo>
                  <a:pt x="31339" y="1295400"/>
                </a:lnTo>
                <a:lnTo>
                  <a:pt x="32893" y="1308100"/>
                </a:lnTo>
                <a:lnTo>
                  <a:pt x="29056" y="1320800"/>
                </a:lnTo>
                <a:lnTo>
                  <a:pt x="89776" y="1320800"/>
                </a:lnTo>
                <a:lnTo>
                  <a:pt x="89319" y="1308100"/>
                </a:lnTo>
                <a:lnTo>
                  <a:pt x="73713" y="1308100"/>
                </a:lnTo>
                <a:lnTo>
                  <a:pt x="76449" y="1295400"/>
                </a:lnTo>
                <a:close/>
              </a:path>
              <a:path w="2190750" h="2857500">
                <a:moveTo>
                  <a:pt x="2177402" y="1295400"/>
                </a:moveTo>
                <a:lnTo>
                  <a:pt x="2113210" y="1295400"/>
                </a:lnTo>
                <a:lnTo>
                  <a:pt x="2114600" y="1308100"/>
                </a:lnTo>
                <a:lnTo>
                  <a:pt x="2111487" y="1320800"/>
                </a:lnTo>
                <a:lnTo>
                  <a:pt x="2155037" y="1320800"/>
                </a:lnTo>
                <a:lnTo>
                  <a:pt x="2153831" y="1308100"/>
                </a:lnTo>
                <a:lnTo>
                  <a:pt x="2178126" y="1308100"/>
                </a:lnTo>
                <a:lnTo>
                  <a:pt x="2177402" y="1295400"/>
                </a:lnTo>
                <a:close/>
              </a:path>
              <a:path w="2190750" h="2857500">
                <a:moveTo>
                  <a:pt x="2161146" y="1308100"/>
                </a:moveTo>
                <a:lnTo>
                  <a:pt x="2160625" y="1308100"/>
                </a:lnTo>
                <a:lnTo>
                  <a:pt x="2162022" y="1320800"/>
                </a:lnTo>
                <a:lnTo>
                  <a:pt x="2167699" y="1320800"/>
                </a:lnTo>
                <a:lnTo>
                  <a:pt x="2161146" y="1308100"/>
                </a:lnTo>
                <a:close/>
              </a:path>
              <a:path w="2190750" h="2857500">
                <a:moveTo>
                  <a:pt x="26682" y="1295400"/>
                </a:moveTo>
                <a:lnTo>
                  <a:pt x="22987" y="1295400"/>
                </a:lnTo>
                <a:lnTo>
                  <a:pt x="20205" y="1308100"/>
                </a:lnTo>
                <a:lnTo>
                  <a:pt x="23406" y="1308100"/>
                </a:lnTo>
                <a:lnTo>
                  <a:pt x="26682" y="1295400"/>
                </a:lnTo>
                <a:close/>
              </a:path>
              <a:path w="2190750" h="2857500">
                <a:moveTo>
                  <a:pt x="87884" y="1295400"/>
                </a:moveTo>
                <a:lnTo>
                  <a:pt x="76449" y="1295400"/>
                </a:lnTo>
                <a:lnTo>
                  <a:pt x="81711" y="1308100"/>
                </a:lnTo>
                <a:lnTo>
                  <a:pt x="88620" y="1308100"/>
                </a:lnTo>
                <a:lnTo>
                  <a:pt x="87884" y="1295400"/>
                </a:lnTo>
                <a:close/>
              </a:path>
              <a:path w="2190750" h="2857500">
                <a:moveTo>
                  <a:pt x="93916" y="1295400"/>
                </a:moveTo>
                <a:lnTo>
                  <a:pt x="88620" y="1308100"/>
                </a:lnTo>
                <a:lnTo>
                  <a:pt x="96761" y="1308100"/>
                </a:lnTo>
                <a:lnTo>
                  <a:pt x="93916" y="1295400"/>
                </a:lnTo>
                <a:close/>
              </a:path>
              <a:path w="2190750" h="2857500">
                <a:moveTo>
                  <a:pt x="2097747" y="1295400"/>
                </a:moveTo>
                <a:lnTo>
                  <a:pt x="2092871" y="1295400"/>
                </a:lnTo>
                <a:lnTo>
                  <a:pt x="2094522" y="1308100"/>
                </a:lnTo>
                <a:lnTo>
                  <a:pt x="2103577" y="1308100"/>
                </a:lnTo>
                <a:lnTo>
                  <a:pt x="2097747" y="1295400"/>
                </a:lnTo>
                <a:close/>
              </a:path>
              <a:path w="2190750" h="2857500">
                <a:moveTo>
                  <a:pt x="2108149" y="1295400"/>
                </a:moveTo>
                <a:lnTo>
                  <a:pt x="2103577" y="1308100"/>
                </a:lnTo>
                <a:lnTo>
                  <a:pt x="2107933" y="1308100"/>
                </a:lnTo>
                <a:lnTo>
                  <a:pt x="2108149" y="1295400"/>
                </a:lnTo>
                <a:close/>
              </a:path>
              <a:path w="2190750" h="2857500">
                <a:moveTo>
                  <a:pt x="81368" y="1257300"/>
                </a:moveTo>
                <a:lnTo>
                  <a:pt x="11645" y="1257300"/>
                </a:lnTo>
                <a:lnTo>
                  <a:pt x="11658" y="1270000"/>
                </a:lnTo>
                <a:lnTo>
                  <a:pt x="11414" y="1270000"/>
                </a:lnTo>
                <a:lnTo>
                  <a:pt x="11350" y="1282700"/>
                </a:lnTo>
                <a:lnTo>
                  <a:pt x="12415" y="1282700"/>
                </a:lnTo>
                <a:lnTo>
                  <a:pt x="15557" y="1295400"/>
                </a:lnTo>
                <a:lnTo>
                  <a:pt x="74871" y="1295400"/>
                </a:lnTo>
                <a:lnTo>
                  <a:pt x="76495" y="1282700"/>
                </a:lnTo>
                <a:lnTo>
                  <a:pt x="79847" y="1270000"/>
                </a:lnTo>
                <a:lnTo>
                  <a:pt x="81368" y="1257300"/>
                </a:lnTo>
                <a:close/>
              </a:path>
              <a:path w="2190750" h="2857500">
                <a:moveTo>
                  <a:pt x="89166" y="1282700"/>
                </a:moveTo>
                <a:lnTo>
                  <a:pt x="83083" y="1282700"/>
                </a:lnTo>
                <a:lnTo>
                  <a:pt x="80886" y="1295400"/>
                </a:lnTo>
                <a:lnTo>
                  <a:pt x="87401" y="1295400"/>
                </a:lnTo>
                <a:lnTo>
                  <a:pt x="89166" y="1282700"/>
                </a:lnTo>
                <a:close/>
              </a:path>
              <a:path w="2190750" h="2857500">
                <a:moveTo>
                  <a:pt x="2169852" y="1282700"/>
                </a:moveTo>
                <a:lnTo>
                  <a:pt x="2091647" y="1282700"/>
                </a:lnTo>
                <a:lnTo>
                  <a:pt x="2096947" y="1295400"/>
                </a:lnTo>
                <a:lnTo>
                  <a:pt x="2174448" y="1295400"/>
                </a:lnTo>
                <a:lnTo>
                  <a:pt x="2169852" y="1282700"/>
                </a:lnTo>
                <a:close/>
              </a:path>
              <a:path w="2190750" h="2857500">
                <a:moveTo>
                  <a:pt x="88455" y="1270000"/>
                </a:moveTo>
                <a:lnTo>
                  <a:pt x="85090" y="1270000"/>
                </a:lnTo>
                <a:lnTo>
                  <a:pt x="87388" y="1282700"/>
                </a:lnTo>
                <a:lnTo>
                  <a:pt x="88455" y="1270000"/>
                </a:lnTo>
                <a:close/>
              </a:path>
              <a:path w="2190750" h="2857500">
                <a:moveTo>
                  <a:pt x="96177" y="1270000"/>
                </a:moveTo>
                <a:lnTo>
                  <a:pt x="93929" y="1270000"/>
                </a:lnTo>
                <a:lnTo>
                  <a:pt x="92874" y="1282700"/>
                </a:lnTo>
                <a:lnTo>
                  <a:pt x="96532" y="1282700"/>
                </a:lnTo>
                <a:lnTo>
                  <a:pt x="96177" y="1270000"/>
                </a:lnTo>
                <a:close/>
              </a:path>
              <a:path w="2190750" h="2857500">
                <a:moveTo>
                  <a:pt x="99491" y="1270000"/>
                </a:moveTo>
                <a:lnTo>
                  <a:pt x="99339" y="1270000"/>
                </a:lnTo>
                <a:lnTo>
                  <a:pt x="96532" y="1282700"/>
                </a:lnTo>
                <a:lnTo>
                  <a:pt x="99781" y="1282700"/>
                </a:lnTo>
                <a:lnTo>
                  <a:pt x="99491" y="1270000"/>
                </a:lnTo>
                <a:close/>
              </a:path>
              <a:path w="2190750" h="2857500">
                <a:moveTo>
                  <a:pt x="2179180" y="1257300"/>
                </a:moveTo>
                <a:lnTo>
                  <a:pt x="2087714" y="1257300"/>
                </a:lnTo>
                <a:lnTo>
                  <a:pt x="2088857" y="1270000"/>
                </a:lnTo>
                <a:lnTo>
                  <a:pt x="2089559" y="1282700"/>
                </a:lnTo>
                <a:lnTo>
                  <a:pt x="2091016" y="1282700"/>
                </a:lnTo>
                <a:lnTo>
                  <a:pt x="2090610" y="1270000"/>
                </a:lnTo>
                <a:lnTo>
                  <a:pt x="2173274" y="1270000"/>
                </a:lnTo>
                <a:lnTo>
                  <a:pt x="2179180" y="1257300"/>
                </a:lnTo>
                <a:close/>
              </a:path>
              <a:path w="2190750" h="2857500">
                <a:moveTo>
                  <a:pt x="2167369" y="1270000"/>
                </a:moveTo>
                <a:lnTo>
                  <a:pt x="2097862" y="1270000"/>
                </a:lnTo>
                <a:lnTo>
                  <a:pt x="2102383" y="1282700"/>
                </a:lnTo>
                <a:lnTo>
                  <a:pt x="2166522" y="1282700"/>
                </a:lnTo>
                <a:lnTo>
                  <a:pt x="2167369" y="1270000"/>
                </a:lnTo>
                <a:close/>
              </a:path>
              <a:path w="2190750" h="2857500">
                <a:moveTo>
                  <a:pt x="2178240" y="1270000"/>
                </a:moveTo>
                <a:lnTo>
                  <a:pt x="2171585" y="1270000"/>
                </a:lnTo>
                <a:lnTo>
                  <a:pt x="2174316" y="1282700"/>
                </a:lnTo>
                <a:lnTo>
                  <a:pt x="2179142" y="1282700"/>
                </a:lnTo>
                <a:lnTo>
                  <a:pt x="2178240" y="1270000"/>
                </a:lnTo>
                <a:close/>
              </a:path>
              <a:path w="2190750" h="2857500">
                <a:moveTo>
                  <a:pt x="87371" y="1244600"/>
                </a:moveTo>
                <a:lnTo>
                  <a:pt x="29908" y="1244600"/>
                </a:lnTo>
                <a:lnTo>
                  <a:pt x="32550" y="1257300"/>
                </a:lnTo>
                <a:lnTo>
                  <a:pt x="90361" y="1257300"/>
                </a:lnTo>
                <a:lnTo>
                  <a:pt x="93700" y="1270000"/>
                </a:lnTo>
                <a:lnTo>
                  <a:pt x="93950" y="1257300"/>
                </a:lnTo>
                <a:lnTo>
                  <a:pt x="87371" y="1244600"/>
                </a:lnTo>
                <a:close/>
              </a:path>
              <a:path w="2190750" h="2857500">
                <a:moveTo>
                  <a:pt x="11137" y="1244600"/>
                </a:moveTo>
                <a:lnTo>
                  <a:pt x="7289" y="1244600"/>
                </a:lnTo>
                <a:lnTo>
                  <a:pt x="6946" y="1257300"/>
                </a:lnTo>
                <a:lnTo>
                  <a:pt x="9080" y="1257300"/>
                </a:lnTo>
                <a:lnTo>
                  <a:pt x="11137" y="1244600"/>
                </a:lnTo>
                <a:close/>
              </a:path>
              <a:path w="2190750" h="2857500">
                <a:moveTo>
                  <a:pt x="65024" y="1231900"/>
                </a:moveTo>
                <a:lnTo>
                  <a:pt x="27419" y="1231900"/>
                </a:lnTo>
                <a:lnTo>
                  <a:pt x="28079" y="1244600"/>
                </a:lnTo>
                <a:lnTo>
                  <a:pt x="22872" y="1257300"/>
                </a:lnTo>
                <a:lnTo>
                  <a:pt x="27330" y="1257300"/>
                </a:lnTo>
                <a:lnTo>
                  <a:pt x="28321" y="1244600"/>
                </a:lnTo>
                <a:lnTo>
                  <a:pt x="65087" y="1244600"/>
                </a:lnTo>
                <a:lnTo>
                  <a:pt x="65024" y="1231900"/>
                </a:lnTo>
                <a:close/>
              </a:path>
              <a:path w="2190750" h="2857500">
                <a:moveTo>
                  <a:pt x="2091537" y="1244600"/>
                </a:moveTo>
                <a:lnTo>
                  <a:pt x="2087283" y="1257300"/>
                </a:lnTo>
                <a:lnTo>
                  <a:pt x="2093633" y="1257300"/>
                </a:lnTo>
                <a:lnTo>
                  <a:pt x="2091537" y="1244600"/>
                </a:lnTo>
                <a:close/>
              </a:path>
              <a:path w="2190750" h="2857500">
                <a:moveTo>
                  <a:pt x="2113254" y="1244600"/>
                </a:moveTo>
                <a:lnTo>
                  <a:pt x="2103589" y="1244600"/>
                </a:lnTo>
                <a:lnTo>
                  <a:pt x="2108604" y="1257300"/>
                </a:lnTo>
                <a:lnTo>
                  <a:pt x="2114778" y="1257300"/>
                </a:lnTo>
                <a:lnTo>
                  <a:pt x="2113254" y="1244600"/>
                </a:lnTo>
                <a:close/>
              </a:path>
              <a:path w="2190750" h="2857500">
                <a:moveTo>
                  <a:pt x="2169445" y="1231900"/>
                </a:moveTo>
                <a:lnTo>
                  <a:pt x="2088750" y="1231900"/>
                </a:lnTo>
                <a:lnTo>
                  <a:pt x="2085962" y="1244600"/>
                </a:lnTo>
                <a:lnTo>
                  <a:pt x="2115629" y="1244600"/>
                </a:lnTo>
                <a:lnTo>
                  <a:pt x="2116937" y="1257300"/>
                </a:lnTo>
                <a:lnTo>
                  <a:pt x="2181164" y="1257300"/>
                </a:lnTo>
                <a:lnTo>
                  <a:pt x="2177080" y="1244600"/>
                </a:lnTo>
                <a:lnTo>
                  <a:pt x="2169445" y="1231900"/>
                </a:lnTo>
                <a:close/>
              </a:path>
              <a:path w="2190750" h="2857500">
                <a:moveTo>
                  <a:pt x="82804" y="1231900"/>
                </a:moveTo>
                <a:lnTo>
                  <a:pt x="70091" y="1231900"/>
                </a:lnTo>
                <a:lnTo>
                  <a:pt x="73100" y="1244600"/>
                </a:lnTo>
                <a:lnTo>
                  <a:pt x="81232" y="1244600"/>
                </a:lnTo>
                <a:lnTo>
                  <a:pt x="82804" y="1231900"/>
                </a:lnTo>
                <a:close/>
              </a:path>
              <a:path w="2190750" h="2857500">
                <a:moveTo>
                  <a:pt x="93687" y="1231900"/>
                </a:moveTo>
                <a:lnTo>
                  <a:pt x="91135" y="1244600"/>
                </a:lnTo>
                <a:lnTo>
                  <a:pt x="93649" y="1244600"/>
                </a:lnTo>
                <a:lnTo>
                  <a:pt x="93687" y="1231900"/>
                </a:lnTo>
                <a:close/>
              </a:path>
              <a:path w="2190750" h="2857500">
                <a:moveTo>
                  <a:pt x="24218" y="1219200"/>
                </a:moveTo>
                <a:lnTo>
                  <a:pt x="15862" y="1219200"/>
                </a:lnTo>
                <a:lnTo>
                  <a:pt x="21399" y="1231900"/>
                </a:lnTo>
                <a:lnTo>
                  <a:pt x="25107" y="1231900"/>
                </a:lnTo>
                <a:lnTo>
                  <a:pt x="24218" y="1219200"/>
                </a:lnTo>
                <a:close/>
              </a:path>
              <a:path w="2190750" h="2857500">
                <a:moveTo>
                  <a:pt x="80479" y="1219200"/>
                </a:moveTo>
                <a:lnTo>
                  <a:pt x="28333" y="1219200"/>
                </a:lnTo>
                <a:lnTo>
                  <a:pt x="25107" y="1231900"/>
                </a:lnTo>
                <a:lnTo>
                  <a:pt x="83465" y="1231900"/>
                </a:lnTo>
                <a:lnTo>
                  <a:pt x="80479" y="1219200"/>
                </a:lnTo>
                <a:close/>
              </a:path>
              <a:path w="2190750" h="2857500">
                <a:moveTo>
                  <a:pt x="89584" y="1219200"/>
                </a:moveTo>
                <a:lnTo>
                  <a:pt x="86810" y="1219200"/>
                </a:lnTo>
                <a:lnTo>
                  <a:pt x="83465" y="1231900"/>
                </a:lnTo>
                <a:lnTo>
                  <a:pt x="90855" y="1231900"/>
                </a:lnTo>
                <a:lnTo>
                  <a:pt x="89584" y="1219200"/>
                </a:lnTo>
                <a:close/>
              </a:path>
              <a:path w="2190750" h="2857500">
                <a:moveTo>
                  <a:pt x="105143" y="1219200"/>
                </a:moveTo>
                <a:lnTo>
                  <a:pt x="101066" y="1219200"/>
                </a:lnTo>
                <a:lnTo>
                  <a:pt x="103238" y="1231900"/>
                </a:lnTo>
                <a:lnTo>
                  <a:pt x="105143" y="1219200"/>
                </a:lnTo>
                <a:close/>
              </a:path>
              <a:path w="2190750" h="2857500">
                <a:moveTo>
                  <a:pt x="2093239" y="1219200"/>
                </a:moveTo>
                <a:lnTo>
                  <a:pt x="2087727" y="1219200"/>
                </a:lnTo>
                <a:lnTo>
                  <a:pt x="2088413" y="1231900"/>
                </a:lnTo>
                <a:lnTo>
                  <a:pt x="2090585" y="1231900"/>
                </a:lnTo>
                <a:lnTo>
                  <a:pt x="2093239" y="1219200"/>
                </a:lnTo>
                <a:close/>
              </a:path>
              <a:path w="2190750" h="2857500">
                <a:moveTo>
                  <a:pt x="2093518" y="1219200"/>
                </a:moveTo>
                <a:lnTo>
                  <a:pt x="2093239" y="1219200"/>
                </a:lnTo>
                <a:lnTo>
                  <a:pt x="2090585" y="1231900"/>
                </a:lnTo>
                <a:lnTo>
                  <a:pt x="2095131" y="1231900"/>
                </a:lnTo>
                <a:lnTo>
                  <a:pt x="2095332" y="1229448"/>
                </a:lnTo>
                <a:lnTo>
                  <a:pt x="2093518" y="1219200"/>
                </a:lnTo>
                <a:close/>
              </a:path>
              <a:path w="2190750" h="2857500">
                <a:moveTo>
                  <a:pt x="2095332" y="1229448"/>
                </a:moveTo>
                <a:lnTo>
                  <a:pt x="2095131" y="1231900"/>
                </a:lnTo>
                <a:lnTo>
                  <a:pt x="2095766" y="1231900"/>
                </a:lnTo>
                <a:lnTo>
                  <a:pt x="2095332" y="1229448"/>
                </a:lnTo>
                <a:close/>
              </a:path>
              <a:path w="2190750" h="2857500">
                <a:moveTo>
                  <a:pt x="2103634" y="1222775"/>
                </a:moveTo>
                <a:lnTo>
                  <a:pt x="2102548" y="1231900"/>
                </a:lnTo>
                <a:lnTo>
                  <a:pt x="2106859" y="1231900"/>
                </a:lnTo>
                <a:lnTo>
                  <a:pt x="2103634" y="1222775"/>
                </a:lnTo>
                <a:close/>
              </a:path>
              <a:path w="2190750" h="2857500">
                <a:moveTo>
                  <a:pt x="2110435" y="1219200"/>
                </a:moveTo>
                <a:lnTo>
                  <a:pt x="2104059" y="1219200"/>
                </a:lnTo>
                <a:lnTo>
                  <a:pt x="2103634" y="1222775"/>
                </a:lnTo>
                <a:lnTo>
                  <a:pt x="2106859" y="1231900"/>
                </a:lnTo>
                <a:lnTo>
                  <a:pt x="2109711" y="1231900"/>
                </a:lnTo>
                <a:lnTo>
                  <a:pt x="2110435" y="1219200"/>
                </a:lnTo>
                <a:close/>
              </a:path>
              <a:path w="2190750" h="2857500">
                <a:moveTo>
                  <a:pt x="2115159" y="1219200"/>
                </a:moveTo>
                <a:lnTo>
                  <a:pt x="2110435" y="1219200"/>
                </a:lnTo>
                <a:lnTo>
                  <a:pt x="2109711" y="1231900"/>
                </a:lnTo>
                <a:lnTo>
                  <a:pt x="2111756" y="1231900"/>
                </a:lnTo>
                <a:lnTo>
                  <a:pt x="2115159" y="1219200"/>
                </a:lnTo>
                <a:close/>
              </a:path>
              <a:path w="2190750" h="2857500">
                <a:moveTo>
                  <a:pt x="2118220" y="1219200"/>
                </a:moveTo>
                <a:lnTo>
                  <a:pt x="2117610" y="1219200"/>
                </a:lnTo>
                <a:lnTo>
                  <a:pt x="2113241" y="1231900"/>
                </a:lnTo>
                <a:lnTo>
                  <a:pt x="2122932" y="1231900"/>
                </a:lnTo>
                <a:lnTo>
                  <a:pt x="2118220" y="1219200"/>
                </a:lnTo>
                <a:close/>
              </a:path>
              <a:path w="2190750" h="2857500">
                <a:moveTo>
                  <a:pt x="2126932" y="1219200"/>
                </a:moveTo>
                <a:lnTo>
                  <a:pt x="2118220" y="1219200"/>
                </a:lnTo>
                <a:lnTo>
                  <a:pt x="2122932" y="1231900"/>
                </a:lnTo>
                <a:lnTo>
                  <a:pt x="2128329" y="1231900"/>
                </a:lnTo>
                <a:lnTo>
                  <a:pt x="2126932" y="1219200"/>
                </a:lnTo>
                <a:close/>
              </a:path>
              <a:path w="2190750" h="2857500">
                <a:moveTo>
                  <a:pt x="2137036" y="1219200"/>
                </a:moveTo>
                <a:lnTo>
                  <a:pt x="2126932" y="1219200"/>
                </a:lnTo>
                <a:lnTo>
                  <a:pt x="2128329" y="1231900"/>
                </a:lnTo>
                <a:lnTo>
                  <a:pt x="2144550" y="1231900"/>
                </a:lnTo>
                <a:lnTo>
                  <a:pt x="2137036" y="1219200"/>
                </a:lnTo>
                <a:close/>
              </a:path>
              <a:path w="2190750" h="2857500">
                <a:moveTo>
                  <a:pt x="2150262" y="1219200"/>
                </a:moveTo>
                <a:lnTo>
                  <a:pt x="2137036" y="1219200"/>
                </a:lnTo>
                <a:lnTo>
                  <a:pt x="2144550" y="1231900"/>
                </a:lnTo>
                <a:lnTo>
                  <a:pt x="2149017" y="1231900"/>
                </a:lnTo>
                <a:lnTo>
                  <a:pt x="2151567" y="1227160"/>
                </a:lnTo>
                <a:lnTo>
                  <a:pt x="2150262" y="1219200"/>
                </a:lnTo>
                <a:close/>
              </a:path>
              <a:path w="2190750" h="2857500">
                <a:moveTo>
                  <a:pt x="2151567" y="1227160"/>
                </a:moveTo>
                <a:lnTo>
                  <a:pt x="2149017" y="1231900"/>
                </a:lnTo>
                <a:lnTo>
                  <a:pt x="2152344" y="1231900"/>
                </a:lnTo>
                <a:lnTo>
                  <a:pt x="2151567" y="1227160"/>
                </a:lnTo>
                <a:close/>
              </a:path>
              <a:path w="2190750" h="2857500">
                <a:moveTo>
                  <a:pt x="2096173" y="1219200"/>
                </a:moveTo>
                <a:lnTo>
                  <a:pt x="2093518" y="1219200"/>
                </a:lnTo>
                <a:lnTo>
                  <a:pt x="2095332" y="1229448"/>
                </a:lnTo>
                <a:lnTo>
                  <a:pt x="2096173" y="1219200"/>
                </a:lnTo>
                <a:close/>
              </a:path>
              <a:path w="2190750" h="2857500">
                <a:moveTo>
                  <a:pt x="2155850" y="1219200"/>
                </a:moveTo>
                <a:lnTo>
                  <a:pt x="2150262" y="1219200"/>
                </a:lnTo>
                <a:lnTo>
                  <a:pt x="2151567" y="1227160"/>
                </a:lnTo>
                <a:lnTo>
                  <a:pt x="2155850" y="1219200"/>
                </a:lnTo>
                <a:close/>
              </a:path>
              <a:path w="2190750" h="2857500">
                <a:moveTo>
                  <a:pt x="2104059" y="1219200"/>
                </a:moveTo>
                <a:lnTo>
                  <a:pt x="2102370" y="1219200"/>
                </a:lnTo>
                <a:lnTo>
                  <a:pt x="2103634" y="1222775"/>
                </a:lnTo>
                <a:lnTo>
                  <a:pt x="2104059" y="1219200"/>
                </a:lnTo>
                <a:close/>
              </a:path>
              <a:path w="2190750" h="2857500">
                <a:moveTo>
                  <a:pt x="18415" y="1206500"/>
                </a:moveTo>
                <a:lnTo>
                  <a:pt x="16268" y="1206500"/>
                </a:lnTo>
                <a:lnTo>
                  <a:pt x="15506" y="1219200"/>
                </a:lnTo>
                <a:lnTo>
                  <a:pt x="21742" y="1219200"/>
                </a:lnTo>
                <a:lnTo>
                  <a:pt x="18692" y="1206902"/>
                </a:lnTo>
                <a:lnTo>
                  <a:pt x="18415" y="1206500"/>
                </a:lnTo>
                <a:close/>
              </a:path>
              <a:path w="2190750" h="2857500">
                <a:moveTo>
                  <a:pt x="82930" y="1206500"/>
                </a:moveTo>
                <a:lnTo>
                  <a:pt x="18592" y="1206500"/>
                </a:lnTo>
                <a:lnTo>
                  <a:pt x="18692" y="1206902"/>
                </a:lnTo>
                <a:lnTo>
                  <a:pt x="27178" y="1219200"/>
                </a:lnTo>
                <a:lnTo>
                  <a:pt x="81902" y="1219200"/>
                </a:lnTo>
                <a:lnTo>
                  <a:pt x="82930" y="1206500"/>
                </a:lnTo>
                <a:close/>
              </a:path>
              <a:path w="2190750" h="2857500">
                <a:moveTo>
                  <a:pt x="2168283" y="1206500"/>
                </a:moveTo>
                <a:lnTo>
                  <a:pt x="2089835" y="1206500"/>
                </a:lnTo>
                <a:lnTo>
                  <a:pt x="2096577" y="1219200"/>
                </a:lnTo>
                <a:lnTo>
                  <a:pt x="2162251" y="1219200"/>
                </a:lnTo>
                <a:lnTo>
                  <a:pt x="2168283" y="1206500"/>
                </a:lnTo>
                <a:close/>
              </a:path>
              <a:path w="2190750" h="2857500">
                <a:moveTo>
                  <a:pt x="81330" y="1193800"/>
                </a:moveTo>
                <a:lnTo>
                  <a:pt x="18097" y="1193800"/>
                </a:lnTo>
                <a:lnTo>
                  <a:pt x="18415" y="1206500"/>
                </a:lnTo>
                <a:lnTo>
                  <a:pt x="18692" y="1206902"/>
                </a:lnTo>
                <a:lnTo>
                  <a:pt x="18592" y="1206500"/>
                </a:lnTo>
                <a:lnTo>
                  <a:pt x="75590" y="1206500"/>
                </a:lnTo>
                <a:lnTo>
                  <a:pt x="81330" y="1193800"/>
                </a:lnTo>
                <a:close/>
              </a:path>
              <a:path w="2190750" h="2857500">
                <a:moveTo>
                  <a:pt x="91554" y="1193800"/>
                </a:moveTo>
                <a:lnTo>
                  <a:pt x="88671" y="1193800"/>
                </a:lnTo>
                <a:lnTo>
                  <a:pt x="84683" y="1206500"/>
                </a:lnTo>
                <a:lnTo>
                  <a:pt x="91084" y="1206500"/>
                </a:lnTo>
                <a:lnTo>
                  <a:pt x="91554" y="1193800"/>
                </a:lnTo>
                <a:close/>
              </a:path>
              <a:path w="2190750" h="2857500">
                <a:moveTo>
                  <a:pt x="101714" y="1193800"/>
                </a:moveTo>
                <a:lnTo>
                  <a:pt x="96278" y="1193800"/>
                </a:lnTo>
                <a:lnTo>
                  <a:pt x="97116" y="1206500"/>
                </a:lnTo>
                <a:lnTo>
                  <a:pt x="101714" y="1193800"/>
                </a:lnTo>
                <a:close/>
              </a:path>
              <a:path w="2190750" h="2857500">
                <a:moveTo>
                  <a:pt x="2167594" y="1181100"/>
                </a:moveTo>
                <a:lnTo>
                  <a:pt x="2164067" y="1181100"/>
                </a:lnTo>
                <a:lnTo>
                  <a:pt x="2165337" y="1193800"/>
                </a:lnTo>
                <a:lnTo>
                  <a:pt x="2096566" y="1193800"/>
                </a:lnTo>
                <a:lnTo>
                  <a:pt x="2101253" y="1206500"/>
                </a:lnTo>
                <a:lnTo>
                  <a:pt x="2173203" y="1206500"/>
                </a:lnTo>
                <a:lnTo>
                  <a:pt x="2171353" y="1193800"/>
                </a:lnTo>
                <a:lnTo>
                  <a:pt x="2167594" y="1181100"/>
                </a:lnTo>
                <a:close/>
              </a:path>
              <a:path w="2190750" h="2857500">
                <a:moveTo>
                  <a:pt x="104470" y="1168400"/>
                </a:moveTo>
                <a:lnTo>
                  <a:pt x="32766" y="1168400"/>
                </a:lnTo>
                <a:lnTo>
                  <a:pt x="26848" y="1176687"/>
                </a:lnTo>
                <a:lnTo>
                  <a:pt x="28384" y="1181100"/>
                </a:lnTo>
                <a:lnTo>
                  <a:pt x="29325" y="1193800"/>
                </a:lnTo>
                <a:lnTo>
                  <a:pt x="87020" y="1193800"/>
                </a:lnTo>
                <a:lnTo>
                  <a:pt x="87211" y="1193493"/>
                </a:lnTo>
                <a:lnTo>
                  <a:pt x="83654" y="1181100"/>
                </a:lnTo>
                <a:lnTo>
                  <a:pt x="106312" y="1181100"/>
                </a:lnTo>
                <a:lnTo>
                  <a:pt x="104470" y="1168400"/>
                </a:lnTo>
                <a:close/>
              </a:path>
              <a:path w="2190750" h="2857500">
                <a:moveTo>
                  <a:pt x="87211" y="1193493"/>
                </a:moveTo>
                <a:lnTo>
                  <a:pt x="87020" y="1193800"/>
                </a:lnTo>
                <a:lnTo>
                  <a:pt x="87299" y="1193800"/>
                </a:lnTo>
                <a:lnTo>
                  <a:pt x="87211" y="1193493"/>
                </a:lnTo>
                <a:close/>
              </a:path>
              <a:path w="2190750" h="2857500">
                <a:moveTo>
                  <a:pt x="107448" y="1181100"/>
                </a:moveTo>
                <a:lnTo>
                  <a:pt x="94945" y="1181100"/>
                </a:lnTo>
                <a:lnTo>
                  <a:pt x="87292" y="1193364"/>
                </a:lnTo>
                <a:lnTo>
                  <a:pt x="87299" y="1193800"/>
                </a:lnTo>
                <a:lnTo>
                  <a:pt x="107888" y="1193800"/>
                </a:lnTo>
                <a:lnTo>
                  <a:pt x="107448" y="1181100"/>
                </a:lnTo>
                <a:close/>
              </a:path>
              <a:path w="2190750" h="2857500">
                <a:moveTo>
                  <a:pt x="2090864" y="1181100"/>
                </a:moveTo>
                <a:lnTo>
                  <a:pt x="2083943" y="1181100"/>
                </a:lnTo>
                <a:lnTo>
                  <a:pt x="2087867" y="1193800"/>
                </a:lnTo>
                <a:lnTo>
                  <a:pt x="2090864" y="1181100"/>
                </a:lnTo>
                <a:close/>
              </a:path>
              <a:path w="2190750" h="2857500">
                <a:moveTo>
                  <a:pt x="2159850" y="1143000"/>
                </a:moveTo>
                <a:lnTo>
                  <a:pt x="2151341" y="1143000"/>
                </a:lnTo>
                <a:lnTo>
                  <a:pt x="2156663" y="1155700"/>
                </a:lnTo>
                <a:lnTo>
                  <a:pt x="2085403" y="1155700"/>
                </a:lnTo>
                <a:lnTo>
                  <a:pt x="2079752" y="1168400"/>
                </a:lnTo>
                <a:lnTo>
                  <a:pt x="2100286" y="1168400"/>
                </a:lnTo>
                <a:lnTo>
                  <a:pt x="2101937" y="1181100"/>
                </a:lnTo>
                <a:lnTo>
                  <a:pt x="2103128" y="1193800"/>
                </a:lnTo>
                <a:lnTo>
                  <a:pt x="2159228" y="1193800"/>
                </a:lnTo>
                <a:lnTo>
                  <a:pt x="2158933" y="1192948"/>
                </a:lnTo>
                <a:lnTo>
                  <a:pt x="2148814" y="1181100"/>
                </a:lnTo>
                <a:lnTo>
                  <a:pt x="2166785" y="1181100"/>
                </a:lnTo>
                <a:lnTo>
                  <a:pt x="2166648" y="1168400"/>
                </a:lnTo>
                <a:lnTo>
                  <a:pt x="2163148" y="1155700"/>
                </a:lnTo>
                <a:lnTo>
                  <a:pt x="2159850" y="1143000"/>
                </a:lnTo>
                <a:close/>
              </a:path>
              <a:path w="2190750" h="2857500">
                <a:moveTo>
                  <a:pt x="2158933" y="1192948"/>
                </a:moveTo>
                <a:lnTo>
                  <a:pt x="2159228" y="1193800"/>
                </a:lnTo>
                <a:lnTo>
                  <a:pt x="2159288" y="1193364"/>
                </a:lnTo>
                <a:lnTo>
                  <a:pt x="2158933" y="1192948"/>
                </a:lnTo>
                <a:close/>
              </a:path>
              <a:path w="2190750" h="2857500">
                <a:moveTo>
                  <a:pt x="2159288" y="1193364"/>
                </a:moveTo>
                <a:lnTo>
                  <a:pt x="2159228" y="1193800"/>
                </a:lnTo>
                <a:lnTo>
                  <a:pt x="2159660" y="1193800"/>
                </a:lnTo>
                <a:lnTo>
                  <a:pt x="2159288" y="1193364"/>
                </a:lnTo>
                <a:close/>
              </a:path>
              <a:path w="2190750" h="2857500">
                <a:moveTo>
                  <a:pt x="2160968" y="1181100"/>
                </a:moveTo>
                <a:lnTo>
                  <a:pt x="2154821" y="1181100"/>
                </a:lnTo>
                <a:lnTo>
                  <a:pt x="2158933" y="1192948"/>
                </a:lnTo>
                <a:lnTo>
                  <a:pt x="2159288" y="1193364"/>
                </a:lnTo>
                <a:lnTo>
                  <a:pt x="2160968" y="1181100"/>
                </a:lnTo>
                <a:close/>
              </a:path>
              <a:path w="2190750" h="2857500">
                <a:moveTo>
                  <a:pt x="23964" y="1168400"/>
                </a:moveTo>
                <a:lnTo>
                  <a:pt x="23698" y="1181100"/>
                </a:lnTo>
                <a:lnTo>
                  <a:pt x="26848" y="1176687"/>
                </a:lnTo>
                <a:lnTo>
                  <a:pt x="23964" y="1168400"/>
                </a:lnTo>
                <a:close/>
              </a:path>
              <a:path w="2190750" h="2857500">
                <a:moveTo>
                  <a:pt x="112153" y="1168400"/>
                </a:moveTo>
                <a:lnTo>
                  <a:pt x="112445" y="1181100"/>
                </a:lnTo>
                <a:lnTo>
                  <a:pt x="115163" y="1181100"/>
                </a:lnTo>
                <a:lnTo>
                  <a:pt x="112153" y="1168400"/>
                </a:lnTo>
                <a:close/>
              </a:path>
              <a:path w="2190750" h="2857500">
                <a:moveTo>
                  <a:pt x="96088" y="1155700"/>
                </a:moveTo>
                <a:lnTo>
                  <a:pt x="29514" y="1155700"/>
                </a:lnTo>
                <a:lnTo>
                  <a:pt x="37439" y="1168400"/>
                </a:lnTo>
                <a:lnTo>
                  <a:pt x="93934" y="1168400"/>
                </a:lnTo>
                <a:lnTo>
                  <a:pt x="96088" y="1155700"/>
                </a:lnTo>
                <a:close/>
              </a:path>
              <a:path w="2190750" h="2857500">
                <a:moveTo>
                  <a:pt x="107784" y="1155700"/>
                </a:moveTo>
                <a:lnTo>
                  <a:pt x="97929" y="1155700"/>
                </a:lnTo>
                <a:lnTo>
                  <a:pt x="99796" y="1168400"/>
                </a:lnTo>
                <a:lnTo>
                  <a:pt x="104622" y="1168400"/>
                </a:lnTo>
                <a:lnTo>
                  <a:pt x="106194" y="1164294"/>
                </a:lnTo>
                <a:lnTo>
                  <a:pt x="107784" y="1155700"/>
                </a:lnTo>
                <a:close/>
              </a:path>
              <a:path w="2190750" h="2857500">
                <a:moveTo>
                  <a:pt x="110934" y="1155700"/>
                </a:moveTo>
                <a:lnTo>
                  <a:pt x="109486" y="1155700"/>
                </a:lnTo>
                <a:lnTo>
                  <a:pt x="106194" y="1164294"/>
                </a:lnTo>
                <a:lnTo>
                  <a:pt x="105435" y="1168400"/>
                </a:lnTo>
                <a:lnTo>
                  <a:pt x="112610" y="1168400"/>
                </a:lnTo>
                <a:lnTo>
                  <a:pt x="110934" y="1155700"/>
                </a:lnTo>
                <a:close/>
              </a:path>
              <a:path w="2190750" h="2857500">
                <a:moveTo>
                  <a:pt x="22567" y="1143000"/>
                </a:moveTo>
                <a:lnTo>
                  <a:pt x="19456" y="1143000"/>
                </a:lnTo>
                <a:lnTo>
                  <a:pt x="14439" y="1155700"/>
                </a:lnTo>
                <a:lnTo>
                  <a:pt x="21081" y="1155700"/>
                </a:lnTo>
                <a:lnTo>
                  <a:pt x="22567" y="1143000"/>
                </a:lnTo>
                <a:close/>
              </a:path>
              <a:path w="2190750" h="2857500">
                <a:moveTo>
                  <a:pt x="104339" y="1092200"/>
                </a:moveTo>
                <a:lnTo>
                  <a:pt x="37706" y="1092200"/>
                </a:lnTo>
                <a:lnTo>
                  <a:pt x="33246" y="1104900"/>
                </a:lnTo>
                <a:lnTo>
                  <a:pt x="29410" y="1117600"/>
                </a:lnTo>
                <a:lnTo>
                  <a:pt x="26883" y="1143000"/>
                </a:lnTo>
                <a:lnTo>
                  <a:pt x="26352" y="1155700"/>
                </a:lnTo>
                <a:lnTo>
                  <a:pt x="28524" y="1155700"/>
                </a:lnTo>
                <a:lnTo>
                  <a:pt x="30518" y="1143000"/>
                </a:lnTo>
                <a:lnTo>
                  <a:pt x="86814" y="1143000"/>
                </a:lnTo>
                <a:lnTo>
                  <a:pt x="84277" y="1130300"/>
                </a:lnTo>
                <a:lnTo>
                  <a:pt x="78439" y="1130300"/>
                </a:lnTo>
                <a:lnTo>
                  <a:pt x="82114" y="1117600"/>
                </a:lnTo>
                <a:lnTo>
                  <a:pt x="49441" y="1117600"/>
                </a:lnTo>
                <a:lnTo>
                  <a:pt x="48374" y="1104900"/>
                </a:lnTo>
                <a:lnTo>
                  <a:pt x="107099" y="1104900"/>
                </a:lnTo>
                <a:lnTo>
                  <a:pt x="104339" y="1092200"/>
                </a:lnTo>
                <a:close/>
              </a:path>
              <a:path w="2190750" h="2857500">
                <a:moveTo>
                  <a:pt x="55232" y="1143000"/>
                </a:moveTo>
                <a:lnTo>
                  <a:pt x="32667" y="1143000"/>
                </a:lnTo>
                <a:lnTo>
                  <a:pt x="34558" y="1155700"/>
                </a:lnTo>
                <a:lnTo>
                  <a:pt x="55422" y="1155700"/>
                </a:lnTo>
                <a:lnTo>
                  <a:pt x="55232" y="1143000"/>
                </a:lnTo>
                <a:close/>
              </a:path>
              <a:path w="2190750" h="2857500">
                <a:moveTo>
                  <a:pt x="87256" y="1143000"/>
                </a:moveTo>
                <a:lnTo>
                  <a:pt x="60604" y="1143000"/>
                </a:lnTo>
                <a:lnTo>
                  <a:pt x="55422" y="1155700"/>
                </a:lnTo>
                <a:lnTo>
                  <a:pt x="87568" y="1155700"/>
                </a:lnTo>
                <a:lnTo>
                  <a:pt x="87256" y="1143000"/>
                </a:lnTo>
                <a:close/>
              </a:path>
              <a:path w="2190750" h="2857500">
                <a:moveTo>
                  <a:pt x="103759" y="1143000"/>
                </a:moveTo>
                <a:lnTo>
                  <a:pt x="98485" y="1143000"/>
                </a:lnTo>
                <a:lnTo>
                  <a:pt x="93026" y="1155700"/>
                </a:lnTo>
                <a:lnTo>
                  <a:pt x="100203" y="1155700"/>
                </a:lnTo>
                <a:lnTo>
                  <a:pt x="103759" y="1143000"/>
                </a:lnTo>
                <a:close/>
              </a:path>
              <a:path w="2190750" h="2857500">
                <a:moveTo>
                  <a:pt x="2156740" y="1117600"/>
                </a:moveTo>
                <a:lnTo>
                  <a:pt x="2075661" y="1117600"/>
                </a:lnTo>
                <a:lnTo>
                  <a:pt x="2075514" y="1130300"/>
                </a:lnTo>
                <a:lnTo>
                  <a:pt x="2075794" y="1143000"/>
                </a:lnTo>
                <a:lnTo>
                  <a:pt x="2076259" y="1155700"/>
                </a:lnTo>
                <a:lnTo>
                  <a:pt x="2078710" y="1155700"/>
                </a:lnTo>
                <a:lnTo>
                  <a:pt x="2082986" y="1144328"/>
                </a:lnTo>
                <a:lnTo>
                  <a:pt x="2082884" y="1143000"/>
                </a:lnTo>
                <a:lnTo>
                  <a:pt x="2087207" y="1130300"/>
                </a:lnTo>
                <a:lnTo>
                  <a:pt x="2160691" y="1130300"/>
                </a:lnTo>
                <a:lnTo>
                  <a:pt x="2156740" y="1117600"/>
                </a:lnTo>
                <a:close/>
              </a:path>
              <a:path w="2190750" h="2857500">
                <a:moveTo>
                  <a:pt x="2083485" y="1143000"/>
                </a:moveTo>
                <a:lnTo>
                  <a:pt x="2082986" y="1144328"/>
                </a:lnTo>
                <a:lnTo>
                  <a:pt x="2083858" y="1155700"/>
                </a:lnTo>
                <a:lnTo>
                  <a:pt x="2084730" y="1155700"/>
                </a:lnTo>
                <a:lnTo>
                  <a:pt x="2083485" y="1143000"/>
                </a:lnTo>
                <a:close/>
              </a:path>
              <a:path w="2190750" h="2857500">
                <a:moveTo>
                  <a:pt x="2091029" y="1143000"/>
                </a:moveTo>
                <a:lnTo>
                  <a:pt x="2085314" y="1143000"/>
                </a:lnTo>
                <a:lnTo>
                  <a:pt x="2091016" y="1155700"/>
                </a:lnTo>
                <a:lnTo>
                  <a:pt x="2091029" y="1143000"/>
                </a:lnTo>
                <a:close/>
              </a:path>
              <a:path w="2190750" h="2857500">
                <a:moveTo>
                  <a:pt x="2160691" y="1130300"/>
                </a:moveTo>
                <a:lnTo>
                  <a:pt x="2102427" y="1130300"/>
                </a:lnTo>
                <a:lnTo>
                  <a:pt x="2101867" y="1143000"/>
                </a:lnTo>
                <a:lnTo>
                  <a:pt x="2097113" y="1155700"/>
                </a:lnTo>
                <a:lnTo>
                  <a:pt x="2115172" y="1155700"/>
                </a:lnTo>
                <a:lnTo>
                  <a:pt x="2116963" y="1143000"/>
                </a:lnTo>
                <a:lnTo>
                  <a:pt x="2159850" y="1143000"/>
                </a:lnTo>
                <a:lnTo>
                  <a:pt x="2160691" y="1130300"/>
                </a:lnTo>
                <a:close/>
              </a:path>
              <a:path w="2190750" h="2857500">
                <a:moveTo>
                  <a:pt x="2147481" y="1143000"/>
                </a:moveTo>
                <a:lnTo>
                  <a:pt x="2120455" y="1143000"/>
                </a:lnTo>
                <a:lnTo>
                  <a:pt x="2120455" y="1155700"/>
                </a:lnTo>
                <a:lnTo>
                  <a:pt x="2148725" y="1155700"/>
                </a:lnTo>
                <a:lnTo>
                  <a:pt x="2147481" y="1143000"/>
                </a:lnTo>
                <a:close/>
              </a:path>
              <a:path w="2190750" h="2857500">
                <a:moveTo>
                  <a:pt x="96545" y="1130300"/>
                </a:moveTo>
                <a:lnTo>
                  <a:pt x="93243" y="1130300"/>
                </a:lnTo>
                <a:lnTo>
                  <a:pt x="91249" y="1143000"/>
                </a:lnTo>
                <a:lnTo>
                  <a:pt x="97307" y="1143000"/>
                </a:lnTo>
                <a:lnTo>
                  <a:pt x="96545" y="1130300"/>
                </a:lnTo>
                <a:close/>
              </a:path>
              <a:path w="2190750" h="2857500">
                <a:moveTo>
                  <a:pt x="2070125" y="1130300"/>
                </a:moveTo>
                <a:lnTo>
                  <a:pt x="2066963" y="1130300"/>
                </a:lnTo>
                <a:lnTo>
                  <a:pt x="2064435" y="1143000"/>
                </a:lnTo>
                <a:lnTo>
                  <a:pt x="2070150" y="1143000"/>
                </a:lnTo>
                <a:lnTo>
                  <a:pt x="2070125" y="1130300"/>
                </a:lnTo>
                <a:close/>
              </a:path>
              <a:path w="2190750" h="2857500">
                <a:moveTo>
                  <a:pt x="2098040" y="1130300"/>
                </a:moveTo>
                <a:lnTo>
                  <a:pt x="2095436" y="1130300"/>
                </a:lnTo>
                <a:lnTo>
                  <a:pt x="2093937" y="1143000"/>
                </a:lnTo>
                <a:lnTo>
                  <a:pt x="2097430" y="1143000"/>
                </a:lnTo>
                <a:lnTo>
                  <a:pt x="2098040" y="1130300"/>
                </a:lnTo>
                <a:close/>
              </a:path>
              <a:path w="2190750" h="2857500">
                <a:moveTo>
                  <a:pt x="87769" y="1117600"/>
                </a:moveTo>
                <a:lnTo>
                  <a:pt x="87718" y="1130300"/>
                </a:lnTo>
                <a:lnTo>
                  <a:pt x="90233" y="1130300"/>
                </a:lnTo>
                <a:lnTo>
                  <a:pt x="87769" y="1117600"/>
                </a:lnTo>
                <a:close/>
              </a:path>
              <a:path w="2190750" h="2857500">
                <a:moveTo>
                  <a:pt x="99428" y="1117600"/>
                </a:moveTo>
                <a:lnTo>
                  <a:pt x="96685" y="1117600"/>
                </a:lnTo>
                <a:lnTo>
                  <a:pt x="97510" y="1130300"/>
                </a:lnTo>
                <a:lnTo>
                  <a:pt x="99428" y="1117600"/>
                </a:lnTo>
                <a:close/>
              </a:path>
              <a:path w="2190750" h="2857500">
                <a:moveTo>
                  <a:pt x="110972" y="1117600"/>
                </a:moveTo>
                <a:lnTo>
                  <a:pt x="103721" y="1117600"/>
                </a:lnTo>
                <a:lnTo>
                  <a:pt x="106848" y="1130300"/>
                </a:lnTo>
                <a:lnTo>
                  <a:pt x="108960" y="1130300"/>
                </a:lnTo>
                <a:lnTo>
                  <a:pt x="110972" y="1117600"/>
                </a:lnTo>
                <a:close/>
              </a:path>
              <a:path w="2190750" h="2857500">
                <a:moveTo>
                  <a:pt x="83616" y="1104900"/>
                </a:moveTo>
                <a:lnTo>
                  <a:pt x="51041" y="1104900"/>
                </a:lnTo>
                <a:lnTo>
                  <a:pt x="50723" y="1117600"/>
                </a:lnTo>
                <a:lnTo>
                  <a:pt x="88569" y="1117600"/>
                </a:lnTo>
                <a:lnTo>
                  <a:pt x="83616" y="1104900"/>
                </a:lnTo>
                <a:close/>
              </a:path>
              <a:path w="2190750" h="2857500">
                <a:moveTo>
                  <a:pt x="112792" y="1092644"/>
                </a:moveTo>
                <a:lnTo>
                  <a:pt x="110127" y="1104900"/>
                </a:lnTo>
                <a:lnTo>
                  <a:pt x="96761" y="1104900"/>
                </a:lnTo>
                <a:lnTo>
                  <a:pt x="88569" y="1117600"/>
                </a:lnTo>
                <a:lnTo>
                  <a:pt x="118376" y="1117600"/>
                </a:lnTo>
                <a:lnTo>
                  <a:pt x="121297" y="1104900"/>
                </a:lnTo>
                <a:lnTo>
                  <a:pt x="112792" y="1092644"/>
                </a:lnTo>
                <a:close/>
              </a:path>
              <a:path w="2190750" h="2857500">
                <a:moveTo>
                  <a:pt x="2086838" y="1104900"/>
                </a:moveTo>
                <a:lnTo>
                  <a:pt x="2079790" y="1104900"/>
                </a:lnTo>
                <a:lnTo>
                  <a:pt x="2085174" y="1117600"/>
                </a:lnTo>
                <a:lnTo>
                  <a:pt x="2086063" y="1117600"/>
                </a:lnTo>
                <a:lnTo>
                  <a:pt x="2086838" y="1104900"/>
                </a:lnTo>
                <a:close/>
              </a:path>
              <a:path w="2190750" h="2857500">
                <a:moveTo>
                  <a:pt x="2147736" y="1104900"/>
                </a:moveTo>
                <a:lnTo>
                  <a:pt x="2093468" y="1104900"/>
                </a:lnTo>
                <a:lnTo>
                  <a:pt x="2094433" y="1117600"/>
                </a:lnTo>
                <a:lnTo>
                  <a:pt x="2146655" y="1117600"/>
                </a:lnTo>
                <a:lnTo>
                  <a:pt x="2147736" y="1104900"/>
                </a:lnTo>
                <a:close/>
              </a:path>
              <a:path w="2190750" h="2857500">
                <a:moveTo>
                  <a:pt x="2076005" y="1079500"/>
                </a:moveTo>
                <a:lnTo>
                  <a:pt x="2060689" y="1079500"/>
                </a:lnTo>
                <a:lnTo>
                  <a:pt x="2064294" y="1092200"/>
                </a:lnTo>
                <a:lnTo>
                  <a:pt x="2069412" y="1104900"/>
                </a:lnTo>
                <a:lnTo>
                  <a:pt x="2072525" y="1104900"/>
                </a:lnTo>
                <a:lnTo>
                  <a:pt x="2070582" y="1092200"/>
                </a:lnTo>
                <a:lnTo>
                  <a:pt x="2086825" y="1092200"/>
                </a:lnTo>
                <a:lnTo>
                  <a:pt x="2086341" y="1091010"/>
                </a:lnTo>
                <a:lnTo>
                  <a:pt x="2076005" y="1079500"/>
                </a:lnTo>
                <a:close/>
              </a:path>
              <a:path w="2190750" h="2857500">
                <a:moveTo>
                  <a:pt x="2154828" y="1092200"/>
                </a:moveTo>
                <a:lnTo>
                  <a:pt x="2086111" y="1092200"/>
                </a:lnTo>
                <a:lnTo>
                  <a:pt x="2090929" y="1104900"/>
                </a:lnTo>
                <a:lnTo>
                  <a:pt x="2152075" y="1104900"/>
                </a:lnTo>
                <a:lnTo>
                  <a:pt x="2154828" y="1092200"/>
                </a:lnTo>
                <a:close/>
              </a:path>
              <a:path w="2190750" h="2857500">
                <a:moveTo>
                  <a:pt x="112888" y="1092200"/>
                </a:moveTo>
                <a:lnTo>
                  <a:pt x="112483" y="1092200"/>
                </a:lnTo>
                <a:lnTo>
                  <a:pt x="112792" y="1092644"/>
                </a:lnTo>
                <a:lnTo>
                  <a:pt x="112888" y="1092200"/>
                </a:lnTo>
                <a:close/>
              </a:path>
              <a:path w="2190750" h="2857500">
                <a:moveTo>
                  <a:pt x="89204" y="1066800"/>
                </a:moveTo>
                <a:lnTo>
                  <a:pt x="38315" y="1066800"/>
                </a:lnTo>
                <a:lnTo>
                  <a:pt x="36703" y="1092200"/>
                </a:lnTo>
                <a:lnTo>
                  <a:pt x="36956" y="1092200"/>
                </a:lnTo>
                <a:lnTo>
                  <a:pt x="42494" y="1079500"/>
                </a:lnTo>
                <a:lnTo>
                  <a:pt x="88074" y="1079500"/>
                </a:lnTo>
                <a:lnTo>
                  <a:pt x="89204" y="1066800"/>
                </a:lnTo>
                <a:close/>
              </a:path>
              <a:path w="2190750" h="2857500">
                <a:moveTo>
                  <a:pt x="67233" y="1079500"/>
                </a:moveTo>
                <a:lnTo>
                  <a:pt x="48526" y="1079500"/>
                </a:lnTo>
                <a:lnTo>
                  <a:pt x="48247" y="1092200"/>
                </a:lnTo>
                <a:lnTo>
                  <a:pt x="67691" y="1092200"/>
                </a:lnTo>
                <a:lnTo>
                  <a:pt x="67233" y="1079500"/>
                </a:lnTo>
                <a:close/>
              </a:path>
              <a:path w="2190750" h="2857500">
                <a:moveTo>
                  <a:pt x="81838" y="1079500"/>
                </a:moveTo>
                <a:lnTo>
                  <a:pt x="69557" y="1079500"/>
                </a:lnTo>
                <a:lnTo>
                  <a:pt x="67691" y="1092200"/>
                </a:lnTo>
                <a:lnTo>
                  <a:pt x="87617" y="1092200"/>
                </a:lnTo>
                <a:lnTo>
                  <a:pt x="81838" y="1079500"/>
                </a:lnTo>
                <a:close/>
              </a:path>
              <a:path w="2190750" h="2857500">
                <a:moveTo>
                  <a:pt x="108008" y="1054100"/>
                </a:moveTo>
                <a:lnTo>
                  <a:pt x="40500" y="1054100"/>
                </a:lnTo>
                <a:lnTo>
                  <a:pt x="38773" y="1066800"/>
                </a:lnTo>
                <a:lnTo>
                  <a:pt x="94246" y="1066800"/>
                </a:lnTo>
                <a:lnTo>
                  <a:pt x="97675" y="1092200"/>
                </a:lnTo>
                <a:lnTo>
                  <a:pt x="100796" y="1092200"/>
                </a:lnTo>
                <a:lnTo>
                  <a:pt x="100458" y="1079500"/>
                </a:lnTo>
                <a:lnTo>
                  <a:pt x="110058" y="1079500"/>
                </a:lnTo>
                <a:lnTo>
                  <a:pt x="107643" y="1066800"/>
                </a:lnTo>
                <a:lnTo>
                  <a:pt x="108008" y="1054100"/>
                </a:lnTo>
                <a:close/>
              </a:path>
              <a:path w="2190750" h="2857500">
                <a:moveTo>
                  <a:pt x="129044" y="1079500"/>
                </a:moveTo>
                <a:lnTo>
                  <a:pt x="112808" y="1079500"/>
                </a:lnTo>
                <a:lnTo>
                  <a:pt x="112888" y="1092200"/>
                </a:lnTo>
                <a:lnTo>
                  <a:pt x="126669" y="1092200"/>
                </a:lnTo>
                <a:lnTo>
                  <a:pt x="129044" y="1079500"/>
                </a:lnTo>
                <a:close/>
              </a:path>
              <a:path w="2190750" h="2857500">
                <a:moveTo>
                  <a:pt x="2086341" y="1091010"/>
                </a:moveTo>
                <a:lnTo>
                  <a:pt x="2086825" y="1092200"/>
                </a:lnTo>
                <a:lnTo>
                  <a:pt x="2086897" y="1091628"/>
                </a:lnTo>
                <a:lnTo>
                  <a:pt x="2086341" y="1091010"/>
                </a:lnTo>
                <a:close/>
              </a:path>
              <a:path w="2190750" h="2857500">
                <a:moveTo>
                  <a:pt x="2086897" y="1091628"/>
                </a:moveTo>
                <a:lnTo>
                  <a:pt x="2086825" y="1092200"/>
                </a:lnTo>
                <a:lnTo>
                  <a:pt x="2087410" y="1092200"/>
                </a:lnTo>
                <a:lnTo>
                  <a:pt x="2086897" y="1091628"/>
                </a:lnTo>
                <a:close/>
              </a:path>
              <a:path w="2190750" h="2857500">
                <a:moveTo>
                  <a:pt x="2137410" y="1079500"/>
                </a:moveTo>
                <a:lnTo>
                  <a:pt x="2091207" y="1079500"/>
                </a:lnTo>
                <a:lnTo>
                  <a:pt x="2093036" y="1092200"/>
                </a:lnTo>
                <a:lnTo>
                  <a:pt x="2138540" y="1092200"/>
                </a:lnTo>
                <a:lnTo>
                  <a:pt x="2137410" y="1079500"/>
                </a:lnTo>
                <a:close/>
              </a:path>
              <a:path w="2190750" h="2857500">
                <a:moveTo>
                  <a:pt x="2144268" y="1079500"/>
                </a:moveTo>
                <a:lnTo>
                  <a:pt x="2139416" y="1079500"/>
                </a:lnTo>
                <a:lnTo>
                  <a:pt x="2141372" y="1092200"/>
                </a:lnTo>
                <a:lnTo>
                  <a:pt x="2146376" y="1092200"/>
                </a:lnTo>
                <a:lnTo>
                  <a:pt x="2144268" y="1079500"/>
                </a:lnTo>
                <a:close/>
              </a:path>
              <a:path w="2190750" h="2857500">
                <a:moveTo>
                  <a:pt x="2088413" y="1079500"/>
                </a:moveTo>
                <a:lnTo>
                  <a:pt x="2081657" y="1079500"/>
                </a:lnTo>
                <a:lnTo>
                  <a:pt x="2086341" y="1091010"/>
                </a:lnTo>
                <a:lnTo>
                  <a:pt x="2086897" y="1091628"/>
                </a:lnTo>
                <a:lnTo>
                  <a:pt x="2088413" y="1079500"/>
                </a:lnTo>
                <a:close/>
              </a:path>
              <a:path w="2190750" h="2857500">
                <a:moveTo>
                  <a:pt x="2070290" y="1066800"/>
                </a:moveTo>
                <a:lnTo>
                  <a:pt x="2067775" y="1066800"/>
                </a:lnTo>
                <a:lnTo>
                  <a:pt x="2070353" y="1079500"/>
                </a:lnTo>
                <a:lnTo>
                  <a:pt x="2070290" y="1066800"/>
                </a:lnTo>
                <a:close/>
              </a:path>
              <a:path w="2190750" h="2857500">
                <a:moveTo>
                  <a:pt x="2094953" y="1066800"/>
                </a:moveTo>
                <a:lnTo>
                  <a:pt x="2075408" y="1066800"/>
                </a:lnTo>
                <a:lnTo>
                  <a:pt x="2078037" y="1079500"/>
                </a:lnTo>
                <a:lnTo>
                  <a:pt x="2098789" y="1079500"/>
                </a:lnTo>
                <a:lnTo>
                  <a:pt x="2094953" y="1066800"/>
                </a:lnTo>
                <a:close/>
              </a:path>
              <a:path w="2190750" h="2857500">
                <a:moveTo>
                  <a:pt x="2141804" y="1066800"/>
                </a:moveTo>
                <a:lnTo>
                  <a:pt x="2100300" y="1066800"/>
                </a:lnTo>
                <a:lnTo>
                  <a:pt x="2098789" y="1079500"/>
                </a:lnTo>
                <a:lnTo>
                  <a:pt x="2140127" y="1079500"/>
                </a:lnTo>
                <a:lnTo>
                  <a:pt x="2141804" y="1066800"/>
                </a:lnTo>
                <a:close/>
              </a:path>
              <a:path w="2190750" h="2857500">
                <a:moveTo>
                  <a:pt x="2143079" y="1041400"/>
                </a:moveTo>
                <a:lnTo>
                  <a:pt x="2101367" y="1041400"/>
                </a:lnTo>
                <a:lnTo>
                  <a:pt x="2093087" y="1054100"/>
                </a:lnTo>
                <a:lnTo>
                  <a:pt x="2084717" y="1054100"/>
                </a:lnTo>
                <a:lnTo>
                  <a:pt x="2082698" y="1066800"/>
                </a:lnTo>
                <a:lnTo>
                  <a:pt x="2143457" y="1066800"/>
                </a:lnTo>
                <a:lnTo>
                  <a:pt x="2146404" y="1079500"/>
                </a:lnTo>
                <a:lnTo>
                  <a:pt x="2150719" y="1079500"/>
                </a:lnTo>
                <a:lnTo>
                  <a:pt x="2150125" y="1066800"/>
                </a:lnTo>
                <a:lnTo>
                  <a:pt x="2147681" y="1054100"/>
                </a:lnTo>
                <a:lnTo>
                  <a:pt x="2143079" y="1041400"/>
                </a:lnTo>
                <a:close/>
              </a:path>
              <a:path w="2190750" h="2857500">
                <a:moveTo>
                  <a:pt x="2155901" y="1066800"/>
                </a:moveTo>
                <a:lnTo>
                  <a:pt x="2153221" y="1066800"/>
                </a:lnTo>
                <a:lnTo>
                  <a:pt x="2155609" y="1079500"/>
                </a:lnTo>
                <a:lnTo>
                  <a:pt x="2155901" y="1066800"/>
                </a:lnTo>
                <a:close/>
              </a:path>
              <a:path w="2190750" h="2857500">
                <a:moveTo>
                  <a:pt x="131546" y="1054100"/>
                </a:moveTo>
                <a:lnTo>
                  <a:pt x="123736" y="1054100"/>
                </a:lnTo>
                <a:lnTo>
                  <a:pt x="124548" y="1066800"/>
                </a:lnTo>
                <a:lnTo>
                  <a:pt x="135331" y="1066800"/>
                </a:lnTo>
                <a:lnTo>
                  <a:pt x="131546" y="1054100"/>
                </a:lnTo>
                <a:close/>
              </a:path>
              <a:path w="2190750" h="2857500">
                <a:moveTo>
                  <a:pt x="2060054" y="1054100"/>
                </a:moveTo>
                <a:lnTo>
                  <a:pt x="2059305" y="1066800"/>
                </a:lnTo>
                <a:lnTo>
                  <a:pt x="2063597" y="1066800"/>
                </a:lnTo>
                <a:lnTo>
                  <a:pt x="2060054" y="1054100"/>
                </a:lnTo>
                <a:close/>
              </a:path>
              <a:path w="2190750" h="2857500">
                <a:moveTo>
                  <a:pt x="2063153" y="1054100"/>
                </a:moveTo>
                <a:lnTo>
                  <a:pt x="2062124" y="1054100"/>
                </a:lnTo>
                <a:lnTo>
                  <a:pt x="2063597" y="1066800"/>
                </a:lnTo>
                <a:lnTo>
                  <a:pt x="2067928" y="1066800"/>
                </a:lnTo>
                <a:lnTo>
                  <a:pt x="2068558" y="1065799"/>
                </a:lnTo>
                <a:lnTo>
                  <a:pt x="2063153" y="1054100"/>
                </a:lnTo>
                <a:close/>
              </a:path>
              <a:path w="2190750" h="2857500">
                <a:moveTo>
                  <a:pt x="2075141" y="1055350"/>
                </a:moveTo>
                <a:lnTo>
                  <a:pt x="2068558" y="1065799"/>
                </a:lnTo>
                <a:lnTo>
                  <a:pt x="2069020" y="1066800"/>
                </a:lnTo>
                <a:lnTo>
                  <a:pt x="2082698" y="1066800"/>
                </a:lnTo>
                <a:lnTo>
                  <a:pt x="2075141" y="1055350"/>
                </a:lnTo>
                <a:close/>
              </a:path>
              <a:path w="2190750" h="2857500">
                <a:moveTo>
                  <a:pt x="2075929" y="1054100"/>
                </a:moveTo>
                <a:lnTo>
                  <a:pt x="2074316" y="1054100"/>
                </a:lnTo>
                <a:lnTo>
                  <a:pt x="2075141" y="1055350"/>
                </a:lnTo>
                <a:lnTo>
                  <a:pt x="2075929" y="1054100"/>
                </a:lnTo>
                <a:close/>
              </a:path>
              <a:path w="2190750" h="2857500">
                <a:moveTo>
                  <a:pt x="38747" y="1041400"/>
                </a:moveTo>
                <a:lnTo>
                  <a:pt x="35902" y="1054100"/>
                </a:lnTo>
                <a:lnTo>
                  <a:pt x="42862" y="1054100"/>
                </a:lnTo>
                <a:lnTo>
                  <a:pt x="38747" y="1041400"/>
                </a:lnTo>
                <a:close/>
              </a:path>
              <a:path w="2190750" h="2857500">
                <a:moveTo>
                  <a:pt x="57023" y="1041400"/>
                </a:moveTo>
                <a:lnTo>
                  <a:pt x="54571" y="1041400"/>
                </a:lnTo>
                <a:lnTo>
                  <a:pt x="44932" y="1054100"/>
                </a:lnTo>
                <a:lnTo>
                  <a:pt x="58864" y="1054100"/>
                </a:lnTo>
                <a:lnTo>
                  <a:pt x="57023" y="1041400"/>
                </a:lnTo>
                <a:close/>
              </a:path>
              <a:path w="2190750" h="2857500">
                <a:moveTo>
                  <a:pt x="110045" y="1041400"/>
                </a:moveTo>
                <a:lnTo>
                  <a:pt x="61404" y="1041400"/>
                </a:lnTo>
                <a:lnTo>
                  <a:pt x="62649" y="1054100"/>
                </a:lnTo>
                <a:lnTo>
                  <a:pt x="109395" y="1054100"/>
                </a:lnTo>
                <a:lnTo>
                  <a:pt x="110045" y="1041400"/>
                </a:lnTo>
                <a:close/>
              </a:path>
              <a:path w="2190750" h="2857500">
                <a:moveTo>
                  <a:pt x="2073421" y="1052969"/>
                </a:moveTo>
                <a:lnTo>
                  <a:pt x="2073351" y="1054100"/>
                </a:lnTo>
                <a:lnTo>
                  <a:pt x="2073884" y="1054100"/>
                </a:lnTo>
                <a:lnTo>
                  <a:pt x="2073421" y="1052969"/>
                </a:lnTo>
                <a:close/>
              </a:path>
              <a:path w="2190750" h="2857500">
                <a:moveTo>
                  <a:pt x="2071801" y="1028700"/>
                </a:moveTo>
                <a:lnTo>
                  <a:pt x="2067034" y="1028700"/>
                </a:lnTo>
                <a:lnTo>
                  <a:pt x="2066227" y="1041400"/>
                </a:lnTo>
                <a:lnTo>
                  <a:pt x="2074138" y="1041400"/>
                </a:lnTo>
                <a:lnTo>
                  <a:pt x="2073421" y="1052969"/>
                </a:lnTo>
                <a:lnTo>
                  <a:pt x="2073884" y="1054100"/>
                </a:lnTo>
                <a:lnTo>
                  <a:pt x="2074595" y="1041400"/>
                </a:lnTo>
                <a:lnTo>
                  <a:pt x="2071801" y="1028700"/>
                </a:lnTo>
                <a:close/>
              </a:path>
              <a:path w="2190750" h="2857500">
                <a:moveTo>
                  <a:pt x="2075662" y="1041400"/>
                </a:moveTo>
                <a:lnTo>
                  <a:pt x="2074595" y="1041400"/>
                </a:lnTo>
                <a:lnTo>
                  <a:pt x="2073884" y="1054100"/>
                </a:lnTo>
                <a:lnTo>
                  <a:pt x="2075853" y="1054100"/>
                </a:lnTo>
                <a:lnTo>
                  <a:pt x="2075662" y="1041400"/>
                </a:lnTo>
                <a:close/>
              </a:path>
              <a:path w="2190750" h="2857500">
                <a:moveTo>
                  <a:pt x="2091166" y="1028700"/>
                </a:moveTo>
                <a:lnTo>
                  <a:pt x="2081123" y="1028700"/>
                </a:lnTo>
                <a:lnTo>
                  <a:pt x="2078729" y="1039733"/>
                </a:lnTo>
                <a:lnTo>
                  <a:pt x="2079409" y="1041400"/>
                </a:lnTo>
                <a:lnTo>
                  <a:pt x="2080107" y="1041400"/>
                </a:lnTo>
                <a:lnTo>
                  <a:pt x="2084819" y="1054100"/>
                </a:lnTo>
                <a:lnTo>
                  <a:pt x="2092210" y="1054100"/>
                </a:lnTo>
                <a:lnTo>
                  <a:pt x="2088572" y="1041400"/>
                </a:lnTo>
                <a:lnTo>
                  <a:pt x="2091166" y="1028700"/>
                </a:lnTo>
                <a:close/>
              </a:path>
              <a:path w="2190750" h="2857500">
                <a:moveTo>
                  <a:pt x="2074138" y="1041400"/>
                </a:moveTo>
                <a:lnTo>
                  <a:pt x="2068677" y="1041400"/>
                </a:lnTo>
                <a:lnTo>
                  <a:pt x="2073421" y="1052969"/>
                </a:lnTo>
                <a:lnTo>
                  <a:pt x="2074138" y="1041400"/>
                </a:lnTo>
                <a:close/>
              </a:path>
              <a:path w="2190750" h="2857500">
                <a:moveTo>
                  <a:pt x="107988" y="1028700"/>
                </a:moveTo>
                <a:lnTo>
                  <a:pt x="48818" y="1028700"/>
                </a:lnTo>
                <a:lnTo>
                  <a:pt x="47599" y="1041400"/>
                </a:lnTo>
                <a:lnTo>
                  <a:pt x="109753" y="1041400"/>
                </a:lnTo>
                <a:lnTo>
                  <a:pt x="107988" y="1028700"/>
                </a:lnTo>
                <a:close/>
              </a:path>
              <a:path w="2190750" h="2857500">
                <a:moveTo>
                  <a:pt x="114155" y="1036617"/>
                </a:moveTo>
                <a:lnTo>
                  <a:pt x="112649" y="1041400"/>
                </a:lnTo>
                <a:lnTo>
                  <a:pt x="117881" y="1041400"/>
                </a:lnTo>
                <a:lnTo>
                  <a:pt x="114155" y="1036617"/>
                </a:lnTo>
                <a:close/>
              </a:path>
              <a:path w="2190750" h="2857500">
                <a:moveTo>
                  <a:pt x="118887" y="1038965"/>
                </a:moveTo>
                <a:lnTo>
                  <a:pt x="117881" y="1041400"/>
                </a:lnTo>
                <a:lnTo>
                  <a:pt x="119418" y="1041400"/>
                </a:lnTo>
                <a:lnTo>
                  <a:pt x="118887" y="1038965"/>
                </a:lnTo>
                <a:close/>
              </a:path>
              <a:path w="2190750" h="2857500">
                <a:moveTo>
                  <a:pt x="2059089" y="1028700"/>
                </a:moveTo>
                <a:lnTo>
                  <a:pt x="2051481" y="1028700"/>
                </a:lnTo>
                <a:lnTo>
                  <a:pt x="2051927" y="1041400"/>
                </a:lnTo>
                <a:lnTo>
                  <a:pt x="2056385" y="1041400"/>
                </a:lnTo>
                <a:lnTo>
                  <a:pt x="2059089" y="1028700"/>
                </a:lnTo>
                <a:close/>
              </a:path>
              <a:path w="2190750" h="2857500">
                <a:moveTo>
                  <a:pt x="2074227" y="1028700"/>
                </a:moveTo>
                <a:lnTo>
                  <a:pt x="2078367" y="1041400"/>
                </a:lnTo>
                <a:lnTo>
                  <a:pt x="2078729" y="1039733"/>
                </a:lnTo>
                <a:lnTo>
                  <a:pt x="2074227" y="1028700"/>
                </a:lnTo>
                <a:close/>
              </a:path>
              <a:path w="2190750" h="2857500">
                <a:moveTo>
                  <a:pt x="2122131" y="1028700"/>
                </a:moveTo>
                <a:lnTo>
                  <a:pt x="2096421" y="1028700"/>
                </a:lnTo>
                <a:lnTo>
                  <a:pt x="2100770" y="1041400"/>
                </a:lnTo>
                <a:lnTo>
                  <a:pt x="2126259" y="1041400"/>
                </a:lnTo>
                <a:lnTo>
                  <a:pt x="2122131" y="1028700"/>
                </a:lnTo>
                <a:close/>
              </a:path>
              <a:path w="2190750" h="2857500">
                <a:moveTo>
                  <a:pt x="2131898" y="1028700"/>
                </a:moveTo>
                <a:lnTo>
                  <a:pt x="2125433" y="1028700"/>
                </a:lnTo>
                <a:lnTo>
                  <a:pt x="2131568" y="1041400"/>
                </a:lnTo>
                <a:lnTo>
                  <a:pt x="2131898" y="1028700"/>
                </a:lnTo>
                <a:close/>
              </a:path>
              <a:path w="2190750" h="2857500">
                <a:moveTo>
                  <a:pt x="123127" y="1028700"/>
                </a:moveTo>
                <a:lnTo>
                  <a:pt x="116649" y="1028700"/>
                </a:lnTo>
                <a:lnTo>
                  <a:pt x="118887" y="1038965"/>
                </a:lnTo>
                <a:lnTo>
                  <a:pt x="123127" y="1028700"/>
                </a:lnTo>
                <a:close/>
              </a:path>
              <a:path w="2190750" h="2857500">
                <a:moveTo>
                  <a:pt x="116649" y="1028700"/>
                </a:moveTo>
                <a:lnTo>
                  <a:pt x="107988" y="1028700"/>
                </a:lnTo>
                <a:lnTo>
                  <a:pt x="114155" y="1036617"/>
                </a:lnTo>
                <a:lnTo>
                  <a:pt x="116649" y="1028700"/>
                </a:lnTo>
                <a:close/>
              </a:path>
              <a:path w="2190750" h="2857500">
                <a:moveTo>
                  <a:pt x="59880" y="1003300"/>
                </a:moveTo>
                <a:lnTo>
                  <a:pt x="54635" y="1003300"/>
                </a:lnTo>
                <a:lnTo>
                  <a:pt x="51358" y="1016000"/>
                </a:lnTo>
                <a:lnTo>
                  <a:pt x="50203" y="1028700"/>
                </a:lnTo>
                <a:lnTo>
                  <a:pt x="113728" y="1028700"/>
                </a:lnTo>
                <a:lnTo>
                  <a:pt x="108252" y="1016000"/>
                </a:lnTo>
                <a:lnTo>
                  <a:pt x="59499" y="1016000"/>
                </a:lnTo>
                <a:lnTo>
                  <a:pt x="59880" y="1003300"/>
                </a:lnTo>
                <a:close/>
              </a:path>
              <a:path w="2190750" h="2857500">
                <a:moveTo>
                  <a:pt x="2079764" y="1016000"/>
                </a:moveTo>
                <a:lnTo>
                  <a:pt x="2075700" y="1016000"/>
                </a:lnTo>
                <a:lnTo>
                  <a:pt x="2080094" y="1028700"/>
                </a:lnTo>
                <a:lnTo>
                  <a:pt x="2079764" y="1016000"/>
                </a:lnTo>
                <a:close/>
              </a:path>
              <a:path w="2190750" h="2857500">
                <a:moveTo>
                  <a:pt x="2134438" y="1003300"/>
                </a:moveTo>
                <a:lnTo>
                  <a:pt x="2060576" y="1003300"/>
                </a:lnTo>
                <a:lnTo>
                  <a:pt x="2061294" y="1016000"/>
                </a:lnTo>
                <a:lnTo>
                  <a:pt x="2082284" y="1016000"/>
                </a:lnTo>
                <a:lnTo>
                  <a:pt x="2082550" y="1028700"/>
                </a:lnTo>
                <a:lnTo>
                  <a:pt x="2125891" y="1028700"/>
                </a:lnTo>
                <a:lnTo>
                  <a:pt x="2123135" y="1016000"/>
                </a:lnTo>
                <a:lnTo>
                  <a:pt x="2134438" y="1003300"/>
                </a:lnTo>
                <a:close/>
              </a:path>
              <a:path w="2190750" h="2857500">
                <a:moveTo>
                  <a:pt x="2133155" y="1016000"/>
                </a:moveTo>
                <a:lnTo>
                  <a:pt x="2131682" y="1028700"/>
                </a:lnTo>
                <a:lnTo>
                  <a:pt x="2132863" y="1028700"/>
                </a:lnTo>
                <a:lnTo>
                  <a:pt x="2133155" y="1016000"/>
                </a:lnTo>
                <a:close/>
              </a:path>
              <a:path w="2190750" h="2857500">
                <a:moveTo>
                  <a:pt x="114300" y="1003300"/>
                </a:moveTo>
                <a:lnTo>
                  <a:pt x="59880" y="1003300"/>
                </a:lnTo>
                <a:lnTo>
                  <a:pt x="64287" y="1016000"/>
                </a:lnTo>
                <a:lnTo>
                  <a:pt x="110331" y="1016000"/>
                </a:lnTo>
                <a:lnTo>
                  <a:pt x="114300" y="1003300"/>
                </a:lnTo>
                <a:close/>
              </a:path>
              <a:path w="2190750" h="2857500">
                <a:moveTo>
                  <a:pt x="128770" y="1003300"/>
                </a:moveTo>
                <a:lnTo>
                  <a:pt x="124904" y="1003300"/>
                </a:lnTo>
                <a:lnTo>
                  <a:pt x="125753" y="1016000"/>
                </a:lnTo>
                <a:lnTo>
                  <a:pt x="128770" y="1003300"/>
                </a:lnTo>
                <a:close/>
              </a:path>
              <a:path w="2190750" h="2857500">
                <a:moveTo>
                  <a:pt x="143737" y="1003300"/>
                </a:moveTo>
                <a:lnTo>
                  <a:pt x="141039" y="1003300"/>
                </a:lnTo>
                <a:lnTo>
                  <a:pt x="135470" y="1016000"/>
                </a:lnTo>
                <a:lnTo>
                  <a:pt x="143641" y="1016000"/>
                </a:lnTo>
                <a:lnTo>
                  <a:pt x="143737" y="1003300"/>
                </a:lnTo>
                <a:close/>
              </a:path>
              <a:path w="2190750" h="2857500">
                <a:moveTo>
                  <a:pt x="104495" y="977900"/>
                </a:moveTo>
                <a:lnTo>
                  <a:pt x="80657" y="977900"/>
                </a:lnTo>
                <a:lnTo>
                  <a:pt x="76847" y="990600"/>
                </a:lnTo>
                <a:lnTo>
                  <a:pt x="73253" y="990600"/>
                </a:lnTo>
                <a:lnTo>
                  <a:pt x="69303" y="1003300"/>
                </a:lnTo>
                <a:lnTo>
                  <a:pt x="100384" y="1003300"/>
                </a:lnTo>
                <a:lnTo>
                  <a:pt x="102857" y="990600"/>
                </a:lnTo>
                <a:lnTo>
                  <a:pt x="104495" y="977900"/>
                </a:lnTo>
                <a:close/>
              </a:path>
              <a:path w="2190750" h="2857500">
                <a:moveTo>
                  <a:pt x="104457" y="990600"/>
                </a:moveTo>
                <a:lnTo>
                  <a:pt x="102933" y="1003300"/>
                </a:lnTo>
                <a:lnTo>
                  <a:pt x="105030" y="1003300"/>
                </a:lnTo>
                <a:lnTo>
                  <a:pt x="105296" y="1002766"/>
                </a:lnTo>
                <a:lnTo>
                  <a:pt x="104457" y="990600"/>
                </a:lnTo>
                <a:close/>
              </a:path>
              <a:path w="2190750" h="2857500">
                <a:moveTo>
                  <a:pt x="124752" y="977900"/>
                </a:moveTo>
                <a:lnTo>
                  <a:pt x="113995" y="977900"/>
                </a:lnTo>
                <a:lnTo>
                  <a:pt x="111374" y="990600"/>
                </a:lnTo>
                <a:lnTo>
                  <a:pt x="105296" y="1002766"/>
                </a:lnTo>
                <a:lnTo>
                  <a:pt x="105333" y="1003300"/>
                </a:lnTo>
                <a:lnTo>
                  <a:pt x="122148" y="1003300"/>
                </a:lnTo>
                <a:lnTo>
                  <a:pt x="122123" y="990600"/>
                </a:lnTo>
                <a:lnTo>
                  <a:pt x="124752" y="977900"/>
                </a:lnTo>
                <a:close/>
              </a:path>
              <a:path w="2190750" h="2857500">
                <a:moveTo>
                  <a:pt x="130149" y="990600"/>
                </a:moveTo>
                <a:lnTo>
                  <a:pt x="126568" y="1003300"/>
                </a:lnTo>
                <a:lnTo>
                  <a:pt x="132016" y="1003300"/>
                </a:lnTo>
                <a:lnTo>
                  <a:pt x="130149" y="990600"/>
                </a:lnTo>
                <a:close/>
              </a:path>
              <a:path w="2190750" h="2857500">
                <a:moveTo>
                  <a:pt x="2041245" y="990600"/>
                </a:moveTo>
                <a:lnTo>
                  <a:pt x="2038985" y="990600"/>
                </a:lnTo>
                <a:lnTo>
                  <a:pt x="2037829" y="1003300"/>
                </a:lnTo>
                <a:lnTo>
                  <a:pt x="2040902" y="1003300"/>
                </a:lnTo>
                <a:lnTo>
                  <a:pt x="2041245" y="990600"/>
                </a:lnTo>
                <a:close/>
              </a:path>
              <a:path w="2190750" h="2857500">
                <a:moveTo>
                  <a:pt x="2066480" y="990600"/>
                </a:moveTo>
                <a:lnTo>
                  <a:pt x="2066150" y="990600"/>
                </a:lnTo>
                <a:lnTo>
                  <a:pt x="2063521" y="1003300"/>
                </a:lnTo>
                <a:lnTo>
                  <a:pt x="2066340" y="1003300"/>
                </a:lnTo>
                <a:lnTo>
                  <a:pt x="2066480" y="990600"/>
                </a:lnTo>
                <a:close/>
              </a:path>
              <a:path w="2190750" h="2857500">
                <a:moveTo>
                  <a:pt x="2096681" y="990600"/>
                </a:moveTo>
                <a:lnTo>
                  <a:pt x="2067344" y="990600"/>
                </a:lnTo>
                <a:lnTo>
                  <a:pt x="2072055" y="1003300"/>
                </a:lnTo>
                <a:lnTo>
                  <a:pt x="2095525" y="1003300"/>
                </a:lnTo>
                <a:lnTo>
                  <a:pt x="2096681" y="990600"/>
                </a:lnTo>
                <a:close/>
              </a:path>
              <a:path w="2190750" h="2857500">
                <a:moveTo>
                  <a:pt x="2123541" y="990600"/>
                </a:moveTo>
                <a:lnTo>
                  <a:pt x="2098941" y="990600"/>
                </a:lnTo>
                <a:lnTo>
                  <a:pt x="2098598" y="1003300"/>
                </a:lnTo>
                <a:lnTo>
                  <a:pt x="2120163" y="1003300"/>
                </a:lnTo>
                <a:lnTo>
                  <a:pt x="2123541" y="990600"/>
                </a:lnTo>
                <a:close/>
              </a:path>
              <a:path w="2190750" h="2857500">
                <a:moveTo>
                  <a:pt x="2132685" y="990600"/>
                </a:moveTo>
                <a:lnTo>
                  <a:pt x="2123541" y="990600"/>
                </a:lnTo>
                <a:lnTo>
                  <a:pt x="2129434" y="1003300"/>
                </a:lnTo>
                <a:lnTo>
                  <a:pt x="2133079" y="1003300"/>
                </a:lnTo>
                <a:lnTo>
                  <a:pt x="2132685" y="990600"/>
                </a:lnTo>
                <a:close/>
              </a:path>
              <a:path w="2190750" h="2857500">
                <a:moveTo>
                  <a:pt x="132083" y="989535"/>
                </a:moveTo>
                <a:lnTo>
                  <a:pt x="131064" y="990600"/>
                </a:lnTo>
                <a:lnTo>
                  <a:pt x="132486" y="990600"/>
                </a:lnTo>
                <a:lnTo>
                  <a:pt x="132083" y="989535"/>
                </a:lnTo>
                <a:close/>
              </a:path>
              <a:path w="2190750" h="2857500">
                <a:moveTo>
                  <a:pt x="145567" y="977900"/>
                </a:moveTo>
                <a:lnTo>
                  <a:pt x="143230" y="977900"/>
                </a:lnTo>
                <a:lnTo>
                  <a:pt x="142731" y="978421"/>
                </a:lnTo>
                <a:lnTo>
                  <a:pt x="142938" y="990600"/>
                </a:lnTo>
                <a:lnTo>
                  <a:pt x="145072" y="990600"/>
                </a:lnTo>
                <a:lnTo>
                  <a:pt x="145567" y="977900"/>
                </a:lnTo>
                <a:close/>
              </a:path>
              <a:path w="2190750" h="2857500">
                <a:moveTo>
                  <a:pt x="148907" y="977900"/>
                </a:moveTo>
                <a:lnTo>
                  <a:pt x="145567" y="977900"/>
                </a:lnTo>
                <a:lnTo>
                  <a:pt x="147066" y="990600"/>
                </a:lnTo>
                <a:lnTo>
                  <a:pt x="149237" y="990600"/>
                </a:lnTo>
                <a:lnTo>
                  <a:pt x="148907" y="977900"/>
                </a:lnTo>
                <a:close/>
              </a:path>
              <a:path w="2190750" h="2857500">
                <a:moveTo>
                  <a:pt x="2045373" y="977900"/>
                </a:moveTo>
                <a:lnTo>
                  <a:pt x="2041740" y="977900"/>
                </a:lnTo>
                <a:lnTo>
                  <a:pt x="2035594" y="990600"/>
                </a:lnTo>
                <a:lnTo>
                  <a:pt x="2050859" y="990600"/>
                </a:lnTo>
                <a:lnTo>
                  <a:pt x="2045373" y="977900"/>
                </a:lnTo>
                <a:close/>
              </a:path>
              <a:path w="2190750" h="2857500">
                <a:moveTo>
                  <a:pt x="2056371" y="977900"/>
                </a:moveTo>
                <a:lnTo>
                  <a:pt x="2055279" y="977900"/>
                </a:lnTo>
                <a:lnTo>
                  <a:pt x="2053780" y="990600"/>
                </a:lnTo>
                <a:lnTo>
                  <a:pt x="2056320" y="990600"/>
                </a:lnTo>
                <a:lnTo>
                  <a:pt x="2056371" y="977900"/>
                </a:lnTo>
                <a:close/>
              </a:path>
              <a:path w="2190750" h="2857500">
                <a:moveTo>
                  <a:pt x="2126437" y="965200"/>
                </a:moveTo>
                <a:lnTo>
                  <a:pt x="2114448" y="965200"/>
                </a:lnTo>
                <a:lnTo>
                  <a:pt x="2112962" y="977900"/>
                </a:lnTo>
                <a:lnTo>
                  <a:pt x="2062487" y="977900"/>
                </a:lnTo>
                <a:lnTo>
                  <a:pt x="2064522" y="990600"/>
                </a:lnTo>
                <a:lnTo>
                  <a:pt x="2130640" y="990600"/>
                </a:lnTo>
                <a:lnTo>
                  <a:pt x="2128367" y="977900"/>
                </a:lnTo>
                <a:lnTo>
                  <a:pt x="2126437" y="965200"/>
                </a:lnTo>
                <a:close/>
              </a:path>
              <a:path w="2190750" h="2857500">
                <a:moveTo>
                  <a:pt x="142722" y="977900"/>
                </a:moveTo>
                <a:lnTo>
                  <a:pt x="127685" y="977900"/>
                </a:lnTo>
                <a:lnTo>
                  <a:pt x="132083" y="989535"/>
                </a:lnTo>
                <a:lnTo>
                  <a:pt x="142731" y="978421"/>
                </a:lnTo>
                <a:lnTo>
                  <a:pt x="142722" y="977900"/>
                </a:lnTo>
                <a:close/>
              </a:path>
              <a:path w="2190750" h="2857500">
                <a:moveTo>
                  <a:pt x="76161" y="965200"/>
                </a:moveTo>
                <a:lnTo>
                  <a:pt x="71031" y="965200"/>
                </a:lnTo>
                <a:lnTo>
                  <a:pt x="73748" y="977900"/>
                </a:lnTo>
                <a:lnTo>
                  <a:pt x="76161" y="965200"/>
                </a:lnTo>
                <a:close/>
              </a:path>
              <a:path w="2190750" h="2857500">
                <a:moveTo>
                  <a:pt x="139115" y="965200"/>
                </a:moveTo>
                <a:lnTo>
                  <a:pt x="76161" y="965200"/>
                </a:lnTo>
                <a:lnTo>
                  <a:pt x="78981" y="977900"/>
                </a:lnTo>
                <a:lnTo>
                  <a:pt x="144043" y="977900"/>
                </a:lnTo>
                <a:lnTo>
                  <a:pt x="144157" y="976606"/>
                </a:lnTo>
                <a:lnTo>
                  <a:pt x="139115" y="965200"/>
                </a:lnTo>
                <a:close/>
              </a:path>
              <a:path w="2190750" h="2857500">
                <a:moveTo>
                  <a:pt x="145161" y="965200"/>
                </a:moveTo>
                <a:lnTo>
                  <a:pt x="144157" y="976606"/>
                </a:lnTo>
                <a:lnTo>
                  <a:pt x="144729" y="977900"/>
                </a:lnTo>
                <a:lnTo>
                  <a:pt x="146354" y="977900"/>
                </a:lnTo>
                <a:lnTo>
                  <a:pt x="145161" y="965200"/>
                </a:lnTo>
                <a:close/>
              </a:path>
              <a:path w="2190750" h="2857500">
                <a:moveTo>
                  <a:pt x="2044466" y="965200"/>
                </a:moveTo>
                <a:lnTo>
                  <a:pt x="2035289" y="965200"/>
                </a:lnTo>
                <a:lnTo>
                  <a:pt x="2040293" y="977900"/>
                </a:lnTo>
                <a:lnTo>
                  <a:pt x="2042659" y="977900"/>
                </a:lnTo>
                <a:lnTo>
                  <a:pt x="2044466" y="965200"/>
                </a:lnTo>
                <a:close/>
              </a:path>
              <a:path w="2190750" h="2857500">
                <a:moveTo>
                  <a:pt x="2110308" y="965200"/>
                </a:moveTo>
                <a:lnTo>
                  <a:pt x="2054326" y="965200"/>
                </a:lnTo>
                <a:lnTo>
                  <a:pt x="2059627" y="977900"/>
                </a:lnTo>
                <a:lnTo>
                  <a:pt x="2112962" y="977900"/>
                </a:lnTo>
                <a:lnTo>
                  <a:pt x="2110308" y="965200"/>
                </a:lnTo>
                <a:close/>
              </a:path>
              <a:path w="2190750" h="2857500">
                <a:moveTo>
                  <a:pt x="140600" y="939800"/>
                </a:moveTo>
                <a:lnTo>
                  <a:pt x="69521" y="939800"/>
                </a:lnTo>
                <a:lnTo>
                  <a:pt x="66902" y="952500"/>
                </a:lnTo>
                <a:lnTo>
                  <a:pt x="66775" y="965200"/>
                </a:lnTo>
                <a:lnTo>
                  <a:pt x="116179" y="965200"/>
                </a:lnTo>
                <a:lnTo>
                  <a:pt x="120535" y="952500"/>
                </a:lnTo>
                <a:lnTo>
                  <a:pt x="142982" y="952500"/>
                </a:lnTo>
                <a:lnTo>
                  <a:pt x="140600" y="939800"/>
                </a:lnTo>
                <a:close/>
              </a:path>
              <a:path w="2190750" h="2857500">
                <a:moveTo>
                  <a:pt x="135623" y="952500"/>
                </a:moveTo>
                <a:lnTo>
                  <a:pt x="120535" y="952500"/>
                </a:lnTo>
                <a:lnTo>
                  <a:pt x="120815" y="965200"/>
                </a:lnTo>
                <a:lnTo>
                  <a:pt x="134327" y="965200"/>
                </a:lnTo>
                <a:lnTo>
                  <a:pt x="135623" y="952500"/>
                </a:lnTo>
                <a:close/>
              </a:path>
              <a:path w="2190750" h="2857500">
                <a:moveTo>
                  <a:pt x="158659" y="952500"/>
                </a:moveTo>
                <a:lnTo>
                  <a:pt x="136296" y="952500"/>
                </a:lnTo>
                <a:lnTo>
                  <a:pt x="142252" y="965200"/>
                </a:lnTo>
                <a:lnTo>
                  <a:pt x="158191" y="965200"/>
                </a:lnTo>
                <a:lnTo>
                  <a:pt x="158659" y="952500"/>
                </a:lnTo>
                <a:close/>
              </a:path>
              <a:path w="2190750" h="2857500">
                <a:moveTo>
                  <a:pt x="2043172" y="939800"/>
                </a:moveTo>
                <a:lnTo>
                  <a:pt x="2029917" y="939800"/>
                </a:lnTo>
                <a:lnTo>
                  <a:pt x="2041258" y="952500"/>
                </a:lnTo>
                <a:lnTo>
                  <a:pt x="2032736" y="952500"/>
                </a:lnTo>
                <a:lnTo>
                  <a:pt x="2033752" y="965200"/>
                </a:lnTo>
                <a:lnTo>
                  <a:pt x="2047925" y="965200"/>
                </a:lnTo>
                <a:lnTo>
                  <a:pt x="2044036" y="952500"/>
                </a:lnTo>
                <a:lnTo>
                  <a:pt x="2043172" y="939800"/>
                </a:lnTo>
                <a:close/>
              </a:path>
              <a:path w="2190750" h="2857500">
                <a:moveTo>
                  <a:pt x="2065961" y="952500"/>
                </a:moveTo>
                <a:lnTo>
                  <a:pt x="2058688" y="952500"/>
                </a:lnTo>
                <a:lnTo>
                  <a:pt x="2054237" y="965200"/>
                </a:lnTo>
                <a:lnTo>
                  <a:pt x="2070088" y="965200"/>
                </a:lnTo>
                <a:lnTo>
                  <a:pt x="2065961" y="952500"/>
                </a:lnTo>
                <a:close/>
              </a:path>
              <a:path w="2190750" h="2857500">
                <a:moveTo>
                  <a:pt x="2120480" y="952500"/>
                </a:moveTo>
                <a:lnTo>
                  <a:pt x="2073554" y="952500"/>
                </a:lnTo>
                <a:lnTo>
                  <a:pt x="2070088" y="965200"/>
                </a:lnTo>
                <a:lnTo>
                  <a:pt x="2118677" y="965200"/>
                </a:lnTo>
                <a:lnTo>
                  <a:pt x="2120480" y="952500"/>
                </a:lnTo>
                <a:close/>
              </a:path>
              <a:path w="2190750" h="2857500">
                <a:moveTo>
                  <a:pt x="2129828" y="952500"/>
                </a:moveTo>
                <a:lnTo>
                  <a:pt x="2124621" y="952500"/>
                </a:lnTo>
                <a:lnTo>
                  <a:pt x="2130666" y="965200"/>
                </a:lnTo>
                <a:lnTo>
                  <a:pt x="2129828" y="952500"/>
                </a:lnTo>
                <a:close/>
              </a:path>
              <a:path w="2190750" h="2857500">
                <a:moveTo>
                  <a:pt x="157543" y="939800"/>
                </a:moveTo>
                <a:lnTo>
                  <a:pt x="155511" y="939800"/>
                </a:lnTo>
                <a:lnTo>
                  <a:pt x="150558" y="952500"/>
                </a:lnTo>
                <a:lnTo>
                  <a:pt x="157372" y="952500"/>
                </a:lnTo>
                <a:lnTo>
                  <a:pt x="157543" y="939800"/>
                </a:lnTo>
                <a:close/>
              </a:path>
              <a:path w="2190750" h="2857500">
                <a:moveTo>
                  <a:pt x="2068334" y="939800"/>
                </a:moveTo>
                <a:lnTo>
                  <a:pt x="2050217" y="939800"/>
                </a:lnTo>
                <a:lnTo>
                  <a:pt x="2055909" y="952500"/>
                </a:lnTo>
                <a:lnTo>
                  <a:pt x="2063978" y="952500"/>
                </a:lnTo>
                <a:lnTo>
                  <a:pt x="2068334" y="939800"/>
                </a:lnTo>
                <a:close/>
              </a:path>
              <a:path w="2190750" h="2857500">
                <a:moveTo>
                  <a:pt x="2120582" y="939800"/>
                </a:moveTo>
                <a:lnTo>
                  <a:pt x="2068334" y="939800"/>
                </a:lnTo>
                <a:lnTo>
                  <a:pt x="2076500" y="952500"/>
                </a:lnTo>
                <a:lnTo>
                  <a:pt x="2123236" y="952500"/>
                </a:lnTo>
                <a:lnTo>
                  <a:pt x="2120582" y="939800"/>
                </a:lnTo>
                <a:close/>
              </a:path>
              <a:path w="2190750" h="2857500">
                <a:moveTo>
                  <a:pt x="69037" y="927100"/>
                </a:moveTo>
                <a:lnTo>
                  <a:pt x="66522" y="939800"/>
                </a:lnTo>
                <a:lnTo>
                  <a:pt x="69659" y="939800"/>
                </a:lnTo>
                <a:lnTo>
                  <a:pt x="69037" y="927100"/>
                </a:lnTo>
                <a:close/>
              </a:path>
              <a:path w="2190750" h="2857500">
                <a:moveTo>
                  <a:pt x="77139" y="927100"/>
                </a:moveTo>
                <a:lnTo>
                  <a:pt x="72745" y="939800"/>
                </a:lnTo>
                <a:lnTo>
                  <a:pt x="78308" y="939800"/>
                </a:lnTo>
                <a:lnTo>
                  <a:pt x="77139" y="927100"/>
                </a:lnTo>
                <a:close/>
              </a:path>
              <a:path w="2190750" h="2857500">
                <a:moveTo>
                  <a:pt x="141135" y="914400"/>
                </a:moveTo>
                <a:lnTo>
                  <a:pt x="85382" y="914400"/>
                </a:lnTo>
                <a:lnTo>
                  <a:pt x="82245" y="927100"/>
                </a:lnTo>
                <a:lnTo>
                  <a:pt x="83477" y="939800"/>
                </a:lnTo>
                <a:lnTo>
                  <a:pt x="140044" y="939800"/>
                </a:lnTo>
                <a:lnTo>
                  <a:pt x="140601" y="927100"/>
                </a:lnTo>
                <a:lnTo>
                  <a:pt x="141312" y="927100"/>
                </a:lnTo>
                <a:lnTo>
                  <a:pt x="141135" y="914400"/>
                </a:lnTo>
                <a:close/>
              </a:path>
              <a:path w="2190750" h="2857500">
                <a:moveTo>
                  <a:pt x="149720" y="927100"/>
                </a:moveTo>
                <a:lnTo>
                  <a:pt x="146265" y="927100"/>
                </a:lnTo>
                <a:lnTo>
                  <a:pt x="145262" y="939800"/>
                </a:lnTo>
                <a:lnTo>
                  <a:pt x="151295" y="939800"/>
                </a:lnTo>
                <a:lnTo>
                  <a:pt x="149720" y="927100"/>
                </a:lnTo>
                <a:close/>
              </a:path>
              <a:path w="2190750" h="2857500">
                <a:moveTo>
                  <a:pt x="2105152" y="927100"/>
                </a:moveTo>
                <a:lnTo>
                  <a:pt x="2033422" y="927100"/>
                </a:lnTo>
                <a:lnTo>
                  <a:pt x="2029955" y="939800"/>
                </a:lnTo>
                <a:lnTo>
                  <a:pt x="2110994" y="939800"/>
                </a:lnTo>
                <a:lnTo>
                  <a:pt x="2105152" y="927100"/>
                </a:lnTo>
                <a:close/>
              </a:path>
              <a:path w="2190750" h="2857500">
                <a:moveTo>
                  <a:pt x="2113267" y="914400"/>
                </a:moveTo>
                <a:lnTo>
                  <a:pt x="2113165" y="927100"/>
                </a:lnTo>
                <a:lnTo>
                  <a:pt x="2112899" y="927100"/>
                </a:lnTo>
                <a:lnTo>
                  <a:pt x="2112479" y="939800"/>
                </a:lnTo>
                <a:lnTo>
                  <a:pt x="2119807" y="939800"/>
                </a:lnTo>
                <a:lnTo>
                  <a:pt x="2113267" y="914400"/>
                </a:lnTo>
                <a:close/>
              </a:path>
              <a:path w="2190750" h="2857500">
                <a:moveTo>
                  <a:pt x="85382" y="914400"/>
                </a:moveTo>
                <a:lnTo>
                  <a:pt x="78491" y="914400"/>
                </a:lnTo>
                <a:lnTo>
                  <a:pt x="78689" y="927100"/>
                </a:lnTo>
                <a:lnTo>
                  <a:pt x="79819" y="927100"/>
                </a:lnTo>
                <a:lnTo>
                  <a:pt x="85382" y="914400"/>
                </a:lnTo>
                <a:close/>
              </a:path>
              <a:path w="2190750" h="2857500">
                <a:moveTo>
                  <a:pt x="171683" y="901700"/>
                </a:moveTo>
                <a:lnTo>
                  <a:pt x="163998" y="901700"/>
                </a:lnTo>
                <a:lnTo>
                  <a:pt x="156509" y="914400"/>
                </a:lnTo>
                <a:lnTo>
                  <a:pt x="150507" y="914400"/>
                </a:lnTo>
                <a:lnTo>
                  <a:pt x="157822" y="927100"/>
                </a:lnTo>
                <a:lnTo>
                  <a:pt x="161851" y="927100"/>
                </a:lnTo>
                <a:lnTo>
                  <a:pt x="166931" y="914400"/>
                </a:lnTo>
                <a:lnTo>
                  <a:pt x="171683" y="901700"/>
                </a:lnTo>
                <a:close/>
              </a:path>
              <a:path w="2190750" h="2857500">
                <a:moveTo>
                  <a:pt x="2034343" y="914400"/>
                </a:moveTo>
                <a:lnTo>
                  <a:pt x="2031515" y="914400"/>
                </a:lnTo>
                <a:lnTo>
                  <a:pt x="2034057" y="927100"/>
                </a:lnTo>
                <a:lnTo>
                  <a:pt x="2040447" y="927100"/>
                </a:lnTo>
                <a:lnTo>
                  <a:pt x="2034343" y="914400"/>
                </a:lnTo>
                <a:close/>
              </a:path>
              <a:path w="2190750" h="2857500">
                <a:moveTo>
                  <a:pt x="2043811" y="914400"/>
                </a:moveTo>
                <a:lnTo>
                  <a:pt x="2040572" y="914400"/>
                </a:lnTo>
                <a:lnTo>
                  <a:pt x="2043176" y="927100"/>
                </a:lnTo>
                <a:lnTo>
                  <a:pt x="2043811" y="914400"/>
                </a:lnTo>
                <a:close/>
              </a:path>
              <a:path w="2190750" h="2857500">
                <a:moveTo>
                  <a:pt x="2101168" y="914400"/>
                </a:moveTo>
                <a:lnTo>
                  <a:pt x="2047519" y="914400"/>
                </a:lnTo>
                <a:lnTo>
                  <a:pt x="2047139" y="927100"/>
                </a:lnTo>
                <a:lnTo>
                  <a:pt x="2103310" y="927100"/>
                </a:lnTo>
                <a:lnTo>
                  <a:pt x="2101168" y="914400"/>
                </a:lnTo>
                <a:close/>
              </a:path>
              <a:path w="2190750" h="2857500">
                <a:moveTo>
                  <a:pt x="142814" y="901700"/>
                </a:moveTo>
                <a:lnTo>
                  <a:pt x="90331" y="901700"/>
                </a:lnTo>
                <a:lnTo>
                  <a:pt x="83796" y="914400"/>
                </a:lnTo>
                <a:lnTo>
                  <a:pt x="146481" y="914400"/>
                </a:lnTo>
                <a:lnTo>
                  <a:pt x="142814" y="901700"/>
                </a:lnTo>
                <a:close/>
              </a:path>
              <a:path w="2190750" h="2857500">
                <a:moveTo>
                  <a:pt x="2030271" y="901700"/>
                </a:moveTo>
                <a:lnTo>
                  <a:pt x="2025789" y="901700"/>
                </a:lnTo>
                <a:lnTo>
                  <a:pt x="2021903" y="914400"/>
                </a:lnTo>
                <a:lnTo>
                  <a:pt x="2026246" y="914400"/>
                </a:lnTo>
                <a:lnTo>
                  <a:pt x="2030271" y="901700"/>
                </a:lnTo>
                <a:close/>
              </a:path>
              <a:path w="2190750" h="2857500">
                <a:moveTo>
                  <a:pt x="2048344" y="901700"/>
                </a:moveTo>
                <a:lnTo>
                  <a:pt x="2047506" y="914400"/>
                </a:lnTo>
                <a:lnTo>
                  <a:pt x="2053513" y="914400"/>
                </a:lnTo>
                <a:lnTo>
                  <a:pt x="2048344" y="901700"/>
                </a:lnTo>
                <a:close/>
              </a:path>
              <a:path w="2190750" h="2857500">
                <a:moveTo>
                  <a:pt x="2090496" y="901700"/>
                </a:moveTo>
                <a:lnTo>
                  <a:pt x="2059412" y="901700"/>
                </a:lnTo>
                <a:lnTo>
                  <a:pt x="2058685" y="914400"/>
                </a:lnTo>
                <a:lnTo>
                  <a:pt x="2090610" y="914400"/>
                </a:lnTo>
                <a:lnTo>
                  <a:pt x="2090496" y="901700"/>
                </a:lnTo>
                <a:close/>
              </a:path>
              <a:path w="2190750" h="2857500">
                <a:moveTo>
                  <a:pt x="2098223" y="863600"/>
                </a:moveTo>
                <a:lnTo>
                  <a:pt x="2093722" y="863600"/>
                </a:lnTo>
                <a:lnTo>
                  <a:pt x="2092020" y="876300"/>
                </a:lnTo>
                <a:lnTo>
                  <a:pt x="2099017" y="876300"/>
                </a:lnTo>
                <a:lnTo>
                  <a:pt x="2102243" y="889000"/>
                </a:lnTo>
                <a:lnTo>
                  <a:pt x="2042106" y="889000"/>
                </a:lnTo>
                <a:lnTo>
                  <a:pt x="2046189" y="901700"/>
                </a:lnTo>
                <a:lnTo>
                  <a:pt x="2091397" y="901700"/>
                </a:lnTo>
                <a:lnTo>
                  <a:pt x="2098192" y="914400"/>
                </a:lnTo>
                <a:lnTo>
                  <a:pt x="2109647" y="914400"/>
                </a:lnTo>
                <a:lnTo>
                  <a:pt x="2109551" y="901700"/>
                </a:lnTo>
                <a:lnTo>
                  <a:pt x="2104445" y="889000"/>
                </a:lnTo>
                <a:lnTo>
                  <a:pt x="2098223" y="863600"/>
                </a:lnTo>
                <a:close/>
              </a:path>
              <a:path w="2190750" h="2857500">
                <a:moveTo>
                  <a:pt x="155125" y="889000"/>
                </a:moveTo>
                <a:lnTo>
                  <a:pt x="92703" y="889000"/>
                </a:lnTo>
                <a:lnTo>
                  <a:pt x="93827" y="901700"/>
                </a:lnTo>
                <a:lnTo>
                  <a:pt x="147100" y="901700"/>
                </a:lnTo>
                <a:lnTo>
                  <a:pt x="155125" y="889000"/>
                </a:lnTo>
                <a:close/>
              </a:path>
              <a:path w="2190750" h="2857500">
                <a:moveTo>
                  <a:pt x="160540" y="889000"/>
                </a:moveTo>
                <a:lnTo>
                  <a:pt x="157048" y="901700"/>
                </a:lnTo>
                <a:lnTo>
                  <a:pt x="164147" y="901700"/>
                </a:lnTo>
                <a:lnTo>
                  <a:pt x="160540" y="889000"/>
                </a:lnTo>
                <a:close/>
              </a:path>
              <a:path w="2190750" h="2857500">
                <a:moveTo>
                  <a:pt x="174040" y="889000"/>
                </a:moveTo>
                <a:lnTo>
                  <a:pt x="166840" y="901266"/>
                </a:lnTo>
                <a:lnTo>
                  <a:pt x="166777" y="901700"/>
                </a:lnTo>
                <a:lnTo>
                  <a:pt x="173824" y="901700"/>
                </a:lnTo>
                <a:lnTo>
                  <a:pt x="174040" y="889000"/>
                </a:lnTo>
                <a:close/>
              </a:path>
              <a:path w="2190750" h="2857500">
                <a:moveTo>
                  <a:pt x="2022424" y="876300"/>
                </a:moveTo>
                <a:lnTo>
                  <a:pt x="2018017" y="889000"/>
                </a:lnTo>
                <a:lnTo>
                  <a:pt x="2021370" y="901700"/>
                </a:lnTo>
                <a:lnTo>
                  <a:pt x="2032230" y="901700"/>
                </a:lnTo>
                <a:lnTo>
                  <a:pt x="2033267" y="889000"/>
                </a:lnTo>
                <a:lnTo>
                  <a:pt x="2028723" y="889000"/>
                </a:lnTo>
                <a:lnTo>
                  <a:pt x="2022424" y="876300"/>
                </a:lnTo>
                <a:close/>
              </a:path>
              <a:path w="2190750" h="2857500">
                <a:moveTo>
                  <a:pt x="168084" y="889000"/>
                </a:moveTo>
                <a:lnTo>
                  <a:pt x="162674" y="889000"/>
                </a:lnTo>
                <a:lnTo>
                  <a:pt x="166637" y="901266"/>
                </a:lnTo>
                <a:lnTo>
                  <a:pt x="168084" y="889000"/>
                </a:lnTo>
                <a:close/>
              </a:path>
              <a:path w="2190750" h="2857500">
                <a:moveTo>
                  <a:pt x="92405" y="876300"/>
                </a:moveTo>
                <a:lnTo>
                  <a:pt x="88946" y="876300"/>
                </a:lnTo>
                <a:lnTo>
                  <a:pt x="89962" y="889000"/>
                </a:lnTo>
                <a:lnTo>
                  <a:pt x="93141" y="889000"/>
                </a:lnTo>
                <a:lnTo>
                  <a:pt x="92405" y="876300"/>
                </a:lnTo>
                <a:close/>
              </a:path>
              <a:path w="2190750" h="2857500">
                <a:moveTo>
                  <a:pt x="138074" y="876300"/>
                </a:moveTo>
                <a:lnTo>
                  <a:pt x="96139" y="876300"/>
                </a:lnTo>
                <a:lnTo>
                  <a:pt x="93141" y="889000"/>
                </a:lnTo>
                <a:lnTo>
                  <a:pt x="132130" y="889000"/>
                </a:lnTo>
                <a:lnTo>
                  <a:pt x="138074" y="876300"/>
                </a:lnTo>
                <a:close/>
              </a:path>
              <a:path w="2190750" h="2857500">
                <a:moveTo>
                  <a:pt x="175361" y="876300"/>
                </a:moveTo>
                <a:lnTo>
                  <a:pt x="139954" y="876300"/>
                </a:lnTo>
                <a:lnTo>
                  <a:pt x="136105" y="889000"/>
                </a:lnTo>
                <a:lnTo>
                  <a:pt x="177152" y="889000"/>
                </a:lnTo>
                <a:lnTo>
                  <a:pt x="175361" y="876300"/>
                </a:lnTo>
                <a:close/>
              </a:path>
              <a:path w="2190750" h="2857500">
                <a:moveTo>
                  <a:pt x="2015693" y="876300"/>
                </a:moveTo>
                <a:lnTo>
                  <a:pt x="2012226" y="876300"/>
                </a:lnTo>
                <a:lnTo>
                  <a:pt x="2010651" y="889000"/>
                </a:lnTo>
                <a:lnTo>
                  <a:pt x="2015959" y="889000"/>
                </a:lnTo>
                <a:lnTo>
                  <a:pt x="2015693" y="876300"/>
                </a:lnTo>
                <a:close/>
              </a:path>
              <a:path w="2190750" h="2857500">
                <a:moveTo>
                  <a:pt x="2064524" y="876300"/>
                </a:moveTo>
                <a:lnTo>
                  <a:pt x="2027950" y="876300"/>
                </a:lnTo>
                <a:lnTo>
                  <a:pt x="2028863" y="889000"/>
                </a:lnTo>
                <a:lnTo>
                  <a:pt x="2062530" y="889000"/>
                </a:lnTo>
                <a:lnTo>
                  <a:pt x="2064524" y="876300"/>
                </a:lnTo>
                <a:close/>
              </a:path>
              <a:path w="2190750" h="2857500">
                <a:moveTo>
                  <a:pt x="2095334" y="876300"/>
                </a:moveTo>
                <a:lnTo>
                  <a:pt x="2070303" y="876300"/>
                </a:lnTo>
                <a:lnTo>
                  <a:pt x="2069871" y="889000"/>
                </a:lnTo>
                <a:lnTo>
                  <a:pt x="2098116" y="889000"/>
                </a:lnTo>
                <a:lnTo>
                  <a:pt x="2095334" y="876300"/>
                </a:lnTo>
                <a:close/>
              </a:path>
              <a:path w="2190750" h="2857500">
                <a:moveTo>
                  <a:pt x="168212" y="850900"/>
                </a:moveTo>
                <a:lnTo>
                  <a:pt x="98974" y="850900"/>
                </a:lnTo>
                <a:lnTo>
                  <a:pt x="97907" y="863600"/>
                </a:lnTo>
                <a:lnTo>
                  <a:pt x="93002" y="876300"/>
                </a:lnTo>
                <a:lnTo>
                  <a:pt x="102273" y="876300"/>
                </a:lnTo>
                <a:lnTo>
                  <a:pt x="102933" y="863600"/>
                </a:lnTo>
                <a:lnTo>
                  <a:pt x="164912" y="863600"/>
                </a:lnTo>
                <a:lnTo>
                  <a:pt x="168212" y="850900"/>
                </a:lnTo>
                <a:close/>
              </a:path>
              <a:path w="2190750" h="2857500">
                <a:moveTo>
                  <a:pt x="105308" y="863600"/>
                </a:moveTo>
                <a:lnTo>
                  <a:pt x="104508" y="876300"/>
                </a:lnTo>
                <a:lnTo>
                  <a:pt x="106464" y="876300"/>
                </a:lnTo>
                <a:lnTo>
                  <a:pt x="105308" y="863600"/>
                </a:lnTo>
                <a:close/>
              </a:path>
              <a:path w="2190750" h="2857500">
                <a:moveTo>
                  <a:pt x="164912" y="863600"/>
                </a:moveTo>
                <a:lnTo>
                  <a:pt x="108699" y="863600"/>
                </a:lnTo>
                <a:lnTo>
                  <a:pt x="108889" y="876300"/>
                </a:lnTo>
                <a:lnTo>
                  <a:pt x="162027" y="876300"/>
                </a:lnTo>
                <a:lnTo>
                  <a:pt x="164912" y="863600"/>
                </a:lnTo>
                <a:close/>
              </a:path>
              <a:path w="2190750" h="2857500">
                <a:moveTo>
                  <a:pt x="180479" y="863600"/>
                </a:moveTo>
                <a:lnTo>
                  <a:pt x="174078" y="863600"/>
                </a:lnTo>
                <a:lnTo>
                  <a:pt x="178904" y="876300"/>
                </a:lnTo>
                <a:lnTo>
                  <a:pt x="180479" y="863600"/>
                </a:lnTo>
                <a:close/>
              </a:path>
              <a:path w="2190750" h="2857500">
                <a:moveTo>
                  <a:pt x="2090721" y="863600"/>
                </a:moveTo>
                <a:lnTo>
                  <a:pt x="2006123" y="863600"/>
                </a:lnTo>
                <a:lnTo>
                  <a:pt x="2011055" y="876300"/>
                </a:lnTo>
                <a:lnTo>
                  <a:pt x="2092020" y="876300"/>
                </a:lnTo>
                <a:lnTo>
                  <a:pt x="2090721" y="863600"/>
                </a:lnTo>
                <a:close/>
              </a:path>
              <a:path w="2190750" h="2857500">
                <a:moveTo>
                  <a:pt x="2021243" y="850900"/>
                </a:moveTo>
                <a:lnTo>
                  <a:pt x="2005520" y="850900"/>
                </a:lnTo>
                <a:lnTo>
                  <a:pt x="2010473" y="863600"/>
                </a:lnTo>
                <a:lnTo>
                  <a:pt x="2017204" y="863600"/>
                </a:lnTo>
                <a:lnTo>
                  <a:pt x="2021243" y="850900"/>
                </a:lnTo>
                <a:close/>
              </a:path>
              <a:path w="2190750" h="2857500">
                <a:moveTo>
                  <a:pt x="2075903" y="850900"/>
                </a:moveTo>
                <a:lnTo>
                  <a:pt x="2023465" y="850900"/>
                </a:lnTo>
                <a:lnTo>
                  <a:pt x="2032038" y="863600"/>
                </a:lnTo>
                <a:lnTo>
                  <a:pt x="2089721" y="863600"/>
                </a:lnTo>
                <a:lnTo>
                  <a:pt x="2075903" y="850900"/>
                </a:lnTo>
                <a:close/>
              </a:path>
              <a:path w="2190750" h="2857500">
                <a:moveTo>
                  <a:pt x="2103259" y="850900"/>
                </a:moveTo>
                <a:lnTo>
                  <a:pt x="2098192" y="850900"/>
                </a:lnTo>
                <a:lnTo>
                  <a:pt x="2099894" y="863600"/>
                </a:lnTo>
                <a:lnTo>
                  <a:pt x="2103640" y="863600"/>
                </a:lnTo>
                <a:lnTo>
                  <a:pt x="2103259" y="850900"/>
                </a:lnTo>
                <a:close/>
              </a:path>
              <a:path w="2190750" h="2857500">
                <a:moveTo>
                  <a:pt x="112775" y="825500"/>
                </a:moveTo>
                <a:lnTo>
                  <a:pt x="107661" y="825500"/>
                </a:lnTo>
                <a:lnTo>
                  <a:pt x="104165" y="838200"/>
                </a:lnTo>
                <a:lnTo>
                  <a:pt x="99845" y="850900"/>
                </a:lnTo>
                <a:lnTo>
                  <a:pt x="175323" y="850900"/>
                </a:lnTo>
                <a:lnTo>
                  <a:pt x="176531" y="839060"/>
                </a:lnTo>
                <a:lnTo>
                  <a:pt x="175844" y="838200"/>
                </a:lnTo>
                <a:lnTo>
                  <a:pt x="109347" y="838200"/>
                </a:lnTo>
                <a:lnTo>
                  <a:pt x="112775" y="825500"/>
                </a:lnTo>
                <a:close/>
              </a:path>
              <a:path w="2190750" h="2857500">
                <a:moveTo>
                  <a:pt x="192862" y="838200"/>
                </a:moveTo>
                <a:lnTo>
                  <a:pt x="176618" y="838200"/>
                </a:lnTo>
                <a:lnTo>
                  <a:pt x="176531" y="839060"/>
                </a:lnTo>
                <a:lnTo>
                  <a:pt x="185978" y="850900"/>
                </a:lnTo>
                <a:lnTo>
                  <a:pt x="192468" y="850900"/>
                </a:lnTo>
                <a:lnTo>
                  <a:pt x="192862" y="838200"/>
                </a:lnTo>
                <a:close/>
              </a:path>
              <a:path w="2190750" h="2857500">
                <a:moveTo>
                  <a:pt x="2008835" y="838200"/>
                </a:moveTo>
                <a:lnTo>
                  <a:pt x="2005050" y="838200"/>
                </a:lnTo>
                <a:lnTo>
                  <a:pt x="2008898" y="850900"/>
                </a:lnTo>
                <a:lnTo>
                  <a:pt x="2008835" y="838200"/>
                </a:lnTo>
                <a:close/>
              </a:path>
              <a:path w="2190750" h="2857500">
                <a:moveTo>
                  <a:pt x="2014893" y="838200"/>
                </a:moveTo>
                <a:lnTo>
                  <a:pt x="2009178" y="838200"/>
                </a:lnTo>
                <a:lnTo>
                  <a:pt x="2015528" y="850900"/>
                </a:lnTo>
                <a:lnTo>
                  <a:pt x="2017953" y="850900"/>
                </a:lnTo>
                <a:lnTo>
                  <a:pt x="2014893" y="838200"/>
                </a:lnTo>
                <a:close/>
              </a:path>
              <a:path w="2190750" h="2857500">
                <a:moveTo>
                  <a:pt x="2082429" y="838200"/>
                </a:moveTo>
                <a:lnTo>
                  <a:pt x="2026856" y="838200"/>
                </a:lnTo>
                <a:lnTo>
                  <a:pt x="2024951" y="850900"/>
                </a:lnTo>
                <a:lnTo>
                  <a:pt x="2078850" y="850900"/>
                </a:lnTo>
                <a:lnTo>
                  <a:pt x="2082429" y="838200"/>
                </a:lnTo>
                <a:close/>
              </a:path>
              <a:path w="2190750" h="2857500">
                <a:moveTo>
                  <a:pt x="176618" y="838200"/>
                </a:moveTo>
                <a:lnTo>
                  <a:pt x="175844" y="838200"/>
                </a:lnTo>
                <a:lnTo>
                  <a:pt x="176531" y="839060"/>
                </a:lnTo>
                <a:lnTo>
                  <a:pt x="176618" y="838200"/>
                </a:lnTo>
                <a:close/>
              </a:path>
              <a:path w="2190750" h="2857500">
                <a:moveTo>
                  <a:pt x="117195" y="825500"/>
                </a:moveTo>
                <a:lnTo>
                  <a:pt x="114388" y="825500"/>
                </a:lnTo>
                <a:lnTo>
                  <a:pt x="109347" y="838200"/>
                </a:lnTo>
                <a:lnTo>
                  <a:pt x="114846" y="838200"/>
                </a:lnTo>
                <a:lnTo>
                  <a:pt x="117195" y="825500"/>
                </a:lnTo>
                <a:close/>
              </a:path>
              <a:path w="2190750" h="2857500">
                <a:moveTo>
                  <a:pt x="182257" y="812800"/>
                </a:moveTo>
                <a:lnTo>
                  <a:pt x="180454" y="812800"/>
                </a:lnTo>
                <a:lnTo>
                  <a:pt x="172669" y="825500"/>
                </a:lnTo>
                <a:lnTo>
                  <a:pt x="118071" y="825500"/>
                </a:lnTo>
                <a:lnTo>
                  <a:pt x="123024" y="838200"/>
                </a:lnTo>
                <a:lnTo>
                  <a:pt x="184576" y="838200"/>
                </a:lnTo>
                <a:lnTo>
                  <a:pt x="182846" y="825500"/>
                </a:lnTo>
                <a:lnTo>
                  <a:pt x="182257" y="812800"/>
                </a:lnTo>
                <a:close/>
              </a:path>
              <a:path w="2190750" h="2857500">
                <a:moveTo>
                  <a:pt x="1995068" y="825500"/>
                </a:moveTo>
                <a:lnTo>
                  <a:pt x="1990940" y="825500"/>
                </a:lnTo>
                <a:lnTo>
                  <a:pt x="1993239" y="838200"/>
                </a:lnTo>
                <a:lnTo>
                  <a:pt x="2004758" y="838200"/>
                </a:lnTo>
                <a:lnTo>
                  <a:pt x="1995068" y="825500"/>
                </a:lnTo>
                <a:close/>
              </a:path>
              <a:path w="2190750" h="2857500">
                <a:moveTo>
                  <a:pt x="2074281" y="825500"/>
                </a:moveTo>
                <a:lnTo>
                  <a:pt x="2017318" y="825500"/>
                </a:lnTo>
                <a:lnTo>
                  <a:pt x="2014727" y="838200"/>
                </a:lnTo>
                <a:lnTo>
                  <a:pt x="2078621" y="838200"/>
                </a:lnTo>
                <a:lnTo>
                  <a:pt x="2074281" y="825500"/>
                </a:lnTo>
                <a:close/>
              </a:path>
              <a:path w="2190750" h="2857500">
                <a:moveTo>
                  <a:pt x="151130" y="812800"/>
                </a:moveTo>
                <a:lnTo>
                  <a:pt x="111030" y="812800"/>
                </a:lnTo>
                <a:lnTo>
                  <a:pt x="108658" y="825500"/>
                </a:lnTo>
                <a:lnTo>
                  <a:pt x="155889" y="825500"/>
                </a:lnTo>
                <a:lnTo>
                  <a:pt x="151130" y="812800"/>
                </a:lnTo>
                <a:close/>
              </a:path>
              <a:path w="2190750" h="2857500">
                <a:moveTo>
                  <a:pt x="165463" y="812800"/>
                </a:moveTo>
                <a:lnTo>
                  <a:pt x="151130" y="812800"/>
                </a:lnTo>
                <a:lnTo>
                  <a:pt x="155889" y="825500"/>
                </a:lnTo>
                <a:lnTo>
                  <a:pt x="162306" y="825500"/>
                </a:lnTo>
                <a:lnTo>
                  <a:pt x="165463" y="812800"/>
                </a:lnTo>
                <a:close/>
              </a:path>
              <a:path w="2190750" h="2857500">
                <a:moveTo>
                  <a:pt x="168186" y="812800"/>
                </a:moveTo>
                <a:lnTo>
                  <a:pt x="165463" y="812800"/>
                </a:lnTo>
                <a:lnTo>
                  <a:pt x="162306" y="825500"/>
                </a:lnTo>
                <a:lnTo>
                  <a:pt x="167347" y="825500"/>
                </a:lnTo>
                <a:lnTo>
                  <a:pt x="168186" y="812800"/>
                </a:lnTo>
                <a:close/>
              </a:path>
              <a:path w="2190750" h="2857500">
                <a:moveTo>
                  <a:pt x="180454" y="812800"/>
                </a:moveTo>
                <a:lnTo>
                  <a:pt x="178777" y="812800"/>
                </a:lnTo>
                <a:lnTo>
                  <a:pt x="169214" y="825500"/>
                </a:lnTo>
                <a:lnTo>
                  <a:pt x="172669" y="825500"/>
                </a:lnTo>
                <a:lnTo>
                  <a:pt x="180454" y="812800"/>
                </a:lnTo>
                <a:close/>
              </a:path>
              <a:path w="2190750" h="2857500">
                <a:moveTo>
                  <a:pt x="198042" y="812800"/>
                </a:moveTo>
                <a:lnTo>
                  <a:pt x="182257" y="812800"/>
                </a:lnTo>
                <a:lnTo>
                  <a:pt x="182846" y="825500"/>
                </a:lnTo>
                <a:lnTo>
                  <a:pt x="191630" y="825500"/>
                </a:lnTo>
                <a:lnTo>
                  <a:pt x="198042" y="812800"/>
                </a:lnTo>
                <a:close/>
              </a:path>
              <a:path w="2190750" h="2857500">
                <a:moveTo>
                  <a:pt x="203819" y="812800"/>
                </a:moveTo>
                <a:lnTo>
                  <a:pt x="198042" y="812800"/>
                </a:lnTo>
                <a:lnTo>
                  <a:pt x="201277" y="825500"/>
                </a:lnTo>
                <a:lnTo>
                  <a:pt x="203819" y="812800"/>
                </a:lnTo>
                <a:close/>
              </a:path>
              <a:path w="2190750" h="2857500">
                <a:moveTo>
                  <a:pt x="2079287" y="812800"/>
                </a:moveTo>
                <a:lnTo>
                  <a:pt x="1999153" y="812800"/>
                </a:lnTo>
                <a:lnTo>
                  <a:pt x="2001481" y="825500"/>
                </a:lnTo>
                <a:lnTo>
                  <a:pt x="2076045" y="825500"/>
                </a:lnTo>
                <a:lnTo>
                  <a:pt x="2079287" y="812800"/>
                </a:lnTo>
                <a:close/>
              </a:path>
              <a:path w="2190750" h="2857500">
                <a:moveTo>
                  <a:pt x="145516" y="800100"/>
                </a:moveTo>
                <a:lnTo>
                  <a:pt x="124544" y="800100"/>
                </a:lnTo>
                <a:lnTo>
                  <a:pt x="118656" y="812800"/>
                </a:lnTo>
                <a:lnTo>
                  <a:pt x="147761" y="812800"/>
                </a:lnTo>
                <a:lnTo>
                  <a:pt x="145516" y="800100"/>
                </a:lnTo>
                <a:close/>
              </a:path>
              <a:path w="2190750" h="2857500">
                <a:moveTo>
                  <a:pt x="146960" y="800100"/>
                </a:moveTo>
                <a:lnTo>
                  <a:pt x="145516" y="800100"/>
                </a:lnTo>
                <a:lnTo>
                  <a:pt x="147761" y="812800"/>
                </a:lnTo>
                <a:lnTo>
                  <a:pt x="152768" y="812800"/>
                </a:lnTo>
                <a:lnTo>
                  <a:pt x="146960" y="800100"/>
                </a:lnTo>
                <a:close/>
              </a:path>
              <a:path w="2190750" h="2857500">
                <a:moveTo>
                  <a:pt x="196860" y="800100"/>
                </a:moveTo>
                <a:lnTo>
                  <a:pt x="146960" y="800100"/>
                </a:lnTo>
                <a:lnTo>
                  <a:pt x="152768" y="812800"/>
                </a:lnTo>
                <a:lnTo>
                  <a:pt x="197548" y="812800"/>
                </a:lnTo>
                <a:lnTo>
                  <a:pt x="196860" y="800100"/>
                </a:lnTo>
                <a:close/>
              </a:path>
              <a:path w="2190750" h="2857500">
                <a:moveTo>
                  <a:pt x="208292" y="800100"/>
                </a:moveTo>
                <a:lnTo>
                  <a:pt x="204063" y="800100"/>
                </a:lnTo>
                <a:lnTo>
                  <a:pt x="198386" y="812800"/>
                </a:lnTo>
                <a:lnTo>
                  <a:pt x="208864" y="812800"/>
                </a:lnTo>
                <a:lnTo>
                  <a:pt x="208292" y="800100"/>
                </a:lnTo>
                <a:close/>
              </a:path>
              <a:path w="2190750" h="2857500">
                <a:moveTo>
                  <a:pt x="1981619" y="800100"/>
                </a:moveTo>
                <a:lnTo>
                  <a:pt x="1979485" y="800100"/>
                </a:lnTo>
                <a:lnTo>
                  <a:pt x="1982076" y="812800"/>
                </a:lnTo>
                <a:lnTo>
                  <a:pt x="1981619" y="800100"/>
                </a:lnTo>
                <a:close/>
              </a:path>
              <a:path w="2190750" h="2857500">
                <a:moveTo>
                  <a:pt x="1994344" y="800100"/>
                </a:moveTo>
                <a:lnTo>
                  <a:pt x="1992845" y="812800"/>
                </a:lnTo>
                <a:lnTo>
                  <a:pt x="1997506" y="812800"/>
                </a:lnTo>
                <a:lnTo>
                  <a:pt x="1994344" y="800100"/>
                </a:lnTo>
                <a:close/>
              </a:path>
              <a:path w="2190750" h="2857500">
                <a:moveTo>
                  <a:pt x="2013029" y="800100"/>
                </a:moveTo>
                <a:lnTo>
                  <a:pt x="1994950" y="800100"/>
                </a:lnTo>
                <a:lnTo>
                  <a:pt x="2004356" y="812800"/>
                </a:lnTo>
                <a:lnTo>
                  <a:pt x="2018664" y="812800"/>
                </a:lnTo>
                <a:lnTo>
                  <a:pt x="2013029" y="800100"/>
                </a:lnTo>
                <a:close/>
              </a:path>
              <a:path w="2190750" h="2857500">
                <a:moveTo>
                  <a:pt x="2064550" y="800100"/>
                </a:moveTo>
                <a:lnTo>
                  <a:pt x="2022395" y="800100"/>
                </a:lnTo>
                <a:lnTo>
                  <a:pt x="2025191" y="812800"/>
                </a:lnTo>
                <a:lnTo>
                  <a:pt x="2077389" y="812800"/>
                </a:lnTo>
                <a:lnTo>
                  <a:pt x="2064550" y="800100"/>
                </a:lnTo>
                <a:close/>
              </a:path>
              <a:path w="2190750" h="2857500">
                <a:moveTo>
                  <a:pt x="137545" y="787400"/>
                </a:moveTo>
                <a:lnTo>
                  <a:pt x="127368" y="787400"/>
                </a:lnTo>
                <a:lnTo>
                  <a:pt x="133839" y="800100"/>
                </a:lnTo>
                <a:lnTo>
                  <a:pt x="137545" y="787400"/>
                </a:lnTo>
                <a:close/>
              </a:path>
              <a:path w="2190750" h="2857500">
                <a:moveTo>
                  <a:pt x="203184" y="787400"/>
                </a:moveTo>
                <a:lnTo>
                  <a:pt x="158724" y="787400"/>
                </a:lnTo>
                <a:lnTo>
                  <a:pt x="155968" y="800100"/>
                </a:lnTo>
                <a:lnTo>
                  <a:pt x="199062" y="800100"/>
                </a:lnTo>
                <a:lnTo>
                  <a:pt x="203184" y="787400"/>
                </a:lnTo>
                <a:close/>
              </a:path>
              <a:path w="2190750" h="2857500">
                <a:moveTo>
                  <a:pt x="208495" y="787400"/>
                </a:moveTo>
                <a:lnTo>
                  <a:pt x="205333" y="800100"/>
                </a:lnTo>
                <a:lnTo>
                  <a:pt x="210972" y="800100"/>
                </a:lnTo>
                <a:lnTo>
                  <a:pt x="208495" y="787400"/>
                </a:lnTo>
                <a:close/>
              </a:path>
              <a:path w="2190750" h="2857500">
                <a:moveTo>
                  <a:pt x="2060536" y="787400"/>
                </a:moveTo>
                <a:lnTo>
                  <a:pt x="1983282" y="787400"/>
                </a:lnTo>
                <a:lnTo>
                  <a:pt x="1985387" y="800100"/>
                </a:lnTo>
                <a:lnTo>
                  <a:pt x="2058987" y="800100"/>
                </a:lnTo>
                <a:lnTo>
                  <a:pt x="2060536" y="787400"/>
                </a:lnTo>
                <a:close/>
              </a:path>
              <a:path w="2190750" h="2857500">
                <a:moveTo>
                  <a:pt x="2071128" y="787400"/>
                </a:moveTo>
                <a:lnTo>
                  <a:pt x="2060536" y="787400"/>
                </a:lnTo>
                <a:lnTo>
                  <a:pt x="2064118" y="800100"/>
                </a:lnTo>
                <a:lnTo>
                  <a:pt x="2072919" y="800100"/>
                </a:lnTo>
                <a:lnTo>
                  <a:pt x="2071128" y="787400"/>
                </a:lnTo>
                <a:close/>
              </a:path>
              <a:path w="2190750" h="2857500">
                <a:moveTo>
                  <a:pt x="175793" y="774700"/>
                </a:moveTo>
                <a:lnTo>
                  <a:pt x="128778" y="774700"/>
                </a:lnTo>
                <a:lnTo>
                  <a:pt x="116890" y="787400"/>
                </a:lnTo>
                <a:lnTo>
                  <a:pt x="173837" y="787400"/>
                </a:lnTo>
                <a:lnTo>
                  <a:pt x="175793" y="774700"/>
                </a:lnTo>
                <a:close/>
              </a:path>
              <a:path w="2190750" h="2857500">
                <a:moveTo>
                  <a:pt x="192109" y="774700"/>
                </a:moveTo>
                <a:lnTo>
                  <a:pt x="175793" y="774700"/>
                </a:lnTo>
                <a:lnTo>
                  <a:pt x="181419" y="787400"/>
                </a:lnTo>
                <a:lnTo>
                  <a:pt x="191568" y="787400"/>
                </a:lnTo>
                <a:lnTo>
                  <a:pt x="192109" y="774700"/>
                </a:lnTo>
                <a:close/>
              </a:path>
              <a:path w="2190750" h="2857500">
                <a:moveTo>
                  <a:pt x="199021" y="774700"/>
                </a:moveTo>
                <a:lnTo>
                  <a:pt x="198069" y="787400"/>
                </a:lnTo>
                <a:lnTo>
                  <a:pt x="205308" y="787400"/>
                </a:lnTo>
                <a:lnTo>
                  <a:pt x="199021" y="774700"/>
                </a:lnTo>
                <a:close/>
              </a:path>
              <a:path w="2190750" h="2857500">
                <a:moveTo>
                  <a:pt x="213194" y="762000"/>
                </a:moveTo>
                <a:lnTo>
                  <a:pt x="203822" y="762000"/>
                </a:lnTo>
                <a:lnTo>
                  <a:pt x="211010" y="774700"/>
                </a:lnTo>
                <a:lnTo>
                  <a:pt x="205308" y="787400"/>
                </a:lnTo>
                <a:lnTo>
                  <a:pt x="213744" y="787400"/>
                </a:lnTo>
                <a:lnTo>
                  <a:pt x="214972" y="774700"/>
                </a:lnTo>
                <a:lnTo>
                  <a:pt x="213194" y="762000"/>
                </a:lnTo>
                <a:close/>
              </a:path>
              <a:path w="2190750" h="2857500">
                <a:moveTo>
                  <a:pt x="225399" y="774700"/>
                </a:moveTo>
                <a:lnTo>
                  <a:pt x="217233" y="774700"/>
                </a:lnTo>
                <a:lnTo>
                  <a:pt x="221386" y="787400"/>
                </a:lnTo>
                <a:lnTo>
                  <a:pt x="225399" y="774700"/>
                </a:lnTo>
                <a:close/>
              </a:path>
              <a:path w="2190750" h="2857500">
                <a:moveTo>
                  <a:pt x="1977370" y="774700"/>
                </a:moveTo>
                <a:lnTo>
                  <a:pt x="1972864" y="774700"/>
                </a:lnTo>
                <a:lnTo>
                  <a:pt x="1970340" y="787400"/>
                </a:lnTo>
                <a:lnTo>
                  <a:pt x="1980018" y="787400"/>
                </a:lnTo>
                <a:lnTo>
                  <a:pt x="1977370" y="774700"/>
                </a:lnTo>
                <a:close/>
              </a:path>
              <a:path w="2190750" h="2857500">
                <a:moveTo>
                  <a:pt x="1987740" y="774700"/>
                </a:moveTo>
                <a:lnTo>
                  <a:pt x="1982482" y="774700"/>
                </a:lnTo>
                <a:lnTo>
                  <a:pt x="1983701" y="787400"/>
                </a:lnTo>
                <a:lnTo>
                  <a:pt x="1988553" y="787400"/>
                </a:lnTo>
                <a:lnTo>
                  <a:pt x="1987740" y="774700"/>
                </a:lnTo>
                <a:close/>
              </a:path>
              <a:path w="2190750" h="2857500">
                <a:moveTo>
                  <a:pt x="2053615" y="762000"/>
                </a:moveTo>
                <a:lnTo>
                  <a:pt x="1988234" y="762000"/>
                </a:lnTo>
                <a:lnTo>
                  <a:pt x="1990966" y="774700"/>
                </a:lnTo>
                <a:lnTo>
                  <a:pt x="1992574" y="787400"/>
                </a:lnTo>
                <a:lnTo>
                  <a:pt x="2055761" y="787400"/>
                </a:lnTo>
                <a:lnTo>
                  <a:pt x="2049449" y="774700"/>
                </a:lnTo>
                <a:lnTo>
                  <a:pt x="2051888" y="774700"/>
                </a:lnTo>
                <a:lnTo>
                  <a:pt x="2053615" y="762000"/>
                </a:lnTo>
                <a:close/>
              </a:path>
              <a:path w="2190750" h="2857500">
                <a:moveTo>
                  <a:pt x="142341" y="762000"/>
                </a:moveTo>
                <a:lnTo>
                  <a:pt x="138925" y="762000"/>
                </a:lnTo>
                <a:lnTo>
                  <a:pt x="138277" y="774700"/>
                </a:lnTo>
                <a:lnTo>
                  <a:pt x="140677" y="774700"/>
                </a:lnTo>
                <a:lnTo>
                  <a:pt x="142341" y="762000"/>
                </a:lnTo>
                <a:close/>
              </a:path>
              <a:path w="2190750" h="2857500">
                <a:moveTo>
                  <a:pt x="203822" y="762000"/>
                </a:moveTo>
                <a:lnTo>
                  <a:pt x="149799" y="762000"/>
                </a:lnTo>
                <a:lnTo>
                  <a:pt x="147207" y="774700"/>
                </a:lnTo>
                <a:lnTo>
                  <a:pt x="199745" y="774700"/>
                </a:lnTo>
                <a:lnTo>
                  <a:pt x="203822" y="762000"/>
                </a:lnTo>
                <a:close/>
              </a:path>
              <a:path w="2190750" h="2857500">
                <a:moveTo>
                  <a:pt x="1980819" y="762000"/>
                </a:moveTo>
                <a:lnTo>
                  <a:pt x="1975510" y="762000"/>
                </a:lnTo>
                <a:lnTo>
                  <a:pt x="1978329" y="774700"/>
                </a:lnTo>
                <a:lnTo>
                  <a:pt x="1985657" y="774700"/>
                </a:lnTo>
                <a:lnTo>
                  <a:pt x="1980819" y="762000"/>
                </a:lnTo>
                <a:close/>
              </a:path>
              <a:path w="2190750" h="2857500">
                <a:moveTo>
                  <a:pt x="2066893" y="771928"/>
                </a:moveTo>
                <a:lnTo>
                  <a:pt x="2067001" y="774700"/>
                </a:lnTo>
                <a:lnTo>
                  <a:pt x="2068004" y="774700"/>
                </a:lnTo>
                <a:lnTo>
                  <a:pt x="2066893" y="771928"/>
                </a:lnTo>
                <a:close/>
              </a:path>
              <a:path w="2190750" h="2857500">
                <a:moveTo>
                  <a:pt x="2066505" y="762000"/>
                </a:moveTo>
                <a:lnTo>
                  <a:pt x="2062911" y="762000"/>
                </a:lnTo>
                <a:lnTo>
                  <a:pt x="2066893" y="771928"/>
                </a:lnTo>
                <a:lnTo>
                  <a:pt x="2066505" y="762000"/>
                </a:lnTo>
                <a:close/>
              </a:path>
              <a:path w="2190750" h="2857500">
                <a:moveTo>
                  <a:pt x="145846" y="749300"/>
                </a:moveTo>
                <a:lnTo>
                  <a:pt x="138036" y="749300"/>
                </a:lnTo>
                <a:lnTo>
                  <a:pt x="133997" y="762000"/>
                </a:lnTo>
                <a:lnTo>
                  <a:pt x="139649" y="762000"/>
                </a:lnTo>
                <a:lnTo>
                  <a:pt x="145846" y="749300"/>
                </a:lnTo>
                <a:close/>
              </a:path>
              <a:path w="2190750" h="2857500">
                <a:moveTo>
                  <a:pt x="207804" y="736600"/>
                </a:moveTo>
                <a:lnTo>
                  <a:pt x="145821" y="736600"/>
                </a:lnTo>
                <a:lnTo>
                  <a:pt x="142722" y="749300"/>
                </a:lnTo>
                <a:lnTo>
                  <a:pt x="145846" y="749300"/>
                </a:lnTo>
                <a:lnTo>
                  <a:pt x="149977" y="762000"/>
                </a:lnTo>
                <a:lnTo>
                  <a:pt x="206529" y="762000"/>
                </a:lnTo>
                <a:lnTo>
                  <a:pt x="205409" y="749300"/>
                </a:lnTo>
                <a:lnTo>
                  <a:pt x="207804" y="736600"/>
                </a:lnTo>
                <a:close/>
              </a:path>
              <a:path w="2190750" h="2857500">
                <a:moveTo>
                  <a:pt x="1993468" y="749300"/>
                </a:moveTo>
                <a:lnTo>
                  <a:pt x="1955914" y="749300"/>
                </a:lnTo>
                <a:lnTo>
                  <a:pt x="1966226" y="762000"/>
                </a:lnTo>
                <a:lnTo>
                  <a:pt x="1996884" y="762000"/>
                </a:lnTo>
                <a:lnTo>
                  <a:pt x="1993468" y="749300"/>
                </a:lnTo>
                <a:close/>
              </a:path>
              <a:path w="2190750" h="2857500">
                <a:moveTo>
                  <a:pt x="2043391" y="749300"/>
                </a:moveTo>
                <a:lnTo>
                  <a:pt x="1996008" y="749300"/>
                </a:lnTo>
                <a:lnTo>
                  <a:pt x="1996884" y="762000"/>
                </a:lnTo>
                <a:lnTo>
                  <a:pt x="2043912" y="762000"/>
                </a:lnTo>
                <a:lnTo>
                  <a:pt x="2043391" y="749300"/>
                </a:lnTo>
                <a:close/>
              </a:path>
              <a:path w="2190750" h="2857500">
                <a:moveTo>
                  <a:pt x="2055685" y="749300"/>
                </a:moveTo>
                <a:lnTo>
                  <a:pt x="2046732" y="749300"/>
                </a:lnTo>
                <a:lnTo>
                  <a:pt x="2048637" y="762000"/>
                </a:lnTo>
                <a:lnTo>
                  <a:pt x="2058314" y="762000"/>
                </a:lnTo>
                <a:lnTo>
                  <a:pt x="2055685" y="749300"/>
                </a:lnTo>
                <a:close/>
              </a:path>
              <a:path w="2190750" h="2857500">
                <a:moveTo>
                  <a:pt x="214045" y="736600"/>
                </a:moveTo>
                <a:lnTo>
                  <a:pt x="210197" y="736600"/>
                </a:lnTo>
                <a:lnTo>
                  <a:pt x="210413" y="749300"/>
                </a:lnTo>
                <a:lnTo>
                  <a:pt x="214236" y="749300"/>
                </a:lnTo>
                <a:lnTo>
                  <a:pt x="215107" y="742100"/>
                </a:lnTo>
                <a:lnTo>
                  <a:pt x="214045" y="736600"/>
                </a:lnTo>
                <a:close/>
              </a:path>
              <a:path w="2190750" h="2857500">
                <a:moveTo>
                  <a:pt x="216979" y="736600"/>
                </a:moveTo>
                <a:lnTo>
                  <a:pt x="215773" y="736600"/>
                </a:lnTo>
                <a:lnTo>
                  <a:pt x="215107" y="742100"/>
                </a:lnTo>
                <a:lnTo>
                  <a:pt x="216496" y="749300"/>
                </a:lnTo>
                <a:lnTo>
                  <a:pt x="216979" y="736600"/>
                </a:lnTo>
                <a:close/>
              </a:path>
              <a:path w="2190750" h="2857500">
                <a:moveTo>
                  <a:pt x="2048859" y="736600"/>
                </a:moveTo>
                <a:lnTo>
                  <a:pt x="1959698" y="736600"/>
                </a:lnTo>
                <a:lnTo>
                  <a:pt x="1964372" y="749300"/>
                </a:lnTo>
                <a:lnTo>
                  <a:pt x="2052774" y="749300"/>
                </a:lnTo>
                <a:lnTo>
                  <a:pt x="2048859" y="736600"/>
                </a:lnTo>
                <a:close/>
              </a:path>
              <a:path w="2190750" h="2857500">
                <a:moveTo>
                  <a:pt x="215773" y="736600"/>
                </a:moveTo>
                <a:lnTo>
                  <a:pt x="214045" y="736600"/>
                </a:lnTo>
                <a:lnTo>
                  <a:pt x="215107" y="742100"/>
                </a:lnTo>
                <a:lnTo>
                  <a:pt x="215773" y="736600"/>
                </a:lnTo>
                <a:close/>
              </a:path>
              <a:path w="2190750" h="2857500">
                <a:moveTo>
                  <a:pt x="212166" y="685800"/>
                </a:moveTo>
                <a:lnTo>
                  <a:pt x="162102" y="685800"/>
                </a:lnTo>
                <a:lnTo>
                  <a:pt x="156866" y="698500"/>
                </a:lnTo>
                <a:lnTo>
                  <a:pt x="155844" y="711200"/>
                </a:lnTo>
                <a:lnTo>
                  <a:pt x="155209" y="723900"/>
                </a:lnTo>
                <a:lnTo>
                  <a:pt x="151130" y="736600"/>
                </a:lnTo>
                <a:lnTo>
                  <a:pt x="234200" y="736600"/>
                </a:lnTo>
                <a:lnTo>
                  <a:pt x="229349" y="723900"/>
                </a:lnTo>
                <a:lnTo>
                  <a:pt x="158673" y="723900"/>
                </a:lnTo>
                <a:lnTo>
                  <a:pt x="160705" y="711200"/>
                </a:lnTo>
                <a:lnTo>
                  <a:pt x="165582" y="698500"/>
                </a:lnTo>
                <a:lnTo>
                  <a:pt x="208666" y="698500"/>
                </a:lnTo>
                <a:lnTo>
                  <a:pt x="212166" y="685800"/>
                </a:lnTo>
                <a:close/>
              </a:path>
              <a:path w="2190750" h="2857500">
                <a:moveTo>
                  <a:pt x="1957006" y="723900"/>
                </a:moveTo>
                <a:lnTo>
                  <a:pt x="1948230" y="723900"/>
                </a:lnTo>
                <a:lnTo>
                  <a:pt x="1950847" y="736600"/>
                </a:lnTo>
                <a:lnTo>
                  <a:pt x="1954885" y="736600"/>
                </a:lnTo>
                <a:lnTo>
                  <a:pt x="1957006" y="723900"/>
                </a:lnTo>
                <a:close/>
              </a:path>
              <a:path w="2190750" h="2857500">
                <a:moveTo>
                  <a:pt x="1988121" y="711200"/>
                </a:moveTo>
                <a:lnTo>
                  <a:pt x="1977085" y="711200"/>
                </a:lnTo>
                <a:lnTo>
                  <a:pt x="1973592" y="723900"/>
                </a:lnTo>
                <a:lnTo>
                  <a:pt x="1973757" y="723900"/>
                </a:lnTo>
                <a:lnTo>
                  <a:pt x="1971522" y="736600"/>
                </a:lnTo>
                <a:lnTo>
                  <a:pt x="1993557" y="736600"/>
                </a:lnTo>
                <a:lnTo>
                  <a:pt x="1990940" y="723900"/>
                </a:lnTo>
                <a:lnTo>
                  <a:pt x="1988121" y="711200"/>
                </a:lnTo>
                <a:close/>
              </a:path>
              <a:path w="2190750" h="2857500">
                <a:moveTo>
                  <a:pt x="2017114" y="723900"/>
                </a:moveTo>
                <a:lnTo>
                  <a:pt x="2000707" y="723900"/>
                </a:lnTo>
                <a:lnTo>
                  <a:pt x="1993557" y="736600"/>
                </a:lnTo>
                <a:lnTo>
                  <a:pt x="2019173" y="736600"/>
                </a:lnTo>
                <a:lnTo>
                  <a:pt x="2017114" y="723900"/>
                </a:lnTo>
                <a:close/>
              </a:path>
              <a:path w="2190750" h="2857500">
                <a:moveTo>
                  <a:pt x="2030450" y="723900"/>
                </a:moveTo>
                <a:lnTo>
                  <a:pt x="2025777" y="723900"/>
                </a:lnTo>
                <a:lnTo>
                  <a:pt x="2031860" y="736600"/>
                </a:lnTo>
                <a:lnTo>
                  <a:pt x="2030450" y="723900"/>
                </a:lnTo>
                <a:close/>
              </a:path>
              <a:path w="2190750" h="2857500">
                <a:moveTo>
                  <a:pt x="208572" y="698500"/>
                </a:moveTo>
                <a:lnTo>
                  <a:pt x="169748" y="698500"/>
                </a:lnTo>
                <a:lnTo>
                  <a:pt x="164172" y="711200"/>
                </a:lnTo>
                <a:lnTo>
                  <a:pt x="158673" y="723900"/>
                </a:lnTo>
                <a:lnTo>
                  <a:pt x="229895" y="723900"/>
                </a:lnTo>
                <a:lnTo>
                  <a:pt x="221335" y="711200"/>
                </a:lnTo>
                <a:lnTo>
                  <a:pt x="204774" y="711200"/>
                </a:lnTo>
                <a:lnTo>
                  <a:pt x="208572" y="698500"/>
                </a:lnTo>
                <a:close/>
              </a:path>
              <a:path w="2190750" h="2857500">
                <a:moveTo>
                  <a:pt x="1997456" y="673100"/>
                </a:moveTo>
                <a:lnTo>
                  <a:pt x="1950490" y="673100"/>
                </a:lnTo>
                <a:lnTo>
                  <a:pt x="1954763" y="685800"/>
                </a:lnTo>
                <a:lnTo>
                  <a:pt x="1956205" y="698500"/>
                </a:lnTo>
                <a:lnTo>
                  <a:pt x="1956117" y="711200"/>
                </a:lnTo>
                <a:lnTo>
                  <a:pt x="1953774" y="711200"/>
                </a:lnTo>
                <a:lnTo>
                  <a:pt x="1958007" y="723900"/>
                </a:lnTo>
                <a:lnTo>
                  <a:pt x="1973592" y="723900"/>
                </a:lnTo>
                <a:lnTo>
                  <a:pt x="1958365" y="711200"/>
                </a:lnTo>
                <a:lnTo>
                  <a:pt x="1957590" y="698500"/>
                </a:lnTo>
                <a:lnTo>
                  <a:pt x="2026742" y="698500"/>
                </a:lnTo>
                <a:lnTo>
                  <a:pt x="2032914" y="685800"/>
                </a:lnTo>
                <a:lnTo>
                  <a:pt x="1998393" y="685800"/>
                </a:lnTo>
                <a:lnTo>
                  <a:pt x="1997456" y="673100"/>
                </a:lnTo>
                <a:close/>
              </a:path>
              <a:path w="2190750" h="2857500">
                <a:moveTo>
                  <a:pt x="1999475" y="711200"/>
                </a:moveTo>
                <a:lnTo>
                  <a:pt x="1997646" y="711200"/>
                </a:lnTo>
                <a:lnTo>
                  <a:pt x="1999170" y="723900"/>
                </a:lnTo>
                <a:lnTo>
                  <a:pt x="2002980" y="723900"/>
                </a:lnTo>
                <a:lnTo>
                  <a:pt x="1999475" y="711200"/>
                </a:lnTo>
                <a:close/>
              </a:path>
              <a:path w="2190750" h="2857500">
                <a:moveTo>
                  <a:pt x="2026704" y="698500"/>
                </a:moveTo>
                <a:lnTo>
                  <a:pt x="1957590" y="698500"/>
                </a:lnTo>
                <a:lnTo>
                  <a:pt x="1967357" y="711200"/>
                </a:lnTo>
                <a:lnTo>
                  <a:pt x="2005457" y="711200"/>
                </a:lnTo>
                <a:lnTo>
                  <a:pt x="2006485" y="723900"/>
                </a:lnTo>
                <a:lnTo>
                  <a:pt x="2032796" y="723900"/>
                </a:lnTo>
                <a:lnTo>
                  <a:pt x="2032381" y="711200"/>
                </a:lnTo>
                <a:lnTo>
                  <a:pt x="2026704" y="698500"/>
                </a:lnTo>
                <a:close/>
              </a:path>
              <a:path w="2190750" h="2857500">
                <a:moveTo>
                  <a:pt x="241858" y="698500"/>
                </a:moveTo>
                <a:lnTo>
                  <a:pt x="214261" y="698500"/>
                </a:lnTo>
                <a:lnTo>
                  <a:pt x="218312" y="711200"/>
                </a:lnTo>
                <a:lnTo>
                  <a:pt x="238213" y="711200"/>
                </a:lnTo>
                <a:lnTo>
                  <a:pt x="241858" y="698500"/>
                </a:lnTo>
                <a:close/>
              </a:path>
              <a:path w="2190750" h="2857500">
                <a:moveTo>
                  <a:pt x="255701" y="698500"/>
                </a:moveTo>
                <a:lnTo>
                  <a:pt x="243192" y="698500"/>
                </a:lnTo>
                <a:lnTo>
                  <a:pt x="249021" y="711200"/>
                </a:lnTo>
                <a:lnTo>
                  <a:pt x="249237" y="711200"/>
                </a:lnTo>
                <a:lnTo>
                  <a:pt x="255701" y="698500"/>
                </a:lnTo>
                <a:close/>
              </a:path>
              <a:path w="2190750" h="2857500">
                <a:moveTo>
                  <a:pt x="1950453" y="698500"/>
                </a:moveTo>
                <a:lnTo>
                  <a:pt x="1948929" y="698500"/>
                </a:lnTo>
                <a:lnTo>
                  <a:pt x="1951685" y="711200"/>
                </a:lnTo>
                <a:lnTo>
                  <a:pt x="1953006" y="711200"/>
                </a:lnTo>
                <a:lnTo>
                  <a:pt x="1950453" y="698500"/>
                </a:lnTo>
                <a:close/>
              </a:path>
              <a:path w="2190750" h="2857500">
                <a:moveTo>
                  <a:pt x="235204" y="685800"/>
                </a:moveTo>
                <a:lnTo>
                  <a:pt x="227342" y="685800"/>
                </a:lnTo>
                <a:lnTo>
                  <a:pt x="226771" y="698500"/>
                </a:lnTo>
                <a:lnTo>
                  <a:pt x="234175" y="698500"/>
                </a:lnTo>
                <a:lnTo>
                  <a:pt x="235204" y="685800"/>
                </a:lnTo>
                <a:close/>
              </a:path>
              <a:path w="2190750" h="2857500">
                <a:moveTo>
                  <a:pt x="249732" y="685800"/>
                </a:moveTo>
                <a:lnTo>
                  <a:pt x="235204" y="685800"/>
                </a:lnTo>
                <a:lnTo>
                  <a:pt x="238747" y="698500"/>
                </a:lnTo>
                <a:lnTo>
                  <a:pt x="246849" y="698500"/>
                </a:lnTo>
                <a:lnTo>
                  <a:pt x="249732" y="685800"/>
                </a:lnTo>
                <a:close/>
              </a:path>
              <a:path w="2190750" h="2857500">
                <a:moveTo>
                  <a:pt x="257646" y="685800"/>
                </a:moveTo>
                <a:lnTo>
                  <a:pt x="249732" y="685800"/>
                </a:lnTo>
                <a:lnTo>
                  <a:pt x="251307" y="698500"/>
                </a:lnTo>
                <a:lnTo>
                  <a:pt x="258114" y="698500"/>
                </a:lnTo>
                <a:lnTo>
                  <a:pt x="257646" y="685800"/>
                </a:lnTo>
                <a:close/>
              </a:path>
              <a:path w="2190750" h="2857500">
                <a:moveTo>
                  <a:pt x="1937969" y="685800"/>
                </a:moveTo>
                <a:lnTo>
                  <a:pt x="1931708" y="685800"/>
                </a:lnTo>
                <a:lnTo>
                  <a:pt x="1940344" y="698500"/>
                </a:lnTo>
                <a:lnTo>
                  <a:pt x="1943353" y="698500"/>
                </a:lnTo>
                <a:lnTo>
                  <a:pt x="1937969" y="685800"/>
                </a:lnTo>
                <a:close/>
              </a:path>
              <a:path w="2190750" h="2857500">
                <a:moveTo>
                  <a:pt x="243408" y="660400"/>
                </a:moveTo>
                <a:lnTo>
                  <a:pt x="187464" y="660400"/>
                </a:lnTo>
                <a:lnTo>
                  <a:pt x="184150" y="673100"/>
                </a:lnTo>
                <a:lnTo>
                  <a:pt x="173888" y="673100"/>
                </a:lnTo>
                <a:lnTo>
                  <a:pt x="177133" y="685800"/>
                </a:lnTo>
                <a:lnTo>
                  <a:pt x="248805" y="685800"/>
                </a:lnTo>
                <a:lnTo>
                  <a:pt x="249483" y="683066"/>
                </a:lnTo>
                <a:lnTo>
                  <a:pt x="243205" y="673100"/>
                </a:lnTo>
                <a:lnTo>
                  <a:pt x="243408" y="660400"/>
                </a:lnTo>
                <a:close/>
              </a:path>
              <a:path w="2190750" h="2857500">
                <a:moveTo>
                  <a:pt x="249483" y="683066"/>
                </a:moveTo>
                <a:lnTo>
                  <a:pt x="248805" y="685800"/>
                </a:lnTo>
                <a:lnTo>
                  <a:pt x="251206" y="685800"/>
                </a:lnTo>
                <a:lnTo>
                  <a:pt x="249483" y="683066"/>
                </a:lnTo>
                <a:close/>
              </a:path>
              <a:path w="2190750" h="2857500">
                <a:moveTo>
                  <a:pt x="254812" y="673100"/>
                </a:moveTo>
                <a:lnTo>
                  <a:pt x="251955" y="673100"/>
                </a:lnTo>
                <a:lnTo>
                  <a:pt x="249483" y="683066"/>
                </a:lnTo>
                <a:lnTo>
                  <a:pt x="251206" y="685800"/>
                </a:lnTo>
                <a:lnTo>
                  <a:pt x="255618" y="685800"/>
                </a:lnTo>
                <a:lnTo>
                  <a:pt x="254812" y="673100"/>
                </a:lnTo>
                <a:close/>
              </a:path>
              <a:path w="2190750" h="2857500">
                <a:moveTo>
                  <a:pt x="2018850" y="673100"/>
                </a:moveTo>
                <a:lnTo>
                  <a:pt x="2008327" y="673100"/>
                </a:lnTo>
                <a:lnTo>
                  <a:pt x="2003385" y="685800"/>
                </a:lnTo>
                <a:lnTo>
                  <a:pt x="2018106" y="685800"/>
                </a:lnTo>
                <a:lnTo>
                  <a:pt x="2018850" y="673100"/>
                </a:lnTo>
                <a:close/>
              </a:path>
              <a:path w="2190750" h="2857500">
                <a:moveTo>
                  <a:pt x="2031873" y="673100"/>
                </a:moveTo>
                <a:lnTo>
                  <a:pt x="2028494" y="673100"/>
                </a:lnTo>
                <a:lnTo>
                  <a:pt x="2025878" y="685800"/>
                </a:lnTo>
                <a:lnTo>
                  <a:pt x="2032253" y="685800"/>
                </a:lnTo>
                <a:lnTo>
                  <a:pt x="2031873" y="673100"/>
                </a:lnTo>
                <a:close/>
              </a:path>
              <a:path w="2190750" h="2857500">
                <a:moveTo>
                  <a:pt x="254431" y="660400"/>
                </a:moveTo>
                <a:lnTo>
                  <a:pt x="246824" y="660400"/>
                </a:lnTo>
                <a:lnTo>
                  <a:pt x="249834" y="673100"/>
                </a:lnTo>
                <a:lnTo>
                  <a:pt x="254431" y="660400"/>
                </a:lnTo>
                <a:close/>
              </a:path>
              <a:path w="2190750" h="2857500">
                <a:moveTo>
                  <a:pt x="267639" y="660400"/>
                </a:moveTo>
                <a:lnTo>
                  <a:pt x="257644" y="673100"/>
                </a:lnTo>
                <a:lnTo>
                  <a:pt x="267627" y="673100"/>
                </a:lnTo>
                <a:lnTo>
                  <a:pt x="267639" y="660400"/>
                </a:lnTo>
                <a:close/>
              </a:path>
              <a:path w="2190750" h="2857500">
                <a:moveTo>
                  <a:pt x="269494" y="660400"/>
                </a:moveTo>
                <a:lnTo>
                  <a:pt x="267627" y="673100"/>
                </a:lnTo>
                <a:lnTo>
                  <a:pt x="269773" y="673100"/>
                </a:lnTo>
                <a:lnTo>
                  <a:pt x="269494" y="660400"/>
                </a:lnTo>
                <a:close/>
              </a:path>
              <a:path w="2190750" h="2857500">
                <a:moveTo>
                  <a:pt x="1948827" y="660400"/>
                </a:moveTo>
                <a:lnTo>
                  <a:pt x="1939302" y="660400"/>
                </a:lnTo>
                <a:lnTo>
                  <a:pt x="1923008" y="673100"/>
                </a:lnTo>
                <a:lnTo>
                  <a:pt x="1957476" y="673100"/>
                </a:lnTo>
                <a:lnTo>
                  <a:pt x="1948827" y="660400"/>
                </a:lnTo>
                <a:close/>
              </a:path>
              <a:path w="2190750" h="2857500">
                <a:moveTo>
                  <a:pt x="2011780" y="660400"/>
                </a:moveTo>
                <a:lnTo>
                  <a:pt x="1957222" y="660400"/>
                </a:lnTo>
                <a:lnTo>
                  <a:pt x="1961819" y="673100"/>
                </a:lnTo>
                <a:lnTo>
                  <a:pt x="2016372" y="673100"/>
                </a:lnTo>
                <a:lnTo>
                  <a:pt x="2011780" y="660400"/>
                </a:lnTo>
                <a:close/>
              </a:path>
              <a:path w="2190750" h="2857500">
                <a:moveTo>
                  <a:pt x="252495" y="647700"/>
                </a:moveTo>
                <a:lnTo>
                  <a:pt x="184631" y="647700"/>
                </a:lnTo>
                <a:lnTo>
                  <a:pt x="180543" y="660400"/>
                </a:lnTo>
                <a:lnTo>
                  <a:pt x="249237" y="660400"/>
                </a:lnTo>
                <a:lnTo>
                  <a:pt x="252495" y="647700"/>
                </a:lnTo>
                <a:close/>
              </a:path>
              <a:path w="2190750" h="2857500">
                <a:moveTo>
                  <a:pt x="268205" y="658659"/>
                </a:moveTo>
                <a:lnTo>
                  <a:pt x="267982" y="660400"/>
                </a:lnTo>
                <a:lnTo>
                  <a:pt x="268516" y="660400"/>
                </a:lnTo>
                <a:lnTo>
                  <a:pt x="268205" y="658659"/>
                </a:lnTo>
                <a:close/>
              </a:path>
              <a:path w="2190750" h="2857500">
                <a:moveTo>
                  <a:pt x="1922487" y="647700"/>
                </a:moveTo>
                <a:lnTo>
                  <a:pt x="1915388" y="647700"/>
                </a:lnTo>
                <a:lnTo>
                  <a:pt x="1919833" y="660400"/>
                </a:lnTo>
                <a:lnTo>
                  <a:pt x="1922716" y="660400"/>
                </a:lnTo>
                <a:lnTo>
                  <a:pt x="1922487" y="647700"/>
                </a:lnTo>
                <a:close/>
              </a:path>
              <a:path w="2190750" h="2857500">
                <a:moveTo>
                  <a:pt x="1990077" y="647700"/>
                </a:moveTo>
                <a:lnTo>
                  <a:pt x="1928707" y="647700"/>
                </a:lnTo>
                <a:lnTo>
                  <a:pt x="1933013" y="660400"/>
                </a:lnTo>
                <a:lnTo>
                  <a:pt x="1992083" y="660400"/>
                </a:lnTo>
                <a:lnTo>
                  <a:pt x="1990077" y="647700"/>
                </a:lnTo>
                <a:close/>
              </a:path>
              <a:path w="2190750" h="2857500">
                <a:moveTo>
                  <a:pt x="273126" y="609600"/>
                </a:moveTo>
                <a:lnTo>
                  <a:pt x="199852" y="609600"/>
                </a:lnTo>
                <a:lnTo>
                  <a:pt x="194756" y="622300"/>
                </a:lnTo>
                <a:lnTo>
                  <a:pt x="192357" y="635000"/>
                </a:lnTo>
                <a:lnTo>
                  <a:pt x="263982" y="635000"/>
                </a:lnTo>
                <a:lnTo>
                  <a:pt x="268205" y="658659"/>
                </a:lnTo>
                <a:lnTo>
                  <a:pt x="269608" y="647700"/>
                </a:lnTo>
                <a:lnTo>
                  <a:pt x="270146" y="647700"/>
                </a:lnTo>
                <a:lnTo>
                  <a:pt x="268554" y="635000"/>
                </a:lnTo>
                <a:lnTo>
                  <a:pt x="272973" y="622300"/>
                </a:lnTo>
                <a:lnTo>
                  <a:pt x="265772" y="622300"/>
                </a:lnTo>
                <a:lnTo>
                  <a:pt x="273126" y="609600"/>
                </a:lnTo>
                <a:close/>
              </a:path>
              <a:path w="2190750" h="2857500">
                <a:moveTo>
                  <a:pt x="189953" y="635000"/>
                </a:moveTo>
                <a:lnTo>
                  <a:pt x="187185" y="647700"/>
                </a:lnTo>
                <a:lnTo>
                  <a:pt x="188112" y="647700"/>
                </a:lnTo>
                <a:lnTo>
                  <a:pt x="189953" y="635000"/>
                </a:lnTo>
                <a:close/>
              </a:path>
              <a:path w="2190750" h="2857500">
                <a:moveTo>
                  <a:pt x="263690" y="635000"/>
                </a:moveTo>
                <a:lnTo>
                  <a:pt x="197213" y="635000"/>
                </a:lnTo>
                <a:lnTo>
                  <a:pt x="191731" y="647700"/>
                </a:lnTo>
                <a:lnTo>
                  <a:pt x="256101" y="647700"/>
                </a:lnTo>
                <a:lnTo>
                  <a:pt x="263690" y="635000"/>
                </a:lnTo>
                <a:close/>
              </a:path>
              <a:path w="2190750" h="2857500">
                <a:moveTo>
                  <a:pt x="293640" y="622300"/>
                </a:moveTo>
                <a:lnTo>
                  <a:pt x="279412" y="622300"/>
                </a:lnTo>
                <a:lnTo>
                  <a:pt x="283498" y="635000"/>
                </a:lnTo>
                <a:lnTo>
                  <a:pt x="280860" y="647700"/>
                </a:lnTo>
                <a:lnTo>
                  <a:pt x="285297" y="647700"/>
                </a:lnTo>
                <a:lnTo>
                  <a:pt x="287808" y="635000"/>
                </a:lnTo>
                <a:lnTo>
                  <a:pt x="289153" y="635000"/>
                </a:lnTo>
                <a:lnTo>
                  <a:pt x="293640" y="622300"/>
                </a:lnTo>
                <a:close/>
              </a:path>
              <a:path w="2190750" h="2857500">
                <a:moveTo>
                  <a:pt x="1911146" y="635000"/>
                </a:moveTo>
                <a:lnTo>
                  <a:pt x="1905635" y="635000"/>
                </a:lnTo>
                <a:lnTo>
                  <a:pt x="1910207" y="647700"/>
                </a:lnTo>
                <a:lnTo>
                  <a:pt x="1911146" y="635000"/>
                </a:lnTo>
                <a:close/>
              </a:path>
              <a:path w="2190750" h="2857500">
                <a:moveTo>
                  <a:pt x="1999018" y="635000"/>
                </a:moveTo>
                <a:lnTo>
                  <a:pt x="1920239" y="635000"/>
                </a:lnTo>
                <a:lnTo>
                  <a:pt x="1924835" y="647700"/>
                </a:lnTo>
                <a:lnTo>
                  <a:pt x="2000796" y="647700"/>
                </a:lnTo>
                <a:lnTo>
                  <a:pt x="1999018" y="635000"/>
                </a:lnTo>
                <a:close/>
              </a:path>
              <a:path w="2190750" h="2857500">
                <a:moveTo>
                  <a:pt x="1991614" y="622300"/>
                </a:moveTo>
                <a:lnTo>
                  <a:pt x="1907245" y="622300"/>
                </a:lnTo>
                <a:lnTo>
                  <a:pt x="1909403" y="635000"/>
                </a:lnTo>
                <a:lnTo>
                  <a:pt x="1997151" y="635000"/>
                </a:lnTo>
                <a:lnTo>
                  <a:pt x="1991614" y="622300"/>
                </a:lnTo>
                <a:close/>
              </a:path>
              <a:path w="2190750" h="2857500">
                <a:moveTo>
                  <a:pt x="289906" y="611193"/>
                </a:moveTo>
                <a:lnTo>
                  <a:pt x="285153" y="622300"/>
                </a:lnTo>
                <a:lnTo>
                  <a:pt x="291172" y="622300"/>
                </a:lnTo>
                <a:lnTo>
                  <a:pt x="289906" y="611193"/>
                </a:lnTo>
                <a:close/>
              </a:path>
              <a:path w="2190750" h="2857500">
                <a:moveTo>
                  <a:pt x="303282" y="609600"/>
                </a:moveTo>
                <a:lnTo>
                  <a:pt x="301675" y="609600"/>
                </a:lnTo>
                <a:lnTo>
                  <a:pt x="291172" y="622300"/>
                </a:lnTo>
                <a:lnTo>
                  <a:pt x="299477" y="622300"/>
                </a:lnTo>
                <a:lnTo>
                  <a:pt x="303282" y="609600"/>
                </a:lnTo>
                <a:close/>
              </a:path>
              <a:path w="2190750" h="2857500">
                <a:moveTo>
                  <a:pt x="1895805" y="609600"/>
                </a:moveTo>
                <a:lnTo>
                  <a:pt x="1885467" y="609600"/>
                </a:lnTo>
                <a:lnTo>
                  <a:pt x="1882470" y="622300"/>
                </a:lnTo>
                <a:lnTo>
                  <a:pt x="1894992" y="622300"/>
                </a:lnTo>
                <a:lnTo>
                  <a:pt x="1895805" y="609600"/>
                </a:lnTo>
                <a:close/>
              </a:path>
              <a:path w="2190750" h="2857500">
                <a:moveTo>
                  <a:pt x="1971172" y="609600"/>
                </a:moveTo>
                <a:lnTo>
                  <a:pt x="1911912" y="609600"/>
                </a:lnTo>
                <a:lnTo>
                  <a:pt x="1910130" y="622300"/>
                </a:lnTo>
                <a:lnTo>
                  <a:pt x="1970592" y="622300"/>
                </a:lnTo>
                <a:lnTo>
                  <a:pt x="1971172" y="609600"/>
                </a:lnTo>
                <a:close/>
              </a:path>
              <a:path w="2190750" h="2857500">
                <a:moveTo>
                  <a:pt x="290588" y="609600"/>
                </a:moveTo>
                <a:lnTo>
                  <a:pt x="289725" y="609600"/>
                </a:lnTo>
                <a:lnTo>
                  <a:pt x="289906" y="611193"/>
                </a:lnTo>
                <a:lnTo>
                  <a:pt x="290588" y="609600"/>
                </a:lnTo>
                <a:close/>
              </a:path>
              <a:path w="2190750" h="2857500">
                <a:moveTo>
                  <a:pt x="222275" y="584200"/>
                </a:moveTo>
                <a:lnTo>
                  <a:pt x="219062" y="584200"/>
                </a:lnTo>
                <a:lnTo>
                  <a:pt x="218097" y="596900"/>
                </a:lnTo>
                <a:lnTo>
                  <a:pt x="209113" y="596900"/>
                </a:lnTo>
                <a:lnTo>
                  <a:pt x="205799" y="609600"/>
                </a:lnTo>
                <a:lnTo>
                  <a:pt x="218236" y="609600"/>
                </a:lnTo>
                <a:lnTo>
                  <a:pt x="220510" y="596900"/>
                </a:lnTo>
                <a:lnTo>
                  <a:pt x="222275" y="584200"/>
                </a:lnTo>
                <a:close/>
              </a:path>
              <a:path w="2190750" h="2857500">
                <a:moveTo>
                  <a:pt x="282549" y="596900"/>
                </a:moveTo>
                <a:lnTo>
                  <a:pt x="228463" y="596900"/>
                </a:lnTo>
                <a:lnTo>
                  <a:pt x="222547" y="609600"/>
                </a:lnTo>
                <a:lnTo>
                  <a:pt x="282187" y="609600"/>
                </a:lnTo>
                <a:lnTo>
                  <a:pt x="282549" y="596900"/>
                </a:lnTo>
                <a:close/>
              </a:path>
              <a:path w="2190750" h="2857500">
                <a:moveTo>
                  <a:pt x="298640" y="596900"/>
                </a:moveTo>
                <a:lnTo>
                  <a:pt x="287270" y="596900"/>
                </a:lnTo>
                <a:lnTo>
                  <a:pt x="289255" y="609600"/>
                </a:lnTo>
                <a:lnTo>
                  <a:pt x="292836" y="609600"/>
                </a:lnTo>
                <a:lnTo>
                  <a:pt x="298640" y="596900"/>
                </a:lnTo>
                <a:close/>
              </a:path>
              <a:path w="2190750" h="2857500">
                <a:moveTo>
                  <a:pt x="310057" y="596900"/>
                </a:moveTo>
                <a:lnTo>
                  <a:pt x="306781" y="596900"/>
                </a:lnTo>
                <a:lnTo>
                  <a:pt x="305892" y="609600"/>
                </a:lnTo>
                <a:lnTo>
                  <a:pt x="310057" y="596900"/>
                </a:lnTo>
                <a:close/>
              </a:path>
              <a:path w="2190750" h="2857500">
                <a:moveTo>
                  <a:pt x="1899361" y="596900"/>
                </a:moveTo>
                <a:lnTo>
                  <a:pt x="1885581" y="596900"/>
                </a:lnTo>
                <a:lnTo>
                  <a:pt x="1884260" y="609600"/>
                </a:lnTo>
                <a:lnTo>
                  <a:pt x="1895284" y="609600"/>
                </a:lnTo>
                <a:lnTo>
                  <a:pt x="1899361" y="596900"/>
                </a:lnTo>
                <a:close/>
              </a:path>
              <a:path w="2190750" h="2857500">
                <a:moveTo>
                  <a:pt x="1901101" y="584200"/>
                </a:moveTo>
                <a:lnTo>
                  <a:pt x="1886356" y="584200"/>
                </a:lnTo>
                <a:lnTo>
                  <a:pt x="1882419" y="596900"/>
                </a:lnTo>
                <a:lnTo>
                  <a:pt x="1899361" y="596900"/>
                </a:lnTo>
                <a:lnTo>
                  <a:pt x="1901774" y="609600"/>
                </a:lnTo>
                <a:lnTo>
                  <a:pt x="1909229" y="609600"/>
                </a:lnTo>
                <a:lnTo>
                  <a:pt x="1906975" y="606328"/>
                </a:lnTo>
                <a:lnTo>
                  <a:pt x="1899856" y="596900"/>
                </a:lnTo>
                <a:lnTo>
                  <a:pt x="1901101" y="584200"/>
                </a:lnTo>
                <a:close/>
              </a:path>
              <a:path w="2190750" h="2857500">
                <a:moveTo>
                  <a:pt x="1955152" y="596900"/>
                </a:moveTo>
                <a:lnTo>
                  <a:pt x="1909707" y="596900"/>
                </a:lnTo>
                <a:lnTo>
                  <a:pt x="1910646" y="609600"/>
                </a:lnTo>
                <a:lnTo>
                  <a:pt x="1958848" y="609600"/>
                </a:lnTo>
                <a:lnTo>
                  <a:pt x="1955152" y="596900"/>
                </a:lnTo>
                <a:close/>
              </a:path>
              <a:path w="2190750" h="2857500">
                <a:moveTo>
                  <a:pt x="1977194" y="596900"/>
                </a:moveTo>
                <a:lnTo>
                  <a:pt x="1957374" y="596900"/>
                </a:lnTo>
                <a:lnTo>
                  <a:pt x="1958848" y="609600"/>
                </a:lnTo>
                <a:lnTo>
                  <a:pt x="1974646" y="609600"/>
                </a:lnTo>
                <a:lnTo>
                  <a:pt x="1977194" y="596900"/>
                </a:lnTo>
                <a:close/>
              </a:path>
              <a:path w="2190750" h="2857500">
                <a:moveTo>
                  <a:pt x="1900478" y="596900"/>
                </a:moveTo>
                <a:lnTo>
                  <a:pt x="1899856" y="596900"/>
                </a:lnTo>
                <a:lnTo>
                  <a:pt x="1906975" y="606328"/>
                </a:lnTo>
                <a:lnTo>
                  <a:pt x="1900478" y="596900"/>
                </a:lnTo>
                <a:close/>
              </a:path>
              <a:path w="2190750" h="2857500">
                <a:moveTo>
                  <a:pt x="218427" y="584200"/>
                </a:moveTo>
                <a:lnTo>
                  <a:pt x="218109" y="584200"/>
                </a:lnTo>
                <a:lnTo>
                  <a:pt x="213363" y="596900"/>
                </a:lnTo>
                <a:lnTo>
                  <a:pt x="218097" y="596900"/>
                </a:lnTo>
                <a:lnTo>
                  <a:pt x="218427" y="584200"/>
                </a:lnTo>
                <a:close/>
              </a:path>
              <a:path w="2190750" h="2857500">
                <a:moveTo>
                  <a:pt x="302641" y="584200"/>
                </a:moveTo>
                <a:lnTo>
                  <a:pt x="230416" y="584200"/>
                </a:lnTo>
                <a:lnTo>
                  <a:pt x="232593" y="596900"/>
                </a:lnTo>
                <a:lnTo>
                  <a:pt x="287718" y="596900"/>
                </a:lnTo>
                <a:lnTo>
                  <a:pt x="302641" y="584200"/>
                </a:lnTo>
                <a:close/>
              </a:path>
              <a:path w="2190750" h="2857500">
                <a:moveTo>
                  <a:pt x="316230" y="584200"/>
                </a:moveTo>
                <a:lnTo>
                  <a:pt x="304851" y="584200"/>
                </a:lnTo>
                <a:lnTo>
                  <a:pt x="309529" y="596900"/>
                </a:lnTo>
                <a:lnTo>
                  <a:pt x="314327" y="596900"/>
                </a:lnTo>
                <a:lnTo>
                  <a:pt x="316230" y="584200"/>
                </a:lnTo>
                <a:close/>
              </a:path>
              <a:path w="2190750" h="2857500">
                <a:moveTo>
                  <a:pt x="1882051" y="584200"/>
                </a:moveTo>
                <a:lnTo>
                  <a:pt x="1871184" y="584200"/>
                </a:lnTo>
                <a:lnTo>
                  <a:pt x="1874278" y="596900"/>
                </a:lnTo>
                <a:lnTo>
                  <a:pt x="1882419" y="596900"/>
                </a:lnTo>
                <a:lnTo>
                  <a:pt x="1882051" y="584200"/>
                </a:lnTo>
                <a:close/>
              </a:path>
              <a:path w="2190750" h="2857500">
                <a:moveTo>
                  <a:pt x="1910232" y="584200"/>
                </a:moveTo>
                <a:lnTo>
                  <a:pt x="1901101" y="584200"/>
                </a:lnTo>
                <a:lnTo>
                  <a:pt x="1903907" y="596900"/>
                </a:lnTo>
                <a:lnTo>
                  <a:pt x="1907082" y="596900"/>
                </a:lnTo>
                <a:lnTo>
                  <a:pt x="1910232" y="584200"/>
                </a:lnTo>
                <a:close/>
              </a:path>
              <a:path w="2190750" h="2857500">
                <a:moveTo>
                  <a:pt x="1914457" y="571500"/>
                </a:moveTo>
                <a:lnTo>
                  <a:pt x="1879231" y="571500"/>
                </a:lnTo>
                <a:lnTo>
                  <a:pt x="1883537" y="584200"/>
                </a:lnTo>
                <a:lnTo>
                  <a:pt x="1915274" y="584200"/>
                </a:lnTo>
                <a:lnTo>
                  <a:pt x="1909737" y="596900"/>
                </a:lnTo>
                <a:lnTo>
                  <a:pt x="1912467" y="596900"/>
                </a:lnTo>
                <a:lnTo>
                  <a:pt x="1917228" y="586367"/>
                </a:lnTo>
                <a:lnTo>
                  <a:pt x="1916866" y="584200"/>
                </a:lnTo>
                <a:lnTo>
                  <a:pt x="1914457" y="571500"/>
                </a:lnTo>
                <a:close/>
              </a:path>
              <a:path w="2190750" h="2857500">
                <a:moveTo>
                  <a:pt x="1917228" y="586367"/>
                </a:moveTo>
                <a:lnTo>
                  <a:pt x="1912467" y="596900"/>
                </a:lnTo>
                <a:lnTo>
                  <a:pt x="1918987" y="596900"/>
                </a:lnTo>
                <a:lnTo>
                  <a:pt x="1917228" y="586367"/>
                </a:lnTo>
                <a:close/>
              </a:path>
              <a:path w="2190750" h="2857500">
                <a:moveTo>
                  <a:pt x="1918208" y="584200"/>
                </a:moveTo>
                <a:lnTo>
                  <a:pt x="1917228" y="586367"/>
                </a:lnTo>
                <a:lnTo>
                  <a:pt x="1918987" y="596900"/>
                </a:lnTo>
                <a:lnTo>
                  <a:pt x="1923770" y="596900"/>
                </a:lnTo>
                <a:lnTo>
                  <a:pt x="1918208" y="584200"/>
                </a:lnTo>
                <a:close/>
              </a:path>
              <a:path w="2190750" h="2857500">
                <a:moveTo>
                  <a:pt x="1926407" y="590665"/>
                </a:moveTo>
                <a:lnTo>
                  <a:pt x="1923770" y="596900"/>
                </a:lnTo>
                <a:lnTo>
                  <a:pt x="1928649" y="596900"/>
                </a:lnTo>
                <a:lnTo>
                  <a:pt x="1926407" y="590665"/>
                </a:lnTo>
                <a:close/>
              </a:path>
              <a:path w="2190750" h="2857500">
                <a:moveTo>
                  <a:pt x="1936051" y="584200"/>
                </a:moveTo>
                <a:lnTo>
                  <a:pt x="1929142" y="584200"/>
                </a:lnTo>
                <a:lnTo>
                  <a:pt x="1926407" y="590665"/>
                </a:lnTo>
                <a:lnTo>
                  <a:pt x="1928649" y="596900"/>
                </a:lnTo>
                <a:lnTo>
                  <a:pt x="1934873" y="596900"/>
                </a:lnTo>
                <a:lnTo>
                  <a:pt x="1936051" y="584200"/>
                </a:lnTo>
                <a:close/>
              </a:path>
              <a:path w="2190750" h="2857500">
                <a:moveTo>
                  <a:pt x="1970446" y="584200"/>
                </a:moveTo>
                <a:lnTo>
                  <a:pt x="1936051" y="584200"/>
                </a:lnTo>
                <a:lnTo>
                  <a:pt x="1934873" y="596900"/>
                </a:lnTo>
                <a:lnTo>
                  <a:pt x="1975532" y="596900"/>
                </a:lnTo>
                <a:lnTo>
                  <a:pt x="1970446" y="584200"/>
                </a:lnTo>
                <a:close/>
              </a:path>
              <a:path w="2190750" h="2857500">
                <a:moveTo>
                  <a:pt x="1929142" y="584200"/>
                </a:moveTo>
                <a:lnTo>
                  <a:pt x="1924083" y="584200"/>
                </a:lnTo>
                <a:lnTo>
                  <a:pt x="1926407" y="590665"/>
                </a:lnTo>
                <a:lnTo>
                  <a:pt x="1929142" y="584200"/>
                </a:lnTo>
                <a:close/>
              </a:path>
              <a:path w="2190750" h="2857500">
                <a:moveTo>
                  <a:pt x="238698" y="571500"/>
                </a:moveTo>
                <a:lnTo>
                  <a:pt x="230267" y="571500"/>
                </a:lnTo>
                <a:lnTo>
                  <a:pt x="227571" y="584200"/>
                </a:lnTo>
                <a:lnTo>
                  <a:pt x="235694" y="584200"/>
                </a:lnTo>
                <a:lnTo>
                  <a:pt x="238698" y="571500"/>
                </a:lnTo>
                <a:close/>
              </a:path>
              <a:path w="2190750" h="2857500">
                <a:moveTo>
                  <a:pt x="314553" y="571500"/>
                </a:moveTo>
                <a:lnTo>
                  <a:pt x="243230" y="571500"/>
                </a:lnTo>
                <a:lnTo>
                  <a:pt x="242150" y="584200"/>
                </a:lnTo>
                <a:lnTo>
                  <a:pt x="309473" y="584200"/>
                </a:lnTo>
                <a:lnTo>
                  <a:pt x="314553" y="571500"/>
                </a:lnTo>
                <a:close/>
              </a:path>
              <a:path w="2190750" h="2857500">
                <a:moveTo>
                  <a:pt x="322338" y="571500"/>
                </a:moveTo>
                <a:lnTo>
                  <a:pt x="319433" y="571500"/>
                </a:lnTo>
                <a:lnTo>
                  <a:pt x="318120" y="584200"/>
                </a:lnTo>
                <a:lnTo>
                  <a:pt x="323405" y="584200"/>
                </a:lnTo>
                <a:lnTo>
                  <a:pt x="322338" y="571500"/>
                </a:lnTo>
                <a:close/>
              </a:path>
              <a:path w="2190750" h="2857500">
                <a:moveTo>
                  <a:pt x="1875090" y="571500"/>
                </a:moveTo>
                <a:lnTo>
                  <a:pt x="1862125" y="571500"/>
                </a:lnTo>
                <a:lnTo>
                  <a:pt x="1866901" y="584200"/>
                </a:lnTo>
                <a:lnTo>
                  <a:pt x="1874327" y="584200"/>
                </a:lnTo>
                <a:lnTo>
                  <a:pt x="1875090" y="571500"/>
                </a:lnTo>
                <a:close/>
              </a:path>
              <a:path w="2190750" h="2857500">
                <a:moveTo>
                  <a:pt x="1941606" y="571500"/>
                </a:moveTo>
                <a:lnTo>
                  <a:pt x="1915642" y="571500"/>
                </a:lnTo>
                <a:lnTo>
                  <a:pt x="1919833" y="584200"/>
                </a:lnTo>
                <a:lnTo>
                  <a:pt x="1937688" y="584200"/>
                </a:lnTo>
                <a:lnTo>
                  <a:pt x="1941606" y="571500"/>
                </a:lnTo>
                <a:close/>
              </a:path>
              <a:path w="2190750" h="2857500">
                <a:moveTo>
                  <a:pt x="1941606" y="571500"/>
                </a:moveTo>
                <a:lnTo>
                  <a:pt x="1937688" y="584200"/>
                </a:lnTo>
                <a:lnTo>
                  <a:pt x="1948738" y="584200"/>
                </a:lnTo>
                <a:lnTo>
                  <a:pt x="1941606" y="571500"/>
                </a:lnTo>
                <a:close/>
              </a:path>
              <a:path w="2190750" h="2857500">
                <a:moveTo>
                  <a:pt x="1963318" y="571500"/>
                </a:moveTo>
                <a:lnTo>
                  <a:pt x="1941606" y="571500"/>
                </a:lnTo>
                <a:lnTo>
                  <a:pt x="1948738" y="584200"/>
                </a:lnTo>
                <a:lnTo>
                  <a:pt x="1966543" y="584200"/>
                </a:lnTo>
                <a:lnTo>
                  <a:pt x="1963318" y="571500"/>
                </a:lnTo>
                <a:close/>
              </a:path>
              <a:path w="2190750" h="2857500">
                <a:moveTo>
                  <a:pt x="310959" y="558800"/>
                </a:moveTo>
                <a:lnTo>
                  <a:pt x="230283" y="558800"/>
                </a:lnTo>
                <a:lnTo>
                  <a:pt x="226834" y="571500"/>
                </a:lnTo>
                <a:lnTo>
                  <a:pt x="310680" y="571500"/>
                </a:lnTo>
                <a:lnTo>
                  <a:pt x="310959" y="558800"/>
                </a:lnTo>
                <a:close/>
              </a:path>
              <a:path w="2190750" h="2857500">
                <a:moveTo>
                  <a:pt x="318211" y="558800"/>
                </a:moveTo>
                <a:lnTo>
                  <a:pt x="313702" y="558800"/>
                </a:lnTo>
                <a:lnTo>
                  <a:pt x="313004" y="571500"/>
                </a:lnTo>
                <a:lnTo>
                  <a:pt x="316928" y="571500"/>
                </a:lnTo>
                <a:lnTo>
                  <a:pt x="318211" y="558800"/>
                </a:lnTo>
                <a:close/>
              </a:path>
              <a:path w="2190750" h="2857500">
                <a:moveTo>
                  <a:pt x="1948853" y="558800"/>
                </a:moveTo>
                <a:lnTo>
                  <a:pt x="1852625" y="558800"/>
                </a:lnTo>
                <a:lnTo>
                  <a:pt x="1857552" y="571500"/>
                </a:lnTo>
                <a:lnTo>
                  <a:pt x="1952155" y="571500"/>
                </a:lnTo>
                <a:lnTo>
                  <a:pt x="1948853" y="558800"/>
                </a:lnTo>
                <a:close/>
              </a:path>
              <a:path w="2190750" h="2857500">
                <a:moveTo>
                  <a:pt x="1959571" y="558800"/>
                </a:moveTo>
                <a:lnTo>
                  <a:pt x="1956854" y="558800"/>
                </a:lnTo>
                <a:lnTo>
                  <a:pt x="1952155" y="571500"/>
                </a:lnTo>
                <a:lnTo>
                  <a:pt x="1962238" y="571500"/>
                </a:lnTo>
                <a:lnTo>
                  <a:pt x="1959571" y="558800"/>
                </a:lnTo>
                <a:close/>
              </a:path>
              <a:path w="2190750" h="2857500">
                <a:moveTo>
                  <a:pt x="300546" y="533400"/>
                </a:moveTo>
                <a:lnTo>
                  <a:pt x="250460" y="533400"/>
                </a:lnTo>
                <a:lnTo>
                  <a:pt x="246799" y="546100"/>
                </a:lnTo>
                <a:lnTo>
                  <a:pt x="238137" y="546100"/>
                </a:lnTo>
                <a:lnTo>
                  <a:pt x="239661" y="558800"/>
                </a:lnTo>
                <a:lnTo>
                  <a:pt x="299222" y="558800"/>
                </a:lnTo>
                <a:lnTo>
                  <a:pt x="297416" y="546100"/>
                </a:lnTo>
                <a:lnTo>
                  <a:pt x="300546" y="533400"/>
                </a:lnTo>
                <a:close/>
              </a:path>
              <a:path w="2190750" h="2857500">
                <a:moveTo>
                  <a:pt x="317488" y="546100"/>
                </a:moveTo>
                <a:lnTo>
                  <a:pt x="307781" y="546100"/>
                </a:lnTo>
                <a:lnTo>
                  <a:pt x="311845" y="558800"/>
                </a:lnTo>
                <a:lnTo>
                  <a:pt x="318795" y="558800"/>
                </a:lnTo>
                <a:lnTo>
                  <a:pt x="317488" y="546100"/>
                </a:lnTo>
                <a:close/>
              </a:path>
              <a:path w="2190750" h="2857500">
                <a:moveTo>
                  <a:pt x="330022" y="546100"/>
                </a:moveTo>
                <a:lnTo>
                  <a:pt x="324561" y="546100"/>
                </a:lnTo>
                <a:lnTo>
                  <a:pt x="322364" y="558800"/>
                </a:lnTo>
                <a:lnTo>
                  <a:pt x="333235" y="558800"/>
                </a:lnTo>
                <a:lnTo>
                  <a:pt x="330022" y="546100"/>
                </a:lnTo>
                <a:close/>
              </a:path>
              <a:path w="2190750" h="2857500">
                <a:moveTo>
                  <a:pt x="1939871" y="533400"/>
                </a:moveTo>
                <a:lnTo>
                  <a:pt x="1867673" y="533400"/>
                </a:lnTo>
                <a:lnTo>
                  <a:pt x="1873106" y="546100"/>
                </a:lnTo>
                <a:lnTo>
                  <a:pt x="1877161" y="558800"/>
                </a:lnTo>
                <a:lnTo>
                  <a:pt x="1883397" y="558800"/>
                </a:lnTo>
                <a:lnTo>
                  <a:pt x="1882139" y="546100"/>
                </a:lnTo>
                <a:lnTo>
                  <a:pt x="1947964" y="546100"/>
                </a:lnTo>
                <a:lnTo>
                  <a:pt x="1939871" y="533400"/>
                </a:lnTo>
                <a:close/>
              </a:path>
              <a:path w="2190750" h="2857500">
                <a:moveTo>
                  <a:pt x="1950001" y="546100"/>
                </a:moveTo>
                <a:lnTo>
                  <a:pt x="1890331" y="546100"/>
                </a:lnTo>
                <a:lnTo>
                  <a:pt x="1892566" y="558800"/>
                </a:lnTo>
                <a:lnTo>
                  <a:pt x="1949175" y="558800"/>
                </a:lnTo>
                <a:lnTo>
                  <a:pt x="1950001" y="546100"/>
                </a:lnTo>
                <a:close/>
              </a:path>
              <a:path w="2190750" h="2857500">
                <a:moveTo>
                  <a:pt x="327533" y="533400"/>
                </a:moveTo>
                <a:lnTo>
                  <a:pt x="309753" y="533400"/>
                </a:lnTo>
                <a:lnTo>
                  <a:pt x="305269" y="546100"/>
                </a:lnTo>
                <a:lnTo>
                  <a:pt x="324767" y="546100"/>
                </a:lnTo>
                <a:lnTo>
                  <a:pt x="327533" y="533400"/>
                </a:lnTo>
                <a:close/>
              </a:path>
              <a:path w="2190750" h="2857500">
                <a:moveTo>
                  <a:pt x="348676" y="533400"/>
                </a:moveTo>
                <a:lnTo>
                  <a:pt x="347441" y="533400"/>
                </a:lnTo>
                <a:lnTo>
                  <a:pt x="340029" y="546100"/>
                </a:lnTo>
                <a:lnTo>
                  <a:pt x="345557" y="546100"/>
                </a:lnTo>
                <a:lnTo>
                  <a:pt x="348676" y="533400"/>
                </a:lnTo>
                <a:close/>
              </a:path>
              <a:path w="2190750" h="2857500">
                <a:moveTo>
                  <a:pt x="1839521" y="533400"/>
                </a:moveTo>
                <a:lnTo>
                  <a:pt x="1831606" y="533400"/>
                </a:lnTo>
                <a:lnTo>
                  <a:pt x="1836394" y="546100"/>
                </a:lnTo>
                <a:lnTo>
                  <a:pt x="1839521" y="533400"/>
                </a:lnTo>
                <a:close/>
              </a:path>
              <a:path w="2190750" h="2857500">
                <a:moveTo>
                  <a:pt x="1861007" y="533400"/>
                </a:moveTo>
                <a:lnTo>
                  <a:pt x="1853971" y="533400"/>
                </a:lnTo>
                <a:lnTo>
                  <a:pt x="1852498" y="546100"/>
                </a:lnTo>
                <a:lnTo>
                  <a:pt x="1862594" y="546100"/>
                </a:lnTo>
                <a:lnTo>
                  <a:pt x="1861007" y="533400"/>
                </a:lnTo>
                <a:close/>
              </a:path>
              <a:path w="2190750" h="2857500">
                <a:moveTo>
                  <a:pt x="263283" y="520700"/>
                </a:moveTo>
                <a:lnTo>
                  <a:pt x="250847" y="520700"/>
                </a:lnTo>
                <a:lnTo>
                  <a:pt x="250855" y="533400"/>
                </a:lnTo>
                <a:lnTo>
                  <a:pt x="265899" y="533400"/>
                </a:lnTo>
                <a:lnTo>
                  <a:pt x="263283" y="520700"/>
                </a:lnTo>
                <a:close/>
              </a:path>
              <a:path w="2190750" h="2857500">
                <a:moveTo>
                  <a:pt x="324700" y="520700"/>
                </a:moveTo>
                <a:lnTo>
                  <a:pt x="272819" y="520700"/>
                </a:lnTo>
                <a:lnTo>
                  <a:pt x="269658" y="533400"/>
                </a:lnTo>
                <a:lnTo>
                  <a:pt x="325197" y="533400"/>
                </a:lnTo>
                <a:lnTo>
                  <a:pt x="324700" y="520700"/>
                </a:lnTo>
                <a:close/>
              </a:path>
              <a:path w="2190750" h="2857500">
                <a:moveTo>
                  <a:pt x="336130" y="520700"/>
                </a:moveTo>
                <a:lnTo>
                  <a:pt x="333074" y="520700"/>
                </a:lnTo>
                <a:lnTo>
                  <a:pt x="332003" y="533400"/>
                </a:lnTo>
                <a:lnTo>
                  <a:pt x="336308" y="533400"/>
                </a:lnTo>
                <a:lnTo>
                  <a:pt x="336130" y="520700"/>
                </a:lnTo>
                <a:close/>
              </a:path>
              <a:path w="2190750" h="2857500">
                <a:moveTo>
                  <a:pt x="349643" y="520700"/>
                </a:moveTo>
                <a:lnTo>
                  <a:pt x="342734" y="520700"/>
                </a:lnTo>
                <a:lnTo>
                  <a:pt x="340728" y="533400"/>
                </a:lnTo>
                <a:lnTo>
                  <a:pt x="342887" y="533400"/>
                </a:lnTo>
                <a:lnTo>
                  <a:pt x="349643" y="520700"/>
                </a:lnTo>
                <a:close/>
              </a:path>
              <a:path w="2190750" h="2857500">
                <a:moveTo>
                  <a:pt x="1837131" y="520700"/>
                </a:moveTo>
                <a:lnTo>
                  <a:pt x="1829790" y="520700"/>
                </a:lnTo>
                <a:lnTo>
                  <a:pt x="1836432" y="533400"/>
                </a:lnTo>
                <a:lnTo>
                  <a:pt x="1836991" y="533400"/>
                </a:lnTo>
                <a:lnTo>
                  <a:pt x="1837131" y="520700"/>
                </a:lnTo>
                <a:close/>
              </a:path>
              <a:path w="2190750" h="2857500">
                <a:moveTo>
                  <a:pt x="1852114" y="520700"/>
                </a:moveTo>
                <a:lnTo>
                  <a:pt x="1840953" y="520700"/>
                </a:lnTo>
                <a:lnTo>
                  <a:pt x="1841550" y="533400"/>
                </a:lnTo>
                <a:lnTo>
                  <a:pt x="1845703" y="533400"/>
                </a:lnTo>
                <a:lnTo>
                  <a:pt x="1852114" y="520700"/>
                </a:lnTo>
                <a:close/>
              </a:path>
              <a:path w="2190750" h="2857500">
                <a:moveTo>
                  <a:pt x="1892033" y="520700"/>
                </a:moveTo>
                <a:lnTo>
                  <a:pt x="1855927" y="520700"/>
                </a:lnTo>
                <a:lnTo>
                  <a:pt x="1861675" y="533400"/>
                </a:lnTo>
                <a:lnTo>
                  <a:pt x="1890852" y="533400"/>
                </a:lnTo>
                <a:lnTo>
                  <a:pt x="1892033" y="520700"/>
                </a:lnTo>
                <a:close/>
              </a:path>
              <a:path w="2190750" h="2857500">
                <a:moveTo>
                  <a:pt x="1915718" y="520700"/>
                </a:moveTo>
                <a:lnTo>
                  <a:pt x="1892033" y="520700"/>
                </a:lnTo>
                <a:lnTo>
                  <a:pt x="1896846" y="533400"/>
                </a:lnTo>
                <a:lnTo>
                  <a:pt x="1918081" y="533400"/>
                </a:lnTo>
                <a:lnTo>
                  <a:pt x="1915718" y="520700"/>
                </a:lnTo>
                <a:close/>
              </a:path>
              <a:path w="2190750" h="2857500">
                <a:moveTo>
                  <a:pt x="1930933" y="508000"/>
                </a:moveTo>
                <a:lnTo>
                  <a:pt x="1851152" y="508000"/>
                </a:lnTo>
                <a:lnTo>
                  <a:pt x="1850631" y="520700"/>
                </a:lnTo>
                <a:lnTo>
                  <a:pt x="1917344" y="520700"/>
                </a:lnTo>
                <a:lnTo>
                  <a:pt x="1928190" y="533400"/>
                </a:lnTo>
                <a:lnTo>
                  <a:pt x="1930933" y="508000"/>
                </a:lnTo>
                <a:close/>
              </a:path>
              <a:path w="2190750" h="2857500">
                <a:moveTo>
                  <a:pt x="267042" y="508000"/>
                </a:moveTo>
                <a:lnTo>
                  <a:pt x="260057" y="508000"/>
                </a:lnTo>
                <a:lnTo>
                  <a:pt x="255634" y="520700"/>
                </a:lnTo>
                <a:lnTo>
                  <a:pt x="267817" y="520700"/>
                </a:lnTo>
                <a:lnTo>
                  <a:pt x="267042" y="508000"/>
                </a:lnTo>
                <a:close/>
              </a:path>
              <a:path w="2190750" h="2857500">
                <a:moveTo>
                  <a:pt x="342285" y="508000"/>
                </a:moveTo>
                <a:lnTo>
                  <a:pt x="275081" y="508000"/>
                </a:lnTo>
                <a:lnTo>
                  <a:pt x="274817" y="520700"/>
                </a:lnTo>
                <a:lnTo>
                  <a:pt x="337906" y="520700"/>
                </a:lnTo>
                <a:lnTo>
                  <a:pt x="342285" y="508000"/>
                </a:lnTo>
                <a:close/>
              </a:path>
              <a:path w="2190750" h="2857500">
                <a:moveTo>
                  <a:pt x="373926" y="495300"/>
                </a:moveTo>
                <a:lnTo>
                  <a:pt x="360108" y="495300"/>
                </a:lnTo>
                <a:lnTo>
                  <a:pt x="360090" y="495707"/>
                </a:lnTo>
                <a:lnTo>
                  <a:pt x="363385" y="508000"/>
                </a:lnTo>
                <a:lnTo>
                  <a:pt x="347248" y="508000"/>
                </a:lnTo>
                <a:lnTo>
                  <a:pt x="350774" y="520700"/>
                </a:lnTo>
                <a:lnTo>
                  <a:pt x="361235" y="520700"/>
                </a:lnTo>
                <a:lnTo>
                  <a:pt x="368161" y="508000"/>
                </a:lnTo>
                <a:lnTo>
                  <a:pt x="373926" y="495300"/>
                </a:lnTo>
                <a:close/>
              </a:path>
              <a:path w="2190750" h="2857500">
                <a:moveTo>
                  <a:pt x="1838578" y="508000"/>
                </a:moveTo>
                <a:lnTo>
                  <a:pt x="1813928" y="508000"/>
                </a:lnTo>
                <a:lnTo>
                  <a:pt x="1820799" y="520700"/>
                </a:lnTo>
                <a:lnTo>
                  <a:pt x="1850631" y="520700"/>
                </a:lnTo>
                <a:lnTo>
                  <a:pt x="1838578" y="508000"/>
                </a:lnTo>
                <a:close/>
              </a:path>
              <a:path w="2190750" h="2857500">
                <a:moveTo>
                  <a:pt x="1935041" y="515722"/>
                </a:moveTo>
                <a:lnTo>
                  <a:pt x="1935962" y="520700"/>
                </a:lnTo>
                <a:lnTo>
                  <a:pt x="1937689" y="520700"/>
                </a:lnTo>
                <a:lnTo>
                  <a:pt x="1935041" y="515722"/>
                </a:lnTo>
                <a:close/>
              </a:path>
              <a:path w="2190750" h="2857500">
                <a:moveTo>
                  <a:pt x="1933613" y="508000"/>
                </a:moveTo>
                <a:lnTo>
                  <a:pt x="1930933" y="508000"/>
                </a:lnTo>
                <a:lnTo>
                  <a:pt x="1935041" y="515722"/>
                </a:lnTo>
                <a:lnTo>
                  <a:pt x="1933613" y="508000"/>
                </a:lnTo>
                <a:close/>
              </a:path>
              <a:path w="2190750" h="2857500">
                <a:moveTo>
                  <a:pt x="359981" y="495300"/>
                </a:moveTo>
                <a:lnTo>
                  <a:pt x="292132" y="495300"/>
                </a:lnTo>
                <a:lnTo>
                  <a:pt x="285913" y="508000"/>
                </a:lnTo>
                <a:lnTo>
                  <a:pt x="359549" y="508000"/>
                </a:lnTo>
                <a:lnTo>
                  <a:pt x="360090" y="495707"/>
                </a:lnTo>
                <a:lnTo>
                  <a:pt x="359981" y="495300"/>
                </a:lnTo>
                <a:close/>
              </a:path>
              <a:path w="2190750" h="2857500">
                <a:moveTo>
                  <a:pt x="1824559" y="492423"/>
                </a:moveTo>
                <a:lnTo>
                  <a:pt x="1824477" y="495300"/>
                </a:lnTo>
                <a:lnTo>
                  <a:pt x="1811147" y="495300"/>
                </a:lnTo>
                <a:lnTo>
                  <a:pt x="1816608" y="508000"/>
                </a:lnTo>
                <a:lnTo>
                  <a:pt x="1832597" y="508000"/>
                </a:lnTo>
                <a:lnTo>
                  <a:pt x="1831393" y="504246"/>
                </a:lnTo>
                <a:lnTo>
                  <a:pt x="1824559" y="492423"/>
                </a:lnTo>
                <a:close/>
              </a:path>
              <a:path w="2190750" h="2857500">
                <a:moveTo>
                  <a:pt x="1831393" y="504246"/>
                </a:moveTo>
                <a:lnTo>
                  <a:pt x="1832597" y="508000"/>
                </a:lnTo>
                <a:lnTo>
                  <a:pt x="1833562" y="508000"/>
                </a:lnTo>
                <a:lnTo>
                  <a:pt x="1831393" y="504246"/>
                </a:lnTo>
                <a:close/>
              </a:path>
              <a:path w="2190750" h="2857500">
                <a:moveTo>
                  <a:pt x="1914817" y="495300"/>
                </a:moveTo>
                <a:lnTo>
                  <a:pt x="1828522" y="495300"/>
                </a:lnTo>
                <a:lnTo>
                  <a:pt x="1831393" y="504246"/>
                </a:lnTo>
                <a:lnTo>
                  <a:pt x="1833562" y="508000"/>
                </a:lnTo>
                <a:lnTo>
                  <a:pt x="1921675" y="508000"/>
                </a:lnTo>
                <a:lnTo>
                  <a:pt x="1914817" y="495300"/>
                </a:lnTo>
                <a:close/>
              </a:path>
              <a:path w="2190750" h="2857500">
                <a:moveTo>
                  <a:pt x="360108" y="495300"/>
                </a:moveTo>
                <a:lnTo>
                  <a:pt x="359981" y="495300"/>
                </a:lnTo>
                <a:lnTo>
                  <a:pt x="360090" y="495707"/>
                </a:lnTo>
                <a:lnTo>
                  <a:pt x="360108" y="495300"/>
                </a:lnTo>
                <a:close/>
              </a:path>
              <a:path w="2190750" h="2857500">
                <a:moveTo>
                  <a:pt x="272503" y="482600"/>
                </a:moveTo>
                <a:lnTo>
                  <a:pt x="270471" y="495300"/>
                </a:lnTo>
                <a:lnTo>
                  <a:pt x="270941" y="495300"/>
                </a:lnTo>
                <a:lnTo>
                  <a:pt x="272503" y="482600"/>
                </a:lnTo>
                <a:close/>
              </a:path>
              <a:path w="2190750" h="2857500">
                <a:moveTo>
                  <a:pt x="298196" y="482600"/>
                </a:moveTo>
                <a:lnTo>
                  <a:pt x="281138" y="482600"/>
                </a:lnTo>
                <a:lnTo>
                  <a:pt x="276448" y="495300"/>
                </a:lnTo>
                <a:lnTo>
                  <a:pt x="300697" y="495300"/>
                </a:lnTo>
                <a:lnTo>
                  <a:pt x="298196" y="482600"/>
                </a:lnTo>
                <a:close/>
              </a:path>
              <a:path w="2190750" h="2857500">
                <a:moveTo>
                  <a:pt x="355562" y="482600"/>
                </a:moveTo>
                <a:lnTo>
                  <a:pt x="306527" y="482600"/>
                </a:lnTo>
                <a:lnTo>
                  <a:pt x="300697" y="495300"/>
                </a:lnTo>
                <a:lnTo>
                  <a:pt x="359925" y="495300"/>
                </a:lnTo>
                <a:lnTo>
                  <a:pt x="355562" y="482600"/>
                </a:lnTo>
                <a:close/>
              </a:path>
              <a:path w="2190750" h="2857500">
                <a:moveTo>
                  <a:pt x="378023" y="482600"/>
                </a:moveTo>
                <a:lnTo>
                  <a:pt x="374295" y="482600"/>
                </a:lnTo>
                <a:lnTo>
                  <a:pt x="373316" y="495300"/>
                </a:lnTo>
                <a:lnTo>
                  <a:pt x="378824" y="495300"/>
                </a:lnTo>
                <a:lnTo>
                  <a:pt x="378023" y="482600"/>
                </a:lnTo>
                <a:close/>
              </a:path>
              <a:path w="2190750" h="2857500">
                <a:moveTo>
                  <a:pt x="1814855" y="482600"/>
                </a:moveTo>
                <a:lnTo>
                  <a:pt x="1809254" y="495300"/>
                </a:lnTo>
                <a:lnTo>
                  <a:pt x="1818843" y="495300"/>
                </a:lnTo>
                <a:lnTo>
                  <a:pt x="1814855" y="482600"/>
                </a:lnTo>
                <a:close/>
              </a:path>
              <a:path w="2190750" h="2857500">
                <a:moveTo>
                  <a:pt x="1818881" y="482600"/>
                </a:moveTo>
                <a:lnTo>
                  <a:pt x="1818843" y="495300"/>
                </a:lnTo>
                <a:lnTo>
                  <a:pt x="1824477" y="495300"/>
                </a:lnTo>
                <a:lnTo>
                  <a:pt x="1824559" y="492423"/>
                </a:lnTo>
                <a:lnTo>
                  <a:pt x="1818881" y="482600"/>
                </a:lnTo>
                <a:close/>
              </a:path>
              <a:path w="2190750" h="2857500">
                <a:moveTo>
                  <a:pt x="1900397" y="482600"/>
                </a:moveTo>
                <a:lnTo>
                  <a:pt x="1824837" y="482600"/>
                </a:lnTo>
                <a:lnTo>
                  <a:pt x="1824559" y="492423"/>
                </a:lnTo>
                <a:lnTo>
                  <a:pt x="1826221" y="495300"/>
                </a:lnTo>
                <a:lnTo>
                  <a:pt x="1909707" y="495300"/>
                </a:lnTo>
                <a:lnTo>
                  <a:pt x="1900397" y="482600"/>
                </a:lnTo>
                <a:close/>
              </a:path>
              <a:path w="2190750" h="2857500">
                <a:moveTo>
                  <a:pt x="380187" y="469900"/>
                </a:moveTo>
                <a:lnTo>
                  <a:pt x="292341" y="469900"/>
                </a:lnTo>
                <a:lnTo>
                  <a:pt x="292150" y="482600"/>
                </a:lnTo>
                <a:lnTo>
                  <a:pt x="376738" y="482600"/>
                </a:lnTo>
                <a:lnTo>
                  <a:pt x="380187" y="469900"/>
                </a:lnTo>
                <a:close/>
              </a:path>
              <a:path w="2190750" h="2857500">
                <a:moveTo>
                  <a:pt x="1826640" y="469900"/>
                </a:moveTo>
                <a:lnTo>
                  <a:pt x="1818220" y="469900"/>
                </a:lnTo>
                <a:lnTo>
                  <a:pt x="1821840" y="482600"/>
                </a:lnTo>
                <a:lnTo>
                  <a:pt x="1826640" y="469900"/>
                </a:lnTo>
                <a:close/>
              </a:path>
              <a:path w="2190750" h="2857500">
                <a:moveTo>
                  <a:pt x="1897761" y="469900"/>
                </a:moveTo>
                <a:lnTo>
                  <a:pt x="1842216" y="469900"/>
                </a:lnTo>
                <a:lnTo>
                  <a:pt x="1843949" y="482600"/>
                </a:lnTo>
                <a:lnTo>
                  <a:pt x="1894005" y="482600"/>
                </a:lnTo>
                <a:lnTo>
                  <a:pt x="1897761" y="469900"/>
                </a:lnTo>
                <a:close/>
              </a:path>
              <a:path w="2190750" h="2857500">
                <a:moveTo>
                  <a:pt x="1903196" y="469900"/>
                </a:moveTo>
                <a:lnTo>
                  <a:pt x="1899310" y="469900"/>
                </a:lnTo>
                <a:lnTo>
                  <a:pt x="1899208" y="482600"/>
                </a:lnTo>
                <a:lnTo>
                  <a:pt x="1904022" y="482600"/>
                </a:lnTo>
                <a:lnTo>
                  <a:pt x="1903196" y="469900"/>
                </a:lnTo>
                <a:close/>
              </a:path>
              <a:path w="2190750" h="2857500">
                <a:moveTo>
                  <a:pt x="354761" y="444500"/>
                </a:moveTo>
                <a:lnTo>
                  <a:pt x="326275" y="444500"/>
                </a:lnTo>
                <a:lnTo>
                  <a:pt x="313283" y="457200"/>
                </a:lnTo>
                <a:lnTo>
                  <a:pt x="295427" y="457200"/>
                </a:lnTo>
                <a:lnTo>
                  <a:pt x="291528" y="469900"/>
                </a:lnTo>
                <a:lnTo>
                  <a:pt x="355219" y="469900"/>
                </a:lnTo>
                <a:lnTo>
                  <a:pt x="354761" y="444500"/>
                </a:lnTo>
                <a:close/>
              </a:path>
              <a:path w="2190750" h="2857500">
                <a:moveTo>
                  <a:pt x="379787" y="457200"/>
                </a:moveTo>
                <a:lnTo>
                  <a:pt x="360730" y="457200"/>
                </a:lnTo>
                <a:lnTo>
                  <a:pt x="355219" y="469900"/>
                </a:lnTo>
                <a:lnTo>
                  <a:pt x="373924" y="469900"/>
                </a:lnTo>
                <a:lnTo>
                  <a:pt x="379787" y="457200"/>
                </a:lnTo>
                <a:close/>
              </a:path>
              <a:path w="2190750" h="2857500">
                <a:moveTo>
                  <a:pt x="394177" y="457200"/>
                </a:moveTo>
                <a:lnTo>
                  <a:pt x="387578" y="457200"/>
                </a:lnTo>
                <a:lnTo>
                  <a:pt x="381025" y="469900"/>
                </a:lnTo>
                <a:lnTo>
                  <a:pt x="389246" y="469900"/>
                </a:lnTo>
                <a:lnTo>
                  <a:pt x="394177" y="457200"/>
                </a:lnTo>
                <a:close/>
              </a:path>
              <a:path w="2190750" h="2857500">
                <a:moveTo>
                  <a:pt x="396392" y="457200"/>
                </a:moveTo>
                <a:lnTo>
                  <a:pt x="391591" y="469900"/>
                </a:lnTo>
                <a:lnTo>
                  <a:pt x="395452" y="469900"/>
                </a:lnTo>
                <a:lnTo>
                  <a:pt x="396392" y="457200"/>
                </a:lnTo>
                <a:close/>
              </a:path>
              <a:path w="2190750" h="2857500">
                <a:moveTo>
                  <a:pt x="407993" y="444500"/>
                </a:moveTo>
                <a:lnTo>
                  <a:pt x="401640" y="444500"/>
                </a:lnTo>
                <a:lnTo>
                  <a:pt x="399709" y="457200"/>
                </a:lnTo>
                <a:lnTo>
                  <a:pt x="401167" y="469900"/>
                </a:lnTo>
                <a:lnTo>
                  <a:pt x="403647" y="457200"/>
                </a:lnTo>
                <a:lnTo>
                  <a:pt x="406082" y="457200"/>
                </a:lnTo>
                <a:lnTo>
                  <a:pt x="407993" y="444500"/>
                </a:lnTo>
                <a:close/>
              </a:path>
              <a:path w="2190750" h="2857500">
                <a:moveTo>
                  <a:pt x="1839866" y="457200"/>
                </a:moveTo>
                <a:lnTo>
                  <a:pt x="1839658" y="469900"/>
                </a:lnTo>
                <a:lnTo>
                  <a:pt x="1846948" y="469900"/>
                </a:lnTo>
                <a:lnTo>
                  <a:pt x="1839866" y="457200"/>
                </a:lnTo>
                <a:close/>
              </a:path>
              <a:path w="2190750" h="2857500">
                <a:moveTo>
                  <a:pt x="1873758" y="457200"/>
                </a:moveTo>
                <a:lnTo>
                  <a:pt x="1856371" y="457200"/>
                </a:lnTo>
                <a:lnTo>
                  <a:pt x="1854563" y="469900"/>
                </a:lnTo>
                <a:lnTo>
                  <a:pt x="1881822" y="469900"/>
                </a:lnTo>
                <a:lnTo>
                  <a:pt x="1873758" y="457200"/>
                </a:lnTo>
                <a:close/>
              </a:path>
              <a:path w="2190750" h="2857500">
                <a:moveTo>
                  <a:pt x="1901596" y="457200"/>
                </a:moveTo>
                <a:lnTo>
                  <a:pt x="1884527" y="457200"/>
                </a:lnTo>
                <a:lnTo>
                  <a:pt x="1881822" y="469900"/>
                </a:lnTo>
                <a:lnTo>
                  <a:pt x="1907743" y="469900"/>
                </a:lnTo>
                <a:lnTo>
                  <a:pt x="1901596" y="457200"/>
                </a:lnTo>
                <a:close/>
              </a:path>
              <a:path w="2190750" h="2857500">
                <a:moveTo>
                  <a:pt x="304888" y="444500"/>
                </a:moveTo>
                <a:lnTo>
                  <a:pt x="301790" y="457200"/>
                </a:lnTo>
                <a:lnTo>
                  <a:pt x="313283" y="457200"/>
                </a:lnTo>
                <a:lnTo>
                  <a:pt x="304888" y="444500"/>
                </a:lnTo>
                <a:close/>
              </a:path>
              <a:path w="2190750" h="2857500">
                <a:moveTo>
                  <a:pt x="391083" y="444500"/>
                </a:moveTo>
                <a:lnTo>
                  <a:pt x="354761" y="444500"/>
                </a:lnTo>
                <a:lnTo>
                  <a:pt x="359397" y="457200"/>
                </a:lnTo>
                <a:lnTo>
                  <a:pt x="387021" y="457200"/>
                </a:lnTo>
                <a:lnTo>
                  <a:pt x="391083" y="444500"/>
                </a:lnTo>
                <a:close/>
              </a:path>
              <a:path w="2190750" h="2857500">
                <a:moveTo>
                  <a:pt x="1788071" y="444500"/>
                </a:moveTo>
                <a:lnTo>
                  <a:pt x="1784781" y="444500"/>
                </a:lnTo>
                <a:lnTo>
                  <a:pt x="1785823" y="457200"/>
                </a:lnTo>
                <a:lnTo>
                  <a:pt x="1789506" y="457200"/>
                </a:lnTo>
                <a:lnTo>
                  <a:pt x="1788071" y="444500"/>
                </a:lnTo>
                <a:close/>
              </a:path>
              <a:path w="2190750" h="2857500">
                <a:moveTo>
                  <a:pt x="1807210" y="444500"/>
                </a:moveTo>
                <a:lnTo>
                  <a:pt x="1797010" y="444500"/>
                </a:lnTo>
                <a:lnTo>
                  <a:pt x="1799295" y="457200"/>
                </a:lnTo>
                <a:lnTo>
                  <a:pt x="1809483" y="457200"/>
                </a:lnTo>
                <a:lnTo>
                  <a:pt x="1807210" y="444500"/>
                </a:lnTo>
                <a:close/>
              </a:path>
              <a:path w="2190750" h="2857500">
                <a:moveTo>
                  <a:pt x="1810067" y="444500"/>
                </a:moveTo>
                <a:lnTo>
                  <a:pt x="1808505" y="444500"/>
                </a:lnTo>
                <a:lnTo>
                  <a:pt x="1809534" y="457200"/>
                </a:lnTo>
                <a:lnTo>
                  <a:pt x="1810067" y="444500"/>
                </a:lnTo>
                <a:close/>
              </a:path>
              <a:path w="2190750" h="2857500">
                <a:moveTo>
                  <a:pt x="1826056" y="431800"/>
                </a:moveTo>
                <a:lnTo>
                  <a:pt x="1814880" y="431800"/>
                </a:lnTo>
                <a:lnTo>
                  <a:pt x="1819579" y="444500"/>
                </a:lnTo>
                <a:lnTo>
                  <a:pt x="1824329" y="457200"/>
                </a:lnTo>
                <a:lnTo>
                  <a:pt x="1830751" y="457200"/>
                </a:lnTo>
                <a:lnTo>
                  <a:pt x="1827740" y="444500"/>
                </a:lnTo>
                <a:lnTo>
                  <a:pt x="1825993" y="444500"/>
                </a:lnTo>
                <a:lnTo>
                  <a:pt x="1826056" y="431800"/>
                </a:lnTo>
                <a:close/>
              </a:path>
              <a:path w="2190750" h="2857500">
                <a:moveTo>
                  <a:pt x="343631" y="419100"/>
                </a:moveTo>
                <a:lnTo>
                  <a:pt x="332762" y="419100"/>
                </a:lnTo>
                <a:lnTo>
                  <a:pt x="324411" y="431800"/>
                </a:lnTo>
                <a:lnTo>
                  <a:pt x="319443" y="444500"/>
                </a:lnTo>
                <a:lnTo>
                  <a:pt x="336183" y="444500"/>
                </a:lnTo>
                <a:lnTo>
                  <a:pt x="333206" y="431800"/>
                </a:lnTo>
                <a:lnTo>
                  <a:pt x="338340" y="431800"/>
                </a:lnTo>
                <a:lnTo>
                  <a:pt x="343631" y="419100"/>
                </a:lnTo>
                <a:close/>
              </a:path>
              <a:path w="2190750" h="2857500">
                <a:moveTo>
                  <a:pt x="356603" y="431800"/>
                </a:moveTo>
                <a:lnTo>
                  <a:pt x="351285" y="431800"/>
                </a:lnTo>
                <a:lnTo>
                  <a:pt x="346517" y="444500"/>
                </a:lnTo>
                <a:lnTo>
                  <a:pt x="356692" y="444500"/>
                </a:lnTo>
                <a:lnTo>
                  <a:pt x="356603" y="431800"/>
                </a:lnTo>
                <a:close/>
              </a:path>
              <a:path w="2190750" h="2857500">
                <a:moveTo>
                  <a:pt x="417550" y="406400"/>
                </a:moveTo>
                <a:lnTo>
                  <a:pt x="374360" y="406400"/>
                </a:lnTo>
                <a:lnTo>
                  <a:pt x="372754" y="419100"/>
                </a:lnTo>
                <a:lnTo>
                  <a:pt x="364571" y="431800"/>
                </a:lnTo>
                <a:lnTo>
                  <a:pt x="357708" y="444500"/>
                </a:lnTo>
                <a:lnTo>
                  <a:pt x="411843" y="444500"/>
                </a:lnTo>
                <a:lnTo>
                  <a:pt x="415617" y="431800"/>
                </a:lnTo>
                <a:lnTo>
                  <a:pt x="421627" y="431800"/>
                </a:lnTo>
                <a:lnTo>
                  <a:pt x="420955" y="419100"/>
                </a:lnTo>
                <a:lnTo>
                  <a:pt x="418920" y="419100"/>
                </a:lnTo>
                <a:lnTo>
                  <a:pt x="417550" y="406400"/>
                </a:lnTo>
                <a:close/>
              </a:path>
              <a:path w="2190750" h="2857500">
                <a:moveTo>
                  <a:pt x="423519" y="431800"/>
                </a:moveTo>
                <a:lnTo>
                  <a:pt x="418655" y="431800"/>
                </a:lnTo>
                <a:lnTo>
                  <a:pt x="416356" y="444500"/>
                </a:lnTo>
                <a:lnTo>
                  <a:pt x="424065" y="444500"/>
                </a:lnTo>
                <a:lnTo>
                  <a:pt x="423519" y="431800"/>
                </a:lnTo>
                <a:close/>
              </a:path>
              <a:path w="2190750" h="2857500">
                <a:moveTo>
                  <a:pt x="1779015" y="431800"/>
                </a:moveTo>
                <a:lnTo>
                  <a:pt x="1766976" y="431800"/>
                </a:lnTo>
                <a:lnTo>
                  <a:pt x="1772335" y="444500"/>
                </a:lnTo>
                <a:lnTo>
                  <a:pt x="1779155" y="444500"/>
                </a:lnTo>
                <a:lnTo>
                  <a:pt x="1779015" y="431800"/>
                </a:lnTo>
                <a:close/>
              </a:path>
              <a:path w="2190750" h="2857500">
                <a:moveTo>
                  <a:pt x="1799958" y="431800"/>
                </a:moveTo>
                <a:lnTo>
                  <a:pt x="1784769" y="431800"/>
                </a:lnTo>
                <a:lnTo>
                  <a:pt x="1783118" y="444500"/>
                </a:lnTo>
                <a:lnTo>
                  <a:pt x="1803476" y="444500"/>
                </a:lnTo>
                <a:lnTo>
                  <a:pt x="1799958" y="431800"/>
                </a:lnTo>
                <a:close/>
              </a:path>
              <a:path w="2190750" h="2857500">
                <a:moveTo>
                  <a:pt x="1805330" y="431800"/>
                </a:moveTo>
                <a:lnTo>
                  <a:pt x="1799958" y="431800"/>
                </a:lnTo>
                <a:lnTo>
                  <a:pt x="1804352" y="444500"/>
                </a:lnTo>
                <a:lnTo>
                  <a:pt x="1805330" y="431800"/>
                </a:lnTo>
                <a:close/>
              </a:path>
              <a:path w="2190750" h="2857500">
                <a:moveTo>
                  <a:pt x="351828" y="419100"/>
                </a:moveTo>
                <a:lnTo>
                  <a:pt x="348615" y="419100"/>
                </a:lnTo>
                <a:lnTo>
                  <a:pt x="348145" y="431800"/>
                </a:lnTo>
                <a:lnTo>
                  <a:pt x="351828" y="419100"/>
                </a:lnTo>
                <a:close/>
              </a:path>
              <a:path w="2190750" h="2857500">
                <a:moveTo>
                  <a:pt x="428205" y="419100"/>
                </a:moveTo>
                <a:lnTo>
                  <a:pt x="422910" y="431800"/>
                </a:lnTo>
                <a:lnTo>
                  <a:pt x="427342" y="431800"/>
                </a:lnTo>
                <a:lnTo>
                  <a:pt x="428205" y="419100"/>
                </a:lnTo>
                <a:close/>
              </a:path>
              <a:path w="2190750" h="2857500">
                <a:moveTo>
                  <a:pt x="1776895" y="419100"/>
                </a:moveTo>
                <a:lnTo>
                  <a:pt x="1766785" y="419100"/>
                </a:lnTo>
                <a:lnTo>
                  <a:pt x="1754771" y="431800"/>
                </a:lnTo>
                <a:lnTo>
                  <a:pt x="1774291" y="431800"/>
                </a:lnTo>
                <a:lnTo>
                  <a:pt x="1776895" y="419100"/>
                </a:lnTo>
                <a:close/>
              </a:path>
              <a:path w="2190750" h="2857500">
                <a:moveTo>
                  <a:pt x="1795094" y="419100"/>
                </a:moveTo>
                <a:lnTo>
                  <a:pt x="1781886" y="419100"/>
                </a:lnTo>
                <a:lnTo>
                  <a:pt x="1782826" y="431800"/>
                </a:lnTo>
                <a:lnTo>
                  <a:pt x="1800758" y="431800"/>
                </a:lnTo>
                <a:lnTo>
                  <a:pt x="1795094" y="419100"/>
                </a:lnTo>
                <a:close/>
              </a:path>
              <a:path w="2190750" h="2857500">
                <a:moveTo>
                  <a:pt x="1810080" y="419100"/>
                </a:moveTo>
                <a:lnTo>
                  <a:pt x="1799907" y="419100"/>
                </a:lnTo>
                <a:lnTo>
                  <a:pt x="1804784" y="431800"/>
                </a:lnTo>
                <a:lnTo>
                  <a:pt x="1811464" y="431800"/>
                </a:lnTo>
                <a:lnTo>
                  <a:pt x="1810080" y="419100"/>
                </a:lnTo>
                <a:close/>
              </a:path>
              <a:path w="2190750" h="2857500">
                <a:moveTo>
                  <a:pt x="1851799" y="419100"/>
                </a:moveTo>
                <a:lnTo>
                  <a:pt x="1810080" y="419100"/>
                </a:lnTo>
                <a:lnTo>
                  <a:pt x="1817027" y="431800"/>
                </a:lnTo>
                <a:lnTo>
                  <a:pt x="1856614" y="431800"/>
                </a:lnTo>
                <a:lnTo>
                  <a:pt x="1851799" y="419100"/>
                </a:lnTo>
                <a:close/>
              </a:path>
              <a:path w="2190750" h="2857500">
                <a:moveTo>
                  <a:pt x="374360" y="406400"/>
                </a:moveTo>
                <a:lnTo>
                  <a:pt x="341414" y="406400"/>
                </a:lnTo>
                <a:lnTo>
                  <a:pt x="339945" y="419100"/>
                </a:lnTo>
                <a:lnTo>
                  <a:pt x="361492" y="419100"/>
                </a:lnTo>
                <a:lnTo>
                  <a:pt x="374360" y="406400"/>
                </a:lnTo>
                <a:close/>
              </a:path>
              <a:path w="2190750" h="2857500">
                <a:moveTo>
                  <a:pt x="440207" y="406400"/>
                </a:moveTo>
                <a:lnTo>
                  <a:pt x="428895" y="406400"/>
                </a:lnTo>
                <a:lnTo>
                  <a:pt x="428142" y="419100"/>
                </a:lnTo>
                <a:lnTo>
                  <a:pt x="428561" y="419100"/>
                </a:lnTo>
                <a:lnTo>
                  <a:pt x="440207" y="406400"/>
                </a:lnTo>
                <a:close/>
              </a:path>
              <a:path w="2190750" h="2857500">
                <a:moveTo>
                  <a:pt x="1767014" y="406400"/>
                </a:moveTo>
                <a:lnTo>
                  <a:pt x="1754459" y="406400"/>
                </a:lnTo>
                <a:lnTo>
                  <a:pt x="1757941" y="419100"/>
                </a:lnTo>
                <a:lnTo>
                  <a:pt x="1769287" y="419100"/>
                </a:lnTo>
                <a:lnTo>
                  <a:pt x="1767014" y="406400"/>
                </a:lnTo>
                <a:close/>
              </a:path>
              <a:path w="2190750" h="2857500">
                <a:moveTo>
                  <a:pt x="1844827" y="406400"/>
                </a:moveTo>
                <a:lnTo>
                  <a:pt x="1775853" y="406400"/>
                </a:lnTo>
                <a:lnTo>
                  <a:pt x="1774405" y="419100"/>
                </a:lnTo>
                <a:lnTo>
                  <a:pt x="1844179" y="419100"/>
                </a:lnTo>
                <a:lnTo>
                  <a:pt x="1844827" y="406400"/>
                </a:lnTo>
                <a:close/>
              </a:path>
              <a:path w="2190750" h="2857500">
                <a:moveTo>
                  <a:pt x="336397" y="393700"/>
                </a:moveTo>
                <a:lnTo>
                  <a:pt x="333806" y="393700"/>
                </a:lnTo>
                <a:lnTo>
                  <a:pt x="330733" y="406400"/>
                </a:lnTo>
                <a:lnTo>
                  <a:pt x="336397" y="393700"/>
                </a:lnTo>
                <a:close/>
              </a:path>
              <a:path w="2190750" h="2857500">
                <a:moveTo>
                  <a:pt x="426593" y="393700"/>
                </a:moveTo>
                <a:lnTo>
                  <a:pt x="359146" y="393700"/>
                </a:lnTo>
                <a:lnTo>
                  <a:pt x="350747" y="406400"/>
                </a:lnTo>
                <a:lnTo>
                  <a:pt x="422262" y="406400"/>
                </a:lnTo>
                <a:lnTo>
                  <a:pt x="426593" y="393700"/>
                </a:lnTo>
                <a:close/>
              </a:path>
              <a:path w="2190750" h="2857500">
                <a:moveTo>
                  <a:pt x="455061" y="368300"/>
                </a:moveTo>
                <a:lnTo>
                  <a:pt x="377101" y="368300"/>
                </a:lnTo>
                <a:lnTo>
                  <a:pt x="380377" y="381000"/>
                </a:lnTo>
                <a:lnTo>
                  <a:pt x="438797" y="381000"/>
                </a:lnTo>
                <a:lnTo>
                  <a:pt x="440842" y="393700"/>
                </a:lnTo>
                <a:lnTo>
                  <a:pt x="442366" y="393700"/>
                </a:lnTo>
                <a:lnTo>
                  <a:pt x="445312" y="406400"/>
                </a:lnTo>
                <a:lnTo>
                  <a:pt x="446506" y="393700"/>
                </a:lnTo>
                <a:lnTo>
                  <a:pt x="449194" y="381000"/>
                </a:lnTo>
                <a:lnTo>
                  <a:pt x="455061" y="368300"/>
                </a:lnTo>
                <a:close/>
              </a:path>
              <a:path w="2190750" h="2857500">
                <a:moveTo>
                  <a:pt x="454689" y="396395"/>
                </a:moveTo>
                <a:lnTo>
                  <a:pt x="450507" y="406400"/>
                </a:lnTo>
                <a:lnTo>
                  <a:pt x="453948" y="406400"/>
                </a:lnTo>
                <a:lnTo>
                  <a:pt x="454689" y="396395"/>
                </a:lnTo>
                <a:close/>
              </a:path>
              <a:path w="2190750" h="2857500">
                <a:moveTo>
                  <a:pt x="1833867" y="393700"/>
                </a:moveTo>
                <a:lnTo>
                  <a:pt x="1767077" y="393700"/>
                </a:lnTo>
                <a:lnTo>
                  <a:pt x="1772145" y="406400"/>
                </a:lnTo>
                <a:lnTo>
                  <a:pt x="1833410" y="406400"/>
                </a:lnTo>
                <a:lnTo>
                  <a:pt x="1833867" y="393700"/>
                </a:lnTo>
                <a:close/>
              </a:path>
              <a:path w="2190750" h="2857500">
                <a:moveTo>
                  <a:pt x="1843342" y="404158"/>
                </a:moveTo>
                <a:lnTo>
                  <a:pt x="1844116" y="406400"/>
                </a:lnTo>
                <a:lnTo>
                  <a:pt x="1845373" y="406400"/>
                </a:lnTo>
                <a:lnTo>
                  <a:pt x="1843342" y="404158"/>
                </a:lnTo>
                <a:close/>
              </a:path>
              <a:path w="2190750" h="2857500">
                <a:moveTo>
                  <a:pt x="1839734" y="393700"/>
                </a:moveTo>
                <a:lnTo>
                  <a:pt x="1833867" y="393700"/>
                </a:lnTo>
                <a:lnTo>
                  <a:pt x="1843342" y="404158"/>
                </a:lnTo>
                <a:lnTo>
                  <a:pt x="1839734" y="393700"/>
                </a:lnTo>
                <a:close/>
              </a:path>
              <a:path w="2190750" h="2857500">
                <a:moveTo>
                  <a:pt x="455815" y="393700"/>
                </a:moveTo>
                <a:lnTo>
                  <a:pt x="454888" y="393700"/>
                </a:lnTo>
                <a:lnTo>
                  <a:pt x="454689" y="396395"/>
                </a:lnTo>
                <a:lnTo>
                  <a:pt x="455815" y="393700"/>
                </a:lnTo>
                <a:close/>
              </a:path>
              <a:path w="2190750" h="2857500">
                <a:moveTo>
                  <a:pt x="375094" y="368300"/>
                </a:moveTo>
                <a:lnTo>
                  <a:pt x="367614" y="368300"/>
                </a:lnTo>
                <a:lnTo>
                  <a:pt x="362585" y="381000"/>
                </a:lnTo>
                <a:lnTo>
                  <a:pt x="362813" y="393700"/>
                </a:lnTo>
                <a:lnTo>
                  <a:pt x="432117" y="393700"/>
                </a:lnTo>
                <a:lnTo>
                  <a:pt x="438797" y="381000"/>
                </a:lnTo>
                <a:lnTo>
                  <a:pt x="372376" y="381000"/>
                </a:lnTo>
                <a:lnTo>
                  <a:pt x="375094" y="368300"/>
                </a:lnTo>
                <a:close/>
              </a:path>
              <a:path w="2190750" h="2857500">
                <a:moveTo>
                  <a:pt x="455142" y="381000"/>
                </a:moveTo>
                <a:lnTo>
                  <a:pt x="453580" y="381000"/>
                </a:lnTo>
                <a:lnTo>
                  <a:pt x="453783" y="393700"/>
                </a:lnTo>
                <a:lnTo>
                  <a:pt x="455142" y="381000"/>
                </a:lnTo>
                <a:close/>
              </a:path>
              <a:path w="2190750" h="2857500">
                <a:moveTo>
                  <a:pt x="472365" y="381000"/>
                </a:moveTo>
                <a:lnTo>
                  <a:pt x="463054" y="381000"/>
                </a:lnTo>
                <a:lnTo>
                  <a:pt x="461975" y="393700"/>
                </a:lnTo>
                <a:lnTo>
                  <a:pt x="467482" y="393700"/>
                </a:lnTo>
                <a:lnTo>
                  <a:pt x="472365" y="381000"/>
                </a:lnTo>
                <a:close/>
              </a:path>
              <a:path w="2190750" h="2857500">
                <a:moveTo>
                  <a:pt x="1730159" y="381000"/>
                </a:moveTo>
                <a:lnTo>
                  <a:pt x="1724469" y="381000"/>
                </a:lnTo>
                <a:lnTo>
                  <a:pt x="1721051" y="393700"/>
                </a:lnTo>
                <a:lnTo>
                  <a:pt x="1730870" y="393700"/>
                </a:lnTo>
                <a:lnTo>
                  <a:pt x="1730950" y="383621"/>
                </a:lnTo>
                <a:lnTo>
                  <a:pt x="1730159" y="381000"/>
                </a:lnTo>
                <a:close/>
              </a:path>
              <a:path w="2190750" h="2857500">
                <a:moveTo>
                  <a:pt x="1737334" y="381000"/>
                </a:moveTo>
                <a:lnTo>
                  <a:pt x="1730971" y="381000"/>
                </a:lnTo>
                <a:lnTo>
                  <a:pt x="1730950" y="383621"/>
                </a:lnTo>
                <a:lnTo>
                  <a:pt x="1733994" y="393700"/>
                </a:lnTo>
                <a:lnTo>
                  <a:pt x="1744078" y="393700"/>
                </a:lnTo>
                <a:lnTo>
                  <a:pt x="1737334" y="381000"/>
                </a:lnTo>
                <a:close/>
              </a:path>
              <a:path w="2190750" h="2857500">
                <a:moveTo>
                  <a:pt x="1746728" y="393530"/>
                </a:moveTo>
                <a:lnTo>
                  <a:pt x="1746631" y="393700"/>
                </a:lnTo>
                <a:lnTo>
                  <a:pt x="1746808" y="393700"/>
                </a:lnTo>
                <a:lnTo>
                  <a:pt x="1746728" y="393530"/>
                </a:lnTo>
                <a:close/>
              </a:path>
              <a:path w="2190750" h="2857500">
                <a:moveTo>
                  <a:pt x="1817852" y="381000"/>
                </a:moveTo>
                <a:lnTo>
                  <a:pt x="1753971" y="381000"/>
                </a:lnTo>
                <a:lnTo>
                  <a:pt x="1759470" y="393700"/>
                </a:lnTo>
                <a:lnTo>
                  <a:pt x="1820227" y="393700"/>
                </a:lnTo>
                <a:lnTo>
                  <a:pt x="1817852" y="381000"/>
                </a:lnTo>
                <a:close/>
              </a:path>
              <a:path w="2190750" h="2857500">
                <a:moveTo>
                  <a:pt x="1826704" y="381000"/>
                </a:moveTo>
                <a:lnTo>
                  <a:pt x="1820621" y="381000"/>
                </a:lnTo>
                <a:lnTo>
                  <a:pt x="1822475" y="393700"/>
                </a:lnTo>
                <a:lnTo>
                  <a:pt x="1829727" y="393700"/>
                </a:lnTo>
                <a:lnTo>
                  <a:pt x="1826704" y="381000"/>
                </a:lnTo>
                <a:close/>
              </a:path>
              <a:path w="2190750" h="2857500">
                <a:moveTo>
                  <a:pt x="1753971" y="381000"/>
                </a:moveTo>
                <a:lnTo>
                  <a:pt x="1740827" y="381000"/>
                </a:lnTo>
                <a:lnTo>
                  <a:pt x="1746728" y="393530"/>
                </a:lnTo>
                <a:lnTo>
                  <a:pt x="1753971" y="381000"/>
                </a:lnTo>
                <a:close/>
              </a:path>
              <a:path w="2190750" h="2857500">
                <a:moveTo>
                  <a:pt x="485627" y="355600"/>
                </a:moveTo>
                <a:lnTo>
                  <a:pt x="376353" y="355600"/>
                </a:lnTo>
                <a:lnTo>
                  <a:pt x="371652" y="368300"/>
                </a:lnTo>
                <a:lnTo>
                  <a:pt x="469569" y="368300"/>
                </a:lnTo>
                <a:lnTo>
                  <a:pt x="469112" y="381000"/>
                </a:lnTo>
                <a:lnTo>
                  <a:pt x="476714" y="368300"/>
                </a:lnTo>
                <a:lnTo>
                  <a:pt x="485627" y="355600"/>
                </a:lnTo>
                <a:close/>
              </a:path>
              <a:path w="2190750" h="2857500">
                <a:moveTo>
                  <a:pt x="1706562" y="368300"/>
                </a:moveTo>
                <a:lnTo>
                  <a:pt x="1704238" y="368300"/>
                </a:lnTo>
                <a:lnTo>
                  <a:pt x="1705432" y="381000"/>
                </a:lnTo>
                <a:lnTo>
                  <a:pt x="1706714" y="381000"/>
                </a:lnTo>
                <a:lnTo>
                  <a:pt x="1706562" y="368300"/>
                </a:lnTo>
                <a:close/>
              </a:path>
              <a:path w="2190750" h="2857500">
                <a:moveTo>
                  <a:pt x="1820398" y="368300"/>
                </a:moveTo>
                <a:lnTo>
                  <a:pt x="1709445" y="368300"/>
                </a:lnTo>
                <a:lnTo>
                  <a:pt x="1717279" y="381000"/>
                </a:lnTo>
                <a:lnTo>
                  <a:pt x="1826666" y="381000"/>
                </a:lnTo>
                <a:lnTo>
                  <a:pt x="1820398" y="368300"/>
                </a:lnTo>
                <a:close/>
              </a:path>
              <a:path w="2190750" h="2857500">
                <a:moveTo>
                  <a:pt x="496722" y="355600"/>
                </a:moveTo>
                <a:lnTo>
                  <a:pt x="490893" y="355600"/>
                </a:lnTo>
                <a:lnTo>
                  <a:pt x="486905" y="368300"/>
                </a:lnTo>
                <a:lnTo>
                  <a:pt x="492696" y="368300"/>
                </a:lnTo>
                <a:lnTo>
                  <a:pt x="496722" y="355600"/>
                </a:lnTo>
                <a:close/>
              </a:path>
              <a:path w="2190750" h="2857500">
                <a:moveTo>
                  <a:pt x="504888" y="355600"/>
                </a:moveTo>
                <a:lnTo>
                  <a:pt x="499211" y="355600"/>
                </a:lnTo>
                <a:lnTo>
                  <a:pt x="500418" y="368300"/>
                </a:lnTo>
                <a:lnTo>
                  <a:pt x="504888" y="355600"/>
                </a:lnTo>
                <a:close/>
              </a:path>
              <a:path w="2190750" h="2857500">
                <a:moveTo>
                  <a:pt x="1707778" y="355600"/>
                </a:moveTo>
                <a:lnTo>
                  <a:pt x="1683042" y="355600"/>
                </a:lnTo>
                <a:lnTo>
                  <a:pt x="1692973" y="368300"/>
                </a:lnTo>
                <a:lnTo>
                  <a:pt x="1712544" y="368300"/>
                </a:lnTo>
                <a:lnTo>
                  <a:pt x="1707778" y="355600"/>
                </a:lnTo>
                <a:close/>
              </a:path>
              <a:path w="2190750" h="2857500">
                <a:moveTo>
                  <a:pt x="1816555" y="355600"/>
                </a:moveTo>
                <a:lnTo>
                  <a:pt x="1729617" y="355600"/>
                </a:lnTo>
                <a:lnTo>
                  <a:pt x="1731620" y="368300"/>
                </a:lnTo>
                <a:lnTo>
                  <a:pt x="1815274" y="368300"/>
                </a:lnTo>
                <a:lnTo>
                  <a:pt x="1816555" y="355600"/>
                </a:lnTo>
                <a:close/>
              </a:path>
              <a:path w="2190750" h="2857500">
                <a:moveTo>
                  <a:pt x="417601" y="342900"/>
                </a:moveTo>
                <a:lnTo>
                  <a:pt x="392950" y="342900"/>
                </a:lnTo>
                <a:lnTo>
                  <a:pt x="388366" y="355600"/>
                </a:lnTo>
                <a:lnTo>
                  <a:pt x="417550" y="355600"/>
                </a:lnTo>
                <a:lnTo>
                  <a:pt x="417601" y="342900"/>
                </a:lnTo>
                <a:close/>
              </a:path>
              <a:path w="2190750" h="2857500">
                <a:moveTo>
                  <a:pt x="476793" y="330200"/>
                </a:moveTo>
                <a:lnTo>
                  <a:pt x="398767" y="330200"/>
                </a:lnTo>
                <a:lnTo>
                  <a:pt x="397129" y="342900"/>
                </a:lnTo>
                <a:lnTo>
                  <a:pt x="419519" y="342900"/>
                </a:lnTo>
                <a:lnTo>
                  <a:pt x="417550" y="355600"/>
                </a:lnTo>
                <a:lnTo>
                  <a:pt x="471683" y="355600"/>
                </a:lnTo>
                <a:lnTo>
                  <a:pt x="473671" y="342900"/>
                </a:lnTo>
                <a:lnTo>
                  <a:pt x="476793" y="330200"/>
                </a:lnTo>
                <a:close/>
              </a:path>
              <a:path w="2190750" h="2857500">
                <a:moveTo>
                  <a:pt x="481926" y="342900"/>
                </a:moveTo>
                <a:lnTo>
                  <a:pt x="479204" y="342900"/>
                </a:lnTo>
                <a:lnTo>
                  <a:pt x="477940" y="355600"/>
                </a:lnTo>
                <a:lnTo>
                  <a:pt x="480034" y="355600"/>
                </a:lnTo>
                <a:lnTo>
                  <a:pt x="481926" y="342900"/>
                </a:lnTo>
                <a:close/>
              </a:path>
              <a:path w="2190750" h="2857500">
                <a:moveTo>
                  <a:pt x="502208" y="342900"/>
                </a:moveTo>
                <a:lnTo>
                  <a:pt x="487692" y="342900"/>
                </a:lnTo>
                <a:lnTo>
                  <a:pt x="487096" y="355600"/>
                </a:lnTo>
                <a:lnTo>
                  <a:pt x="494556" y="355600"/>
                </a:lnTo>
                <a:lnTo>
                  <a:pt x="502208" y="342900"/>
                </a:lnTo>
                <a:close/>
              </a:path>
              <a:path w="2190750" h="2857500">
                <a:moveTo>
                  <a:pt x="1711566" y="342900"/>
                </a:moveTo>
                <a:lnTo>
                  <a:pt x="1683994" y="342900"/>
                </a:lnTo>
                <a:lnTo>
                  <a:pt x="1683473" y="355600"/>
                </a:lnTo>
                <a:lnTo>
                  <a:pt x="1706360" y="355600"/>
                </a:lnTo>
                <a:lnTo>
                  <a:pt x="1711566" y="342900"/>
                </a:lnTo>
                <a:close/>
              </a:path>
              <a:path w="2190750" h="2857500">
                <a:moveTo>
                  <a:pt x="1795386" y="342900"/>
                </a:moveTo>
                <a:lnTo>
                  <a:pt x="1711566" y="342900"/>
                </a:lnTo>
                <a:lnTo>
                  <a:pt x="1720573" y="355600"/>
                </a:lnTo>
                <a:lnTo>
                  <a:pt x="1801672" y="355600"/>
                </a:lnTo>
                <a:lnTo>
                  <a:pt x="1795386" y="342900"/>
                </a:lnTo>
                <a:close/>
              </a:path>
              <a:path w="2190750" h="2857500">
                <a:moveTo>
                  <a:pt x="1814601" y="342900"/>
                </a:moveTo>
                <a:lnTo>
                  <a:pt x="1808238" y="342900"/>
                </a:lnTo>
                <a:lnTo>
                  <a:pt x="1809140" y="355600"/>
                </a:lnTo>
                <a:lnTo>
                  <a:pt x="1815274" y="355600"/>
                </a:lnTo>
                <a:lnTo>
                  <a:pt x="1814601" y="342900"/>
                </a:lnTo>
                <a:close/>
              </a:path>
              <a:path w="2190750" h="2857500">
                <a:moveTo>
                  <a:pt x="427418" y="304800"/>
                </a:moveTo>
                <a:lnTo>
                  <a:pt x="427126" y="304800"/>
                </a:lnTo>
                <a:lnTo>
                  <a:pt x="426885" y="317500"/>
                </a:lnTo>
                <a:lnTo>
                  <a:pt x="432600" y="330200"/>
                </a:lnTo>
                <a:lnTo>
                  <a:pt x="480745" y="330200"/>
                </a:lnTo>
                <a:lnTo>
                  <a:pt x="481061" y="342900"/>
                </a:lnTo>
                <a:lnTo>
                  <a:pt x="495935" y="342900"/>
                </a:lnTo>
                <a:lnTo>
                  <a:pt x="498924" y="330200"/>
                </a:lnTo>
                <a:lnTo>
                  <a:pt x="502254" y="317500"/>
                </a:lnTo>
                <a:lnTo>
                  <a:pt x="433336" y="317500"/>
                </a:lnTo>
                <a:lnTo>
                  <a:pt x="427418" y="304800"/>
                </a:lnTo>
                <a:close/>
              </a:path>
              <a:path w="2190750" h="2857500">
                <a:moveTo>
                  <a:pt x="1709927" y="330200"/>
                </a:moveTo>
                <a:lnTo>
                  <a:pt x="1696045" y="330200"/>
                </a:lnTo>
                <a:lnTo>
                  <a:pt x="1697659" y="342900"/>
                </a:lnTo>
                <a:lnTo>
                  <a:pt x="1709775" y="342900"/>
                </a:lnTo>
                <a:lnTo>
                  <a:pt x="1709927" y="330200"/>
                </a:lnTo>
                <a:close/>
              </a:path>
              <a:path w="2190750" h="2857500">
                <a:moveTo>
                  <a:pt x="1780679" y="330200"/>
                </a:moveTo>
                <a:lnTo>
                  <a:pt x="1713877" y="330200"/>
                </a:lnTo>
                <a:lnTo>
                  <a:pt x="1719440" y="342900"/>
                </a:lnTo>
                <a:lnTo>
                  <a:pt x="1781898" y="342900"/>
                </a:lnTo>
                <a:lnTo>
                  <a:pt x="1780679" y="330200"/>
                </a:lnTo>
                <a:close/>
              </a:path>
              <a:path w="2190750" h="2857500">
                <a:moveTo>
                  <a:pt x="415700" y="317500"/>
                </a:moveTo>
                <a:lnTo>
                  <a:pt x="412127" y="330200"/>
                </a:lnTo>
                <a:lnTo>
                  <a:pt x="421071" y="330200"/>
                </a:lnTo>
                <a:lnTo>
                  <a:pt x="415700" y="317500"/>
                </a:lnTo>
                <a:close/>
              </a:path>
              <a:path w="2190750" h="2857500">
                <a:moveTo>
                  <a:pt x="521970" y="317500"/>
                </a:moveTo>
                <a:lnTo>
                  <a:pt x="514300" y="317500"/>
                </a:lnTo>
                <a:lnTo>
                  <a:pt x="508416" y="330200"/>
                </a:lnTo>
                <a:lnTo>
                  <a:pt x="520661" y="330200"/>
                </a:lnTo>
                <a:lnTo>
                  <a:pt x="521970" y="317500"/>
                </a:lnTo>
                <a:close/>
              </a:path>
              <a:path w="2190750" h="2857500">
                <a:moveTo>
                  <a:pt x="1665771" y="327357"/>
                </a:moveTo>
                <a:lnTo>
                  <a:pt x="1664373" y="330200"/>
                </a:lnTo>
                <a:lnTo>
                  <a:pt x="1668741" y="330200"/>
                </a:lnTo>
                <a:lnTo>
                  <a:pt x="1665771" y="327357"/>
                </a:lnTo>
                <a:close/>
              </a:path>
              <a:path w="2190750" h="2857500">
                <a:moveTo>
                  <a:pt x="1683806" y="317500"/>
                </a:moveTo>
                <a:lnTo>
                  <a:pt x="1672551" y="317500"/>
                </a:lnTo>
                <a:lnTo>
                  <a:pt x="1679689" y="330200"/>
                </a:lnTo>
                <a:lnTo>
                  <a:pt x="1689117" y="330200"/>
                </a:lnTo>
                <a:lnTo>
                  <a:pt x="1683806" y="317500"/>
                </a:lnTo>
                <a:close/>
              </a:path>
              <a:path w="2190750" h="2857500">
                <a:moveTo>
                  <a:pt x="1697253" y="317500"/>
                </a:moveTo>
                <a:lnTo>
                  <a:pt x="1683806" y="317500"/>
                </a:lnTo>
                <a:lnTo>
                  <a:pt x="1689117" y="330200"/>
                </a:lnTo>
                <a:lnTo>
                  <a:pt x="1696402" y="330200"/>
                </a:lnTo>
                <a:lnTo>
                  <a:pt x="1697253" y="317500"/>
                </a:lnTo>
                <a:close/>
              </a:path>
              <a:path w="2190750" h="2857500">
                <a:moveTo>
                  <a:pt x="1781022" y="317500"/>
                </a:moveTo>
                <a:lnTo>
                  <a:pt x="1697253" y="317500"/>
                </a:lnTo>
                <a:lnTo>
                  <a:pt x="1696402" y="330200"/>
                </a:lnTo>
                <a:lnTo>
                  <a:pt x="1782876" y="330200"/>
                </a:lnTo>
                <a:lnTo>
                  <a:pt x="1781022" y="317500"/>
                </a:lnTo>
                <a:close/>
              </a:path>
              <a:path w="2190750" h="2857500">
                <a:moveTo>
                  <a:pt x="1670621" y="317500"/>
                </a:moveTo>
                <a:lnTo>
                  <a:pt x="1655470" y="317500"/>
                </a:lnTo>
                <a:lnTo>
                  <a:pt x="1665771" y="327357"/>
                </a:lnTo>
                <a:lnTo>
                  <a:pt x="1670621" y="317500"/>
                </a:lnTo>
                <a:close/>
              </a:path>
              <a:path w="2190750" h="2857500">
                <a:moveTo>
                  <a:pt x="445363" y="292100"/>
                </a:moveTo>
                <a:lnTo>
                  <a:pt x="433463" y="292100"/>
                </a:lnTo>
                <a:lnTo>
                  <a:pt x="433336" y="317500"/>
                </a:lnTo>
                <a:lnTo>
                  <a:pt x="507273" y="317500"/>
                </a:lnTo>
                <a:lnTo>
                  <a:pt x="513702" y="307363"/>
                </a:lnTo>
                <a:lnTo>
                  <a:pt x="513689" y="304800"/>
                </a:lnTo>
                <a:lnTo>
                  <a:pt x="449211" y="304800"/>
                </a:lnTo>
                <a:lnTo>
                  <a:pt x="445363" y="292100"/>
                </a:lnTo>
                <a:close/>
              </a:path>
              <a:path w="2190750" h="2857500">
                <a:moveTo>
                  <a:pt x="519087" y="304800"/>
                </a:moveTo>
                <a:lnTo>
                  <a:pt x="515327" y="304800"/>
                </a:lnTo>
                <a:lnTo>
                  <a:pt x="513702" y="307363"/>
                </a:lnTo>
                <a:lnTo>
                  <a:pt x="513753" y="317500"/>
                </a:lnTo>
                <a:lnTo>
                  <a:pt x="517182" y="317500"/>
                </a:lnTo>
                <a:lnTo>
                  <a:pt x="519087" y="304800"/>
                </a:lnTo>
                <a:close/>
              </a:path>
              <a:path w="2190750" h="2857500">
                <a:moveTo>
                  <a:pt x="539079" y="304800"/>
                </a:moveTo>
                <a:lnTo>
                  <a:pt x="529513" y="304800"/>
                </a:lnTo>
                <a:lnTo>
                  <a:pt x="529501" y="317500"/>
                </a:lnTo>
                <a:lnTo>
                  <a:pt x="538343" y="317500"/>
                </a:lnTo>
                <a:lnTo>
                  <a:pt x="539079" y="304800"/>
                </a:lnTo>
                <a:close/>
              </a:path>
              <a:path w="2190750" h="2857500">
                <a:moveTo>
                  <a:pt x="553529" y="304800"/>
                </a:moveTo>
                <a:lnTo>
                  <a:pt x="545503" y="304800"/>
                </a:lnTo>
                <a:lnTo>
                  <a:pt x="542823" y="317500"/>
                </a:lnTo>
                <a:lnTo>
                  <a:pt x="553529" y="304800"/>
                </a:lnTo>
                <a:close/>
              </a:path>
              <a:path w="2190750" h="2857500">
                <a:moveTo>
                  <a:pt x="1677619" y="304800"/>
                </a:moveTo>
                <a:lnTo>
                  <a:pt x="1645399" y="304800"/>
                </a:lnTo>
                <a:lnTo>
                  <a:pt x="1649222" y="317500"/>
                </a:lnTo>
                <a:lnTo>
                  <a:pt x="1678051" y="317500"/>
                </a:lnTo>
                <a:lnTo>
                  <a:pt x="1677619" y="304800"/>
                </a:lnTo>
                <a:close/>
              </a:path>
              <a:path w="2190750" h="2857500">
                <a:moveTo>
                  <a:pt x="1707638" y="304800"/>
                </a:moveTo>
                <a:lnTo>
                  <a:pt x="1683867" y="304800"/>
                </a:lnTo>
                <a:lnTo>
                  <a:pt x="1683372" y="317500"/>
                </a:lnTo>
                <a:lnTo>
                  <a:pt x="1703536" y="317500"/>
                </a:lnTo>
                <a:lnTo>
                  <a:pt x="1707638" y="304800"/>
                </a:lnTo>
                <a:close/>
              </a:path>
              <a:path w="2190750" h="2857500">
                <a:moveTo>
                  <a:pt x="1731841" y="304800"/>
                </a:moveTo>
                <a:lnTo>
                  <a:pt x="1707638" y="304800"/>
                </a:lnTo>
                <a:lnTo>
                  <a:pt x="1703536" y="317500"/>
                </a:lnTo>
                <a:lnTo>
                  <a:pt x="1728482" y="317500"/>
                </a:lnTo>
                <a:lnTo>
                  <a:pt x="1731841" y="304800"/>
                </a:lnTo>
                <a:close/>
              </a:path>
              <a:path w="2190750" h="2857500">
                <a:moveTo>
                  <a:pt x="1745957" y="304800"/>
                </a:moveTo>
                <a:lnTo>
                  <a:pt x="1731841" y="304800"/>
                </a:lnTo>
                <a:lnTo>
                  <a:pt x="1728482" y="317500"/>
                </a:lnTo>
                <a:lnTo>
                  <a:pt x="1750644" y="317500"/>
                </a:lnTo>
                <a:lnTo>
                  <a:pt x="1745957" y="304800"/>
                </a:lnTo>
                <a:close/>
              </a:path>
              <a:path w="2190750" h="2857500">
                <a:moveTo>
                  <a:pt x="1760580" y="304800"/>
                </a:moveTo>
                <a:lnTo>
                  <a:pt x="1753679" y="304800"/>
                </a:lnTo>
                <a:lnTo>
                  <a:pt x="1753997" y="317500"/>
                </a:lnTo>
                <a:lnTo>
                  <a:pt x="1768144" y="317500"/>
                </a:lnTo>
                <a:lnTo>
                  <a:pt x="1760580" y="304800"/>
                </a:lnTo>
                <a:close/>
              </a:path>
              <a:path w="2190750" h="2857500">
                <a:moveTo>
                  <a:pt x="548601" y="292100"/>
                </a:moveTo>
                <a:lnTo>
                  <a:pt x="454266" y="292100"/>
                </a:lnTo>
                <a:lnTo>
                  <a:pt x="452107" y="304800"/>
                </a:lnTo>
                <a:lnTo>
                  <a:pt x="552361" y="304800"/>
                </a:lnTo>
                <a:lnTo>
                  <a:pt x="548601" y="292100"/>
                </a:lnTo>
                <a:close/>
              </a:path>
              <a:path w="2190750" h="2857500">
                <a:moveTo>
                  <a:pt x="1640052" y="292100"/>
                </a:moveTo>
                <a:lnTo>
                  <a:pt x="1629473" y="292100"/>
                </a:lnTo>
                <a:lnTo>
                  <a:pt x="1631302" y="304800"/>
                </a:lnTo>
                <a:lnTo>
                  <a:pt x="1640052" y="292100"/>
                </a:lnTo>
                <a:close/>
              </a:path>
              <a:path w="2190750" h="2857500">
                <a:moveTo>
                  <a:pt x="1647106" y="292100"/>
                </a:moveTo>
                <a:lnTo>
                  <a:pt x="1640052" y="292100"/>
                </a:lnTo>
                <a:lnTo>
                  <a:pt x="1646555" y="304800"/>
                </a:lnTo>
                <a:lnTo>
                  <a:pt x="1647106" y="292100"/>
                </a:lnTo>
                <a:close/>
              </a:path>
              <a:path w="2190750" h="2857500">
                <a:moveTo>
                  <a:pt x="1700377" y="292100"/>
                </a:moveTo>
                <a:lnTo>
                  <a:pt x="1663553" y="292100"/>
                </a:lnTo>
                <a:lnTo>
                  <a:pt x="1664370" y="304800"/>
                </a:lnTo>
                <a:lnTo>
                  <a:pt x="1700682" y="304800"/>
                </a:lnTo>
                <a:lnTo>
                  <a:pt x="1700377" y="292100"/>
                </a:lnTo>
                <a:close/>
              </a:path>
              <a:path w="2190750" h="2857500">
                <a:moveTo>
                  <a:pt x="1700377" y="292100"/>
                </a:moveTo>
                <a:lnTo>
                  <a:pt x="1700682" y="304800"/>
                </a:lnTo>
                <a:lnTo>
                  <a:pt x="1712887" y="304800"/>
                </a:lnTo>
                <a:lnTo>
                  <a:pt x="1700377" y="292100"/>
                </a:lnTo>
                <a:close/>
              </a:path>
              <a:path w="2190750" h="2857500">
                <a:moveTo>
                  <a:pt x="1715325" y="292100"/>
                </a:moveTo>
                <a:lnTo>
                  <a:pt x="1700377" y="292100"/>
                </a:lnTo>
                <a:lnTo>
                  <a:pt x="1712887" y="304800"/>
                </a:lnTo>
                <a:lnTo>
                  <a:pt x="1715325" y="292100"/>
                </a:lnTo>
                <a:close/>
              </a:path>
              <a:path w="2190750" h="2857500">
                <a:moveTo>
                  <a:pt x="1730797" y="292100"/>
                </a:moveTo>
                <a:lnTo>
                  <a:pt x="1715325" y="292100"/>
                </a:lnTo>
                <a:lnTo>
                  <a:pt x="1712887" y="304800"/>
                </a:lnTo>
                <a:lnTo>
                  <a:pt x="1732057" y="304800"/>
                </a:lnTo>
                <a:lnTo>
                  <a:pt x="1730797" y="292100"/>
                </a:lnTo>
                <a:close/>
              </a:path>
              <a:path w="2190750" h="2857500">
                <a:moveTo>
                  <a:pt x="1761248" y="292100"/>
                </a:moveTo>
                <a:lnTo>
                  <a:pt x="1730797" y="292100"/>
                </a:lnTo>
                <a:lnTo>
                  <a:pt x="1732057" y="304800"/>
                </a:lnTo>
                <a:lnTo>
                  <a:pt x="1765287" y="304800"/>
                </a:lnTo>
                <a:lnTo>
                  <a:pt x="1761248" y="292100"/>
                </a:lnTo>
                <a:close/>
              </a:path>
              <a:path w="2190750" h="2857500">
                <a:moveTo>
                  <a:pt x="538353" y="279400"/>
                </a:moveTo>
                <a:lnTo>
                  <a:pt x="454918" y="279400"/>
                </a:lnTo>
                <a:lnTo>
                  <a:pt x="459779" y="292100"/>
                </a:lnTo>
                <a:lnTo>
                  <a:pt x="535863" y="292100"/>
                </a:lnTo>
                <a:lnTo>
                  <a:pt x="538353" y="279400"/>
                </a:lnTo>
                <a:close/>
              </a:path>
              <a:path w="2190750" h="2857500">
                <a:moveTo>
                  <a:pt x="551216" y="279400"/>
                </a:moveTo>
                <a:lnTo>
                  <a:pt x="541286" y="279400"/>
                </a:lnTo>
                <a:lnTo>
                  <a:pt x="542201" y="292100"/>
                </a:lnTo>
                <a:lnTo>
                  <a:pt x="552411" y="292100"/>
                </a:lnTo>
                <a:lnTo>
                  <a:pt x="551216" y="279400"/>
                </a:lnTo>
                <a:close/>
              </a:path>
              <a:path w="2190750" h="2857500">
                <a:moveTo>
                  <a:pt x="1604276" y="279400"/>
                </a:moveTo>
                <a:lnTo>
                  <a:pt x="1599946" y="279400"/>
                </a:lnTo>
                <a:lnTo>
                  <a:pt x="1603667" y="292100"/>
                </a:lnTo>
                <a:lnTo>
                  <a:pt x="1604276" y="279400"/>
                </a:lnTo>
                <a:close/>
              </a:path>
              <a:path w="2190750" h="2857500">
                <a:moveTo>
                  <a:pt x="1621152" y="279400"/>
                </a:moveTo>
                <a:lnTo>
                  <a:pt x="1616189" y="279400"/>
                </a:lnTo>
                <a:lnTo>
                  <a:pt x="1617537" y="292100"/>
                </a:lnTo>
                <a:lnTo>
                  <a:pt x="1618819" y="292100"/>
                </a:lnTo>
                <a:lnTo>
                  <a:pt x="1621152" y="279400"/>
                </a:lnTo>
                <a:close/>
              </a:path>
              <a:path w="2190750" h="2857500">
                <a:moveTo>
                  <a:pt x="1634871" y="279400"/>
                </a:moveTo>
                <a:lnTo>
                  <a:pt x="1630984" y="279400"/>
                </a:lnTo>
                <a:lnTo>
                  <a:pt x="1628940" y="292100"/>
                </a:lnTo>
                <a:lnTo>
                  <a:pt x="1638370" y="292100"/>
                </a:lnTo>
                <a:lnTo>
                  <a:pt x="1634871" y="279400"/>
                </a:lnTo>
                <a:close/>
              </a:path>
              <a:path w="2190750" h="2857500">
                <a:moveTo>
                  <a:pt x="1734959" y="279400"/>
                </a:moveTo>
                <a:lnTo>
                  <a:pt x="1650111" y="279400"/>
                </a:lnTo>
                <a:lnTo>
                  <a:pt x="1657451" y="292100"/>
                </a:lnTo>
                <a:lnTo>
                  <a:pt x="1729447" y="292100"/>
                </a:lnTo>
                <a:lnTo>
                  <a:pt x="1734959" y="279400"/>
                </a:lnTo>
                <a:close/>
              </a:path>
              <a:path w="2190750" h="2857500">
                <a:moveTo>
                  <a:pt x="1739303" y="279400"/>
                </a:moveTo>
                <a:lnTo>
                  <a:pt x="1737791" y="279400"/>
                </a:lnTo>
                <a:lnTo>
                  <a:pt x="1737842" y="292100"/>
                </a:lnTo>
                <a:lnTo>
                  <a:pt x="1746631" y="292100"/>
                </a:lnTo>
                <a:lnTo>
                  <a:pt x="1739303" y="279400"/>
                </a:lnTo>
                <a:close/>
              </a:path>
              <a:path w="2190750" h="2857500">
                <a:moveTo>
                  <a:pt x="480847" y="254000"/>
                </a:moveTo>
                <a:lnTo>
                  <a:pt x="474098" y="266700"/>
                </a:lnTo>
                <a:lnTo>
                  <a:pt x="464291" y="266700"/>
                </a:lnTo>
                <a:lnTo>
                  <a:pt x="455110" y="279400"/>
                </a:lnTo>
                <a:lnTo>
                  <a:pt x="472922" y="279400"/>
                </a:lnTo>
                <a:lnTo>
                  <a:pt x="483489" y="266700"/>
                </a:lnTo>
                <a:lnTo>
                  <a:pt x="480847" y="254000"/>
                </a:lnTo>
                <a:close/>
              </a:path>
              <a:path w="2190750" h="2857500">
                <a:moveTo>
                  <a:pt x="500062" y="266700"/>
                </a:moveTo>
                <a:lnTo>
                  <a:pt x="484419" y="266700"/>
                </a:lnTo>
                <a:lnTo>
                  <a:pt x="477621" y="279400"/>
                </a:lnTo>
                <a:lnTo>
                  <a:pt x="497522" y="279400"/>
                </a:lnTo>
                <a:lnTo>
                  <a:pt x="500062" y="266700"/>
                </a:lnTo>
                <a:close/>
              </a:path>
              <a:path w="2190750" h="2857500">
                <a:moveTo>
                  <a:pt x="562800" y="266700"/>
                </a:moveTo>
                <a:lnTo>
                  <a:pt x="503059" y="266700"/>
                </a:lnTo>
                <a:lnTo>
                  <a:pt x="503999" y="279400"/>
                </a:lnTo>
                <a:lnTo>
                  <a:pt x="562009" y="279400"/>
                </a:lnTo>
                <a:lnTo>
                  <a:pt x="562800" y="266700"/>
                </a:lnTo>
                <a:close/>
              </a:path>
              <a:path w="2190750" h="2857500">
                <a:moveTo>
                  <a:pt x="1595043" y="266700"/>
                </a:moveTo>
                <a:lnTo>
                  <a:pt x="1595729" y="279400"/>
                </a:lnTo>
                <a:lnTo>
                  <a:pt x="1606359" y="279400"/>
                </a:lnTo>
                <a:lnTo>
                  <a:pt x="1595043" y="266700"/>
                </a:lnTo>
                <a:close/>
              </a:path>
              <a:path w="2190750" h="2857500">
                <a:moveTo>
                  <a:pt x="1685366" y="266700"/>
                </a:moveTo>
                <a:lnTo>
                  <a:pt x="1602782" y="266700"/>
                </a:lnTo>
                <a:lnTo>
                  <a:pt x="1611786" y="279400"/>
                </a:lnTo>
                <a:lnTo>
                  <a:pt x="1686001" y="279400"/>
                </a:lnTo>
                <a:lnTo>
                  <a:pt x="1685366" y="266700"/>
                </a:lnTo>
                <a:close/>
              </a:path>
              <a:path w="2190750" h="2857500">
                <a:moveTo>
                  <a:pt x="1725667" y="266700"/>
                </a:moveTo>
                <a:lnTo>
                  <a:pt x="1691220" y="266700"/>
                </a:lnTo>
                <a:lnTo>
                  <a:pt x="1690725" y="279400"/>
                </a:lnTo>
                <a:lnTo>
                  <a:pt x="1730248" y="279400"/>
                </a:lnTo>
                <a:lnTo>
                  <a:pt x="1725667" y="266700"/>
                </a:lnTo>
                <a:close/>
              </a:path>
              <a:path w="2190750" h="2857500">
                <a:moveTo>
                  <a:pt x="543775" y="254000"/>
                </a:moveTo>
                <a:lnTo>
                  <a:pt x="492010" y="254000"/>
                </a:lnTo>
                <a:lnTo>
                  <a:pt x="489888" y="266700"/>
                </a:lnTo>
                <a:lnTo>
                  <a:pt x="543687" y="266700"/>
                </a:lnTo>
                <a:lnTo>
                  <a:pt x="543775" y="254000"/>
                </a:lnTo>
                <a:close/>
              </a:path>
              <a:path w="2190750" h="2857500">
                <a:moveTo>
                  <a:pt x="545859" y="241300"/>
                </a:moveTo>
                <a:lnTo>
                  <a:pt x="528359" y="241300"/>
                </a:lnTo>
                <a:lnTo>
                  <a:pt x="533513" y="254000"/>
                </a:lnTo>
                <a:lnTo>
                  <a:pt x="543775" y="254000"/>
                </a:lnTo>
                <a:lnTo>
                  <a:pt x="543687" y="266700"/>
                </a:lnTo>
                <a:lnTo>
                  <a:pt x="550854" y="266700"/>
                </a:lnTo>
                <a:lnTo>
                  <a:pt x="548614" y="254000"/>
                </a:lnTo>
                <a:lnTo>
                  <a:pt x="545859" y="241300"/>
                </a:lnTo>
                <a:close/>
              </a:path>
              <a:path w="2190750" h="2857500">
                <a:moveTo>
                  <a:pt x="604285" y="241300"/>
                </a:moveTo>
                <a:lnTo>
                  <a:pt x="545859" y="241300"/>
                </a:lnTo>
                <a:lnTo>
                  <a:pt x="548614" y="254000"/>
                </a:lnTo>
                <a:lnTo>
                  <a:pt x="550854" y="266700"/>
                </a:lnTo>
                <a:lnTo>
                  <a:pt x="587773" y="266700"/>
                </a:lnTo>
                <a:lnTo>
                  <a:pt x="591134" y="254000"/>
                </a:lnTo>
                <a:lnTo>
                  <a:pt x="596799" y="254000"/>
                </a:lnTo>
                <a:lnTo>
                  <a:pt x="604285" y="241300"/>
                </a:lnTo>
                <a:close/>
              </a:path>
              <a:path w="2190750" h="2857500">
                <a:moveTo>
                  <a:pt x="1600722" y="254000"/>
                </a:moveTo>
                <a:lnTo>
                  <a:pt x="1586585" y="254000"/>
                </a:lnTo>
                <a:lnTo>
                  <a:pt x="1593081" y="266700"/>
                </a:lnTo>
                <a:lnTo>
                  <a:pt x="1603655" y="266700"/>
                </a:lnTo>
                <a:lnTo>
                  <a:pt x="1600722" y="254000"/>
                </a:lnTo>
                <a:close/>
              </a:path>
              <a:path w="2190750" h="2857500">
                <a:moveTo>
                  <a:pt x="1610793" y="254000"/>
                </a:moveTo>
                <a:lnTo>
                  <a:pt x="1611541" y="266700"/>
                </a:lnTo>
                <a:lnTo>
                  <a:pt x="1615722" y="266700"/>
                </a:lnTo>
                <a:lnTo>
                  <a:pt x="1610793" y="254000"/>
                </a:lnTo>
                <a:close/>
              </a:path>
              <a:path w="2190750" h="2857500">
                <a:moveTo>
                  <a:pt x="1688035" y="254000"/>
                </a:moveTo>
                <a:lnTo>
                  <a:pt x="1624427" y="254000"/>
                </a:lnTo>
                <a:lnTo>
                  <a:pt x="1625981" y="266700"/>
                </a:lnTo>
                <a:lnTo>
                  <a:pt x="1696564" y="266700"/>
                </a:lnTo>
                <a:lnTo>
                  <a:pt x="1688035" y="254000"/>
                </a:lnTo>
                <a:close/>
              </a:path>
              <a:path w="2190750" h="2857500">
                <a:moveTo>
                  <a:pt x="1706587" y="254000"/>
                </a:moveTo>
                <a:lnTo>
                  <a:pt x="1704631" y="266700"/>
                </a:lnTo>
                <a:lnTo>
                  <a:pt x="1711018" y="266700"/>
                </a:lnTo>
                <a:lnTo>
                  <a:pt x="1706587" y="254000"/>
                </a:lnTo>
                <a:close/>
              </a:path>
              <a:path w="2190750" h="2857500">
                <a:moveTo>
                  <a:pt x="528359" y="241300"/>
                </a:moveTo>
                <a:lnTo>
                  <a:pt x="496596" y="241300"/>
                </a:lnTo>
                <a:lnTo>
                  <a:pt x="492832" y="254000"/>
                </a:lnTo>
                <a:lnTo>
                  <a:pt x="533513" y="254000"/>
                </a:lnTo>
                <a:lnTo>
                  <a:pt x="528359" y="241300"/>
                </a:lnTo>
                <a:close/>
              </a:path>
              <a:path w="2190750" h="2857500">
                <a:moveTo>
                  <a:pt x="1685455" y="241300"/>
                </a:moveTo>
                <a:lnTo>
                  <a:pt x="1596060" y="241300"/>
                </a:lnTo>
                <a:lnTo>
                  <a:pt x="1595539" y="254000"/>
                </a:lnTo>
                <a:lnTo>
                  <a:pt x="1684693" y="254000"/>
                </a:lnTo>
                <a:lnTo>
                  <a:pt x="1685455" y="241300"/>
                </a:lnTo>
                <a:close/>
              </a:path>
              <a:path w="2190750" h="2857500">
                <a:moveTo>
                  <a:pt x="1698257" y="241300"/>
                </a:moveTo>
                <a:lnTo>
                  <a:pt x="1685455" y="241300"/>
                </a:lnTo>
                <a:lnTo>
                  <a:pt x="1697202" y="254000"/>
                </a:lnTo>
                <a:lnTo>
                  <a:pt x="1699704" y="254000"/>
                </a:lnTo>
                <a:lnTo>
                  <a:pt x="1698257" y="241300"/>
                </a:lnTo>
                <a:close/>
              </a:path>
              <a:path w="2190750" h="2857500">
                <a:moveTo>
                  <a:pt x="519569" y="228600"/>
                </a:moveTo>
                <a:lnTo>
                  <a:pt x="507365" y="228600"/>
                </a:lnTo>
                <a:lnTo>
                  <a:pt x="501096" y="241300"/>
                </a:lnTo>
                <a:lnTo>
                  <a:pt x="526592" y="241300"/>
                </a:lnTo>
                <a:lnTo>
                  <a:pt x="527245" y="238889"/>
                </a:lnTo>
                <a:lnTo>
                  <a:pt x="519569" y="228600"/>
                </a:lnTo>
                <a:close/>
              </a:path>
              <a:path w="2190750" h="2857500">
                <a:moveTo>
                  <a:pt x="527245" y="238889"/>
                </a:moveTo>
                <a:lnTo>
                  <a:pt x="526592" y="241300"/>
                </a:lnTo>
                <a:lnTo>
                  <a:pt x="529043" y="241300"/>
                </a:lnTo>
                <a:lnTo>
                  <a:pt x="527245" y="238889"/>
                </a:lnTo>
                <a:close/>
              </a:path>
              <a:path w="2190750" h="2857500">
                <a:moveTo>
                  <a:pt x="541528" y="228600"/>
                </a:moveTo>
                <a:lnTo>
                  <a:pt x="530031" y="228600"/>
                </a:lnTo>
                <a:lnTo>
                  <a:pt x="527245" y="238889"/>
                </a:lnTo>
                <a:lnTo>
                  <a:pt x="529043" y="241300"/>
                </a:lnTo>
                <a:lnTo>
                  <a:pt x="541528" y="228600"/>
                </a:lnTo>
                <a:close/>
              </a:path>
              <a:path w="2190750" h="2857500">
                <a:moveTo>
                  <a:pt x="541528" y="228600"/>
                </a:moveTo>
                <a:lnTo>
                  <a:pt x="529043" y="241300"/>
                </a:lnTo>
                <a:lnTo>
                  <a:pt x="544207" y="241300"/>
                </a:lnTo>
                <a:lnTo>
                  <a:pt x="541528" y="228600"/>
                </a:lnTo>
                <a:close/>
              </a:path>
              <a:path w="2190750" h="2857500">
                <a:moveTo>
                  <a:pt x="615530" y="228600"/>
                </a:moveTo>
                <a:lnTo>
                  <a:pt x="541528" y="228600"/>
                </a:lnTo>
                <a:lnTo>
                  <a:pt x="544207" y="241300"/>
                </a:lnTo>
                <a:lnTo>
                  <a:pt x="611293" y="241300"/>
                </a:lnTo>
                <a:lnTo>
                  <a:pt x="615530" y="228600"/>
                </a:lnTo>
                <a:close/>
              </a:path>
              <a:path w="2190750" h="2857500">
                <a:moveTo>
                  <a:pt x="624722" y="228600"/>
                </a:moveTo>
                <a:lnTo>
                  <a:pt x="615683" y="228600"/>
                </a:lnTo>
                <a:lnTo>
                  <a:pt x="622719" y="241300"/>
                </a:lnTo>
                <a:lnTo>
                  <a:pt x="627943" y="241300"/>
                </a:lnTo>
                <a:lnTo>
                  <a:pt x="624722" y="228600"/>
                </a:lnTo>
                <a:close/>
              </a:path>
              <a:path w="2190750" h="2857500">
                <a:moveTo>
                  <a:pt x="644118" y="228600"/>
                </a:moveTo>
                <a:lnTo>
                  <a:pt x="641819" y="228600"/>
                </a:lnTo>
                <a:lnTo>
                  <a:pt x="635076" y="241300"/>
                </a:lnTo>
                <a:lnTo>
                  <a:pt x="644118" y="228600"/>
                </a:lnTo>
                <a:close/>
              </a:path>
              <a:path w="2190750" h="2857500">
                <a:moveTo>
                  <a:pt x="1663763" y="228600"/>
                </a:moveTo>
                <a:lnTo>
                  <a:pt x="1563115" y="228600"/>
                </a:lnTo>
                <a:lnTo>
                  <a:pt x="1559255" y="241300"/>
                </a:lnTo>
                <a:lnTo>
                  <a:pt x="1662883" y="241300"/>
                </a:lnTo>
                <a:lnTo>
                  <a:pt x="1663763" y="228600"/>
                </a:lnTo>
                <a:close/>
              </a:path>
              <a:path w="2190750" h="2857500">
                <a:moveTo>
                  <a:pt x="1679189" y="228600"/>
                </a:moveTo>
                <a:lnTo>
                  <a:pt x="1669265" y="228600"/>
                </a:lnTo>
                <a:lnTo>
                  <a:pt x="1662883" y="241300"/>
                </a:lnTo>
                <a:lnTo>
                  <a:pt x="1689774" y="241300"/>
                </a:lnTo>
                <a:lnTo>
                  <a:pt x="1679189" y="228600"/>
                </a:lnTo>
                <a:close/>
              </a:path>
              <a:path w="2190750" h="2857500">
                <a:moveTo>
                  <a:pt x="552030" y="215900"/>
                </a:moveTo>
                <a:lnTo>
                  <a:pt x="535901" y="215900"/>
                </a:lnTo>
                <a:lnTo>
                  <a:pt x="536099" y="228600"/>
                </a:lnTo>
                <a:lnTo>
                  <a:pt x="546900" y="228600"/>
                </a:lnTo>
                <a:lnTo>
                  <a:pt x="552030" y="215900"/>
                </a:lnTo>
                <a:close/>
              </a:path>
              <a:path w="2190750" h="2857500">
                <a:moveTo>
                  <a:pt x="625708" y="215900"/>
                </a:moveTo>
                <a:lnTo>
                  <a:pt x="552030" y="215900"/>
                </a:lnTo>
                <a:lnTo>
                  <a:pt x="550430" y="228600"/>
                </a:lnTo>
                <a:lnTo>
                  <a:pt x="622655" y="228600"/>
                </a:lnTo>
                <a:lnTo>
                  <a:pt x="625708" y="215900"/>
                </a:lnTo>
                <a:close/>
              </a:path>
              <a:path w="2190750" h="2857500">
                <a:moveTo>
                  <a:pt x="638505" y="215900"/>
                </a:moveTo>
                <a:lnTo>
                  <a:pt x="631964" y="228600"/>
                </a:lnTo>
                <a:lnTo>
                  <a:pt x="636930" y="228600"/>
                </a:lnTo>
                <a:lnTo>
                  <a:pt x="638505" y="215900"/>
                </a:lnTo>
                <a:close/>
              </a:path>
              <a:path w="2190750" h="2857500">
                <a:moveTo>
                  <a:pt x="1526273" y="215900"/>
                </a:moveTo>
                <a:lnTo>
                  <a:pt x="1519008" y="215900"/>
                </a:lnTo>
                <a:lnTo>
                  <a:pt x="1519999" y="228600"/>
                </a:lnTo>
                <a:lnTo>
                  <a:pt x="1526273" y="215900"/>
                </a:lnTo>
                <a:close/>
              </a:path>
              <a:path w="2190750" h="2857500">
                <a:moveTo>
                  <a:pt x="1533220" y="215900"/>
                </a:moveTo>
                <a:lnTo>
                  <a:pt x="1531556" y="228600"/>
                </a:lnTo>
                <a:lnTo>
                  <a:pt x="1537804" y="228600"/>
                </a:lnTo>
                <a:lnTo>
                  <a:pt x="1533220" y="215900"/>
                </a:lnTo>
                <a:close/>
              </a:path>
              <a:path w="2190750" h="2857500">
                <a:moveTo>
                  <a:pt x="1552178" y="215900"/>
                </a:moveTo>
                <a:lnTo>
                  <a:pt x="1547279" y="215900"/>
                </a:lnTo>
                <a:lnTo>
                  <a:pt x="1545907" y="228600"/>
                </a:lnTo>
                <a:lnTo>
                  <a:pt x="1557091" y="228600"/>
                </a:lnTo>
                <a:lnTo>
                  <a:pt x="1552178" y="215900"/>
                </a:lnTo>
                <a:close/>
              </a:path>
              <a:path w="2190750" h="2857500">
                <a:moveTo>
                  <a:pt x="1661248" y="215900"/>
                </a:moveTo>
                <a:lnTo>
                  <a:pt x="1570443" y="215900"/>
                </a:lnTo>
                <a:lnTo>
                  <a:pt x="1576959" y="228600"/>
                </a:lnTo>
                <a:lnTo>
                  <a:pt x="1651520" y="228600"/>
                </a:lnTo>
                <a:lnTo>
                  <a:pt x="1661248" y="215900"/>
                </a:lnTo>
                <a:close/>
              </a:path>
              <a:path w="2190750" h="2857500">
                <a:moveTo>
                  <a:pt x="620699" y="203200"/>
                </a:moveTo>
                <a:lnTo>
                  <a:pt x="540758" y="203200"/>
                </a:lnTo>
                <a:lnTo>
                  <a:pt x="536595" y="215900"/>
                </a:lnTo>
                <a:lnTo>
                  <a:pt x="615035" y="215900"/>
                </a:lnTo>
                <a:lnTo>
                  <a:pt x="620699" y="203200"/>
                </a:lnTo>
                <a:close/>
              </a:path>
              <a:path w="2190750" h="2857500">
                <a:moveTo>
                  <a:pt x="650103" y="203200"/>
                </a:moveTo>
                <a:lnTo>
                  <a:pt x="623824" y="203200"/>
                </a:lnTo>
                <a:lnTo>
                  <a:pt x="625436" y="215900"/>
                </a:lnTo>
                <a:lnTo>
                  <a:pt x="637414" y="215900"/>
                </a:lnTo>
                <a:lnTo>
                  <a:pt x="650103" y="203200"/>
                </a:lnTo>
                <a:close/>
              </a:path>
              <a:path w="2190750" h="2857500">
                <a:moveTo>
                  <a:pt x="669810" y="190500"/>
                </a:moveTo>
                <a:lnTo>
                  <a:pt x="666000" y="190500"/>
                </a:lnTo>
                <a:lnTo>
                  <a:pt x="662597" y="203200"/>
                </a:lnTo>
                <a:lnTo>
                  <a:pt x="656107" y="203200"/>
                </a:lnTo>
                <a:lnTo>
                  <a:pt x="656031" y="215900"/>
                </a:lnTo>
                <a:lnTo>
                  <a:pt x="667046" y="215900"/>
                </a:lnTo>
                <a:lnTo>
                  <a:pt x="669111" y="203200"/>
                </a:lnTo>
                <a:lnTo>
                  <a:pt x="669810" y="190500"/>
                </a:lnTo>
                <a:close/>
              </a:path>
              <a:path w="2190750" h="2857500">
                <a:moveTo>
                  <a:pt x="685749" y="203200"/>
                </a:moveTo>
                <a:lnTo>
                  <a:pt x="675220" y="203200"/>
                </a:lnTo>
                <a:lnTo>
                  <a:pt x="672172" y="215900"/>
                </a:lnTo>
                <a:lnTo>
                  <a:pt x="685253" y="215900"/>
                </a:lnTo>
                <a:lnTo>
                  <a:pt x="685749" y="203200"/>
                </a:lnTo>
                <a:close/>
              </a:path>
              <a:path w="2190750" h="2857500">
                <a:moveTo>
                  <a:pt x="1625857" y="203200"/>
                </a:moveTo>
                <a:lnTo>
                  <a:pt x="1518475" y="203200"/>
                </a:lnTo>
                <a:lnTo>
                  <a:pt x="1527340" y="215900"/>
                </a:lnTo>
                <a:lnTo>
                  <a:pt x="1624342" y="215900"/>
                </a:lnTo>
                <a:lnTo>
                  <a:pt x="1625857" y="203200"/>
                </a:lnTo>
                <a:close/>
              </a:path>
              <a:path w="2190750" h="2857500">
                <a:moveTo>
                  <a:pt x="1648726" y="203200"/>
                </a:moveTo>
                <a:lnTo>
                  <a:pt x="1641462" y="203200"/>
                </a:lnTo>
                <a:lnTo>
                  <a:pt x="1625447" y="215900"/>
                </a:lnTo>
                <a:lnTo>
                  <a:pt x="1642706" y="215900"/>
                </a:lnTo>
                <a:lnTo>
                  <a:pt x="1648726" y="203200"/>
                </a:lnTo>
                <a:close/>
              </a:path>
              <a:path w="2190750" h="2857500">
                <a:moveTo>
                  <a:pt x="1660499" y="203200"/>
                </a:moveTo>
                <a:lnTo>
                  <a:pt x="1652015" y="215900"/>
                </a:lnTo>
                <a:lnTo>
                  <a:pt x="1661007" y="215900"/>
                </a:lnTo>
                <a:lnTo>
                  <a:pt x="1660499" y="203200"/>
                </a:lnTo>
                <a:close/>
              </a:path>
              <a:path w="2190750" h="2857500">
                <a:moveTo>
                  <a:pt x="1664169" y="203200"/>
                </a:moveTo>
                <a:lnTo>
                  <a:pt x="1662264" y="215900"/>
                </a:lnTo>
                <a:lnTo>
                  <a:pt x="1668932" y="215900"/>
                </a:lnTo>
                <a:lnTo>
                  <a:pt x="1664169" y="203200"/>
                </a:lnTo>
                <a:close/>
              </a:path>
              <a:path w="2190750" h="2857500">
                <a:moveTo>
                  <a:pt x="575894" y="190500"/>
                </a:moveTo>
                <a:lnTo>
                  <a:pt x="572223" y="190500"/>
                </a:lnTo>
                <a:lnTo>
                  <a:pt x="572023" y="203200"/>
                </a:lnTo>
                <a:lnTo>
                  <a:pt x="579081" y="203200"/>
                </a:lnTo>
                <a:lnTo>
                  <a:pt x="575894" y="190500"/>
                </a:lnTo>
                <a:close/>
              </a:path>
              <a:path w="2190750" h="2857500">
                <a:moveTo>
                  <a:pt x="660514" y="190500"/>
                </a:moveTo>
                <a:lnTo>
                  <a:pt x="585978" y="190500"/>
                </a:lnTo>
                <a:lnTo>
                  <a:pt x="582307" y="203200"/>
                </a:lnTo>
                <a:lnTo>
                  <a:pt x="657174" y="203200"/>
                </a:lnTo>
                <a:lnTo>
                  <a:pt x="660514" y="190500"/>
                </a:lnTo>
                <a:close/>
              </a:path>
              <a:path w="2190750" h="2857500">
                <a:moveTo>
                  <a:pt x="683742" y="177800"/>
                </a:moveTo>
                <a:lnTo>
                  <a:pt x="684288" y="190500"/>
                </a:lnTo>
                <a:lnTo>
                  <a:pt x="688759" y="203200"/>
                </a:lnTo>
                <a:lnTo>
                  <a:pt x="692251" y="203200"/>
                </a:lnTo>
                <a:lnTo>
                  <a:pt x="695947" y="190500"/>
                </a:lnTo>
                <a:lnTo>
                  <a:pt x="685495" y="190500"/>
                </a:lnTo>
                <a:lnTo>
                  <a:pt x="683742" y="177800"/>
                </a:lnTo>
                <a:close/>
              </a:path>
              <a:path w="2190750" h="2857500">
                <a:moveTo>
                  <a:pt x="708787" y="190500"/>
                </a:moveTo>
                <a:lnTo>
                  <a:pt x="695947" y="190500"/>
                </a:lnTo>
                <a:lnTo>
                  <a:pt x="704291" y="203200"/>
                </a:lnTo>
                <a:lnTo>
                  <a:pt x="706831" y="203200"/>
                </a:lnTo>
                <a:lnTo>
                  <a:pt x="708787" y="190500"/>
                </a:lnTo>
                <a:close/>
              </a:path>
              <a:path w="2190750" h="2857500">
                <a:moveTo>
                  <a:pt x="1499281" y="191093"/>
                </a:moveTo>
                <a:lnTo>
                  <a:pt x="1493494" y="203200"/>
                </a:lnTo>
                <a:lnTo>
                  <a:pt x="1501140" y="203200"/>
                </a:lnTo>
                <a:lnTo>
                  <a:pt x="1499765" y="192118"/>
                </a:lnTo>
                <a:lnTo>
                  <a:pt x="1499281" y="191093"/>
                </a:lnTo>
                <a:close/>
              </a:path>
              <a:path w="2190750" h="2857500">
                <a:moveTo>
                  <a:pt x="1508455" y="190500"/>
                </a:moveTo>
                <a:lnTo>
                  <a:pt x="1499565" y="190500"/>
                </a:lnTo>
                <a:lnTo>
                  <a:pt x="1499765" y="192118"/>
                </a:lnTo>
                <a:lnTo>
                  <a:pt x="1505007" y="203200"/>
                </a:lnTo>
                <a:lnTo>
                  <a:pt x="1509727" y="203200"/>
                </a:lnTo>
                <a:lnTo>
                  <a:pt x="1508455" y="190500"/>
                </a:lnTo>
                <a:close/>
              </a:path>
              <a:path w="2190750" h="2857500">
                <a:moveTo>
                  <a:pt x="1632511" y="190500"/>
                </a:moveTo>
                <a:lnTo>
                  <a:pt x="1512646" y="190500"/>
                </a:lnTo>
                <a:lnTo>
                  <a:pt x="1519740" y="203200"/>
                </a:lnTo>
                <a:lnTo>
                  <a:pt x="1630470" y="203200"/>
                </a:lnTo>
                <a:lnTo>
                  <a:pt x="1632511" y="190500"/>
                </a:lnTo>
                <a:close/>
              </a:path>
              <a:path w="2190750" h="2857500">
                <a:moveTo>
                  <a:pt x="1499565" y="190500"/>
                </a:moveTo>
                <a:lnTo>
                  <a:pt x="1499281" y="191093"/>
                </a:lnTo>
                <a:lnTo>
                  <a:pt x="1499765" y="192118"/>
                </a:lnTo>
                <a:lnTo>
                  <a:pt x="1499565" y="190500"/>
                </a:lnTo>
                <a:close/>
              </a:path>
              <a:path w="2190750" h="2857500">
                <a:moveTo>
                  <a:pt x="1499565" y="190500"/>
                </a:moveTo>
                <a:lnTo>
                  <a:pt x="1499000" y="190500"/>
                </a:lnTo>
                <a:lnTo>
                  <a:pt x="1499281" y="191093"/>
                </a:lnTo>
                <a:lnTo>
                  <a:pt x="1499565" y="190500"/>
                </a:lnTo>
                <a:close/>
              </a:path>
              <a:path w="2190750" h="2857500">
                <a:moveTo>
                  <a:pt x="594233" y="177800"/>
                </a:moveTo>
                <a:lnTo>
                  <a:pt x="574294" y="177800"/>
                </a:lnTo>
                <a:lnTo>
                  <a:pt x="570014" y="190500"/>
                </a:lnTo>
                <a:lnTo>
                  <a:pt x="589470" y="190500"/>
                </a:lnTo>
                <a:lnTo>
                  <a:pt x="594233" y="177800"/>
                </a:lnTo>
                <a:close/>
              </a:path>
              <a:path w="2190750" h="2857500">
                <a:moveTo>
                  <a:pt x="683742" y="177800"/>
                </a:moveTo>
                <a:lnTo>
                  <a:pt x="597700" y="177800"/>
                </a:lnTo>
                <a:lnTo>
                  <a:pt x="589470" y="190500"/>
                </a:lnTo>
                <a:lnTo>
                  <a:pt x="684288" y="190500"/>
                </a:lnTo>
                <a:lnTo>
                  <a:pt x="683742" y="177800"/>
                </a:lnTo>
                <a:close/>
              </a:path>
              <a:path w="2190750" h="2857500">
                <a:moveTo>
                  <a:pt x="690702" y="177800"/>
                </a:moveTo>
                <a:lnTo>
                  <a:pt x="683742" y="177800"/>
                </a:lnTo>
                <a:lnTo>
                  <a:pt x="685495" y="190500"/>
                </a:lnTo>
                <a:lnTo>
                  <a:pt x="691509" y="190500"/>
                </a:lnTo>
                <a:lnTo>
                  <a:pt x="690702" y="177800"/>
                </a:lnTo>
                <a:close/>
              </a:path>
              <a:path w="2190750" h="2857500">
                <a:moveTo>
                  <a:pt x="711352" y="177800"/>
                </a:moveTo>
                <a:lnTo>
                  <a:pt x="700087" y="177800"/>
                </a:lnTo>
                <a:lnTo>
                  <a:pt x="697644" y="190500"/>
                </a:lnTo>
                <a:lnTo>
                  <a:pt x="708355" y="190500"/>
                </a:lnTo>
                <a:lnTo>
                  <a:pt x="711352" y="177800"/>
                </a:lnTo>
                <a:close/>
              </a:path>
              <a:path w="2190750" h="2857500">
                <a:moveTo>
                  <a:pt x="733298" y="177800"/>
                </a:moveTo>
                <a:lnTo>
                  <a:pt x="726031" y="177800"/>
                </a:lnTo>
                <a:lnTo>
                  <a:pt x="725095" y="190500"/>
                </a:lnTo>
                <a:lnTo>
                  <a:pt x="728143" y="190500"/>
                </a:lnTo>
                <a:lnTo>
                  <a:pt x="733298" y="177800"/>
                </a:lnTo>
                <a:close/>
              </a:path>
              <a:path w="2190750" h="2857500">
                <a:moveTo>
                  <a:pt x="1453819" y="177800"/>
                </a:moveTo>
                <a:lnTo>
                  <a:pt x="1452473" y="190500"/>
                </a:lnTo>
                <a:lnTo>
                  <a:pt x="1455102" y="190500"/>
                </a:lnTo>
                <a:lnTo>
                  <a:pt x="1453819" y="177800"/>
                </a:lnTo>
                <a:close/>
              </a:path>
              <a:path w="2190750" h="2857500">
                <a:moveTo>
                  <a:pt x="1487157" y="177800"/>
                </a:moveTo>
                <a:lnTo>
                  <a:pt x="1456423" y="177800"/>
                </a:lnTo>
                <a:lnTo>
                  <a:pt x="1463548" y="190500"/>
                </a:lnTo>
                <a:lnTo>
                  <a:pt x="1487385" y="190500"/>
                </a:lnTo>
                <a:lnTo>
                  <a:pt x="1487157" y="177800"/>
                </a:lnTo>
                <a:close/>
              </a:path>
              <a:path w="2190750" h="2857500">
                <a:moveTo>
                  <a:pt x="1624153" y="177800"/>
                </a:moveTo>
                <a:lnTo>
                  <a:pt x="1490779" y="177800"/>
                </a:lnTo>
                <a:lnTo>
                  <a:pt x="1499273" y="190500"/>
                </a:lnTo>
                <a:lnTo>
                  <a:pt x="1623472" y="190500"/>
                </a:lnTo>
                <a:lnTo>
                  <a:pt x="1624153" y="177800"/>
                </a:lnTo>
                <a:close/>
              </a:path>
              <a:path w="2190750" h="2857500">
                <a:moveTo>
                  <a:pt x="662012" y="165100"/>
                </a:moveTo>
                <a:lnTo>
                  <a:pt x="606374" y="165100"/>
                </a:lnTo>
                <a:lnTo>
                  <a:pt x="602805" y="177800"/>
                </a:lnTo>
                <a:lnTo>
                  <a:pt x="659041" y="177800"/>
                </a:lnTo>
                <a:lnTo>
                  <a:pt x="662012" y="165100"/>
                </a:lnTo>
                <a:close/>
              </a:path>
              <a:path w="2190750" h="2857500">
                <a:moveTo>
                  <a:pt x="707380" y="165100"/>
                </a:moveTo>
                <a:lnTo>
                  <a:pt x="677532" y="165100"/>
                </a:lnTo>
                <a:lnTo>
                  <a:pt x="675043" y="177800"/>
                </a:lnTo>
                <a:lnTo>
                  <a:pt x="705866" y="177800"/>
                </a:lnTo>
                <a:lnTo>
                  <a:pt x="707380" y="165100"/>
                </a:lnTo>
                <a:close/>
              </a:path>
              <a:path w="2190750" h="2857500">
                <a:moveTo>
                  <a:pt x="730834" y="165100"/>
                </a:moveTo>
                <a:lnTo>
                  <a:pt x="725589" y="165100"/>
                </a:lnTo>
                <a:lnTo>
                  <a:pt x="723836" y="177800"/>
                </a:lnTo>
                <a:lnTo>
                  <a:pt x="731062" y="177800"/>
                </a:lnTo>
                <a:lnTo>
                  <a:pt x="730834" y="165100"/>
                </a:lnTo>
                <a:close/>
              </a:path>
              <a:path w="2190750" h="2857500">
                <a:moveTo>
                  <a:pt x="742296" y="165100"/>
                </a:moveTo>
                <a:lnTo>
                  <a:pt x="737357" y="165100"/>
                </a:lnTo>
                <a:lnTo>
                  <a:pt x="738047" y="177800"/>
                </a:lnTo>
                <a:lnTo>
                  <a:pt x="742296" y="165100"/>
                </a:lnTo>
                <a:close/>
              </a:path>
              <a:path w="2190750" h="2857500">
                <a:moveTo>
                  <a:pt x="1449959" y="165100"/>
                </a:moveTo>
                <a:lnTo>
                  <a:pt x="1439721" y="165100"/>
                </a:lnTo>
                <a:lnTo>
                  <a:pt x="1446271" y="177800"/>
                </a:lnTo>
                <a:lnTo>
                  <a:pt x="1454848" y="177800"/>
                </a:lnTo>
                <a:lnTo>
                  <a:pt x="1449959" y="165100"/>
                </a:lnTo>
                <a:close/>
              </a:path>
              <a:path w="2190750" h="2857500">
                <a:moveTo>
                  <a:pt x="1469204" y="165100"/>
                </a:moveTo>
                <a:lnTo>
                  <a:pt x="1454696" y="165100"/>
                </a:lnTo>
                <a:lnTo>
                  <a:pt x="1458595" y="177800"/>
                </a:lnTo>
                <a:lnTo>
                  <a:pt x="1469630" y="177800"/>
                </a:lnTo>
                <a:lnTo>
                  <a:pt x="1469204" y="165100"/>
                </a:lnTo>
                <a:close/>
              </a:path>
              <a:path w="2190750" h="2857500">
                <a:moveTo>
                  <a:pt x="1602587" y="165100"/>
                </a:moveTo>
                <a:lnTo>
                  <a:pt x="1483314" y="165100"/>
                </a:lnTo>
                <a:lnTo>
                  <a:pt x="1483044" y="177800"/>
                </a:lnTo>
                <a:lnTo>
                  <a:pt x="1602574" y="177800"/>
                </a:lnTo>
                <a:lnTo>
                  <a:pt x="1602587" y="165100"/>
                </a:lnTo>
                <a:close/>
              </a:path>
              <a:path w="2190750" h="2857500">
                <a:moveTo>
                  <a:pt x="660806" y="152400"/>
                </a:moveTo>
                <a:lnTo>
                  <a:pt x="610506" y="152400"/>
                </a:lnTo>
                <a:lnTo>
                  <a:pt x="601160" y="165100"/>
                </a:lnTo>
                <a:lnTo>
                  <a:pt x="660349" y="165100"/>
                </a:lnTo>
                <a:lnTo>
                  <a:pt x="660806" y="152400"/>
                </a:lnTo>
                <a:close/>
              </a:path>
              <a:path w="2190750" h="2857500">
                <a:moveTo>
                  <a:pt x="749154" y="152400"/>
                </a:moveTo>
                <a:lnTo>
                  <a:pt x="665988" y="152400"/>
                </a:lnTo>
                <a:lnTo>
                  <a:pt x="664019" y="165100"/>
                </a:lnTo>
                <a:lnTo>
                  <a:pt x="745412" y="165100"/>
                </a:lnTo>
                <a:lnTo>
                  <a:pt x="749154" y="152400"/>
                </a:lnTo>
                <a:close/>
              </a:path>
              <a:path w="2190750" h="2857500">
                <a:moveTo>
                  <a:pt x="753795" y="152400"/>
                </a:moveTo>
                <a:lnTo>
                  <a:pt x="747344" y="165100"/>
                </a:lnTo>
                <a:lnTo>
                  <a:pt x="756310" y="165100"/>
                </a:lnTo>
                <a:lnTo>
                  <a:pt x="753795" y="152400"/>
                </a:lnTo>
                <a:close/>
              </a:path>
              <a:path w="2190750" h="2857500">
                <a:moveTo>
                  <a:pt x="777113" y="152400"/>
                </a:moveTo>
                <a:lnTo>
                  <a:pt x="773353" y="152400"/>
                </a:lnTo>
                <a:lnTo>
                  <a:pt x="772604" y="165100"/>
                </a:lnTo>
                <a:lnTo>
                  <a:pt x="779132" y="165100"/>
                </a:lnTo>
                <a:lnTo>
                  <a:pt x="777113" y="152400"/>
                </a:lnTo>
                <a:close/>
              </a:path>
              <a:path w="2190750" h="2857500">
                <a:moveTo>
                  <a:pt x="1419885" y="152400"/>
                </a:moveTo>
                <a:lnTo>
                  <a:pt x="1410411" y="152400"/>
                </a:lnTo>
                <a:lnTo>
                  <a:pt x="1411478" y="165100"/>
                </a:lnTo>
                <a:lnTo>
                  <a:pt x="1425799" y="165100"/>
                </a:lnTo>
                <a:lnTo>
                  <a:pt x="1419885" y="152400"/>
                </a:lnTo>
                <a:close/>
              </a:path>
              <a:path w="2190750" h="2857500">
                <a:moveTo>
                  <a:pt x="1440256" y="152400"/>
                </a:moveTo>
                <a:lnTo>
                  <a:pt x="1430743" y="152400"/>
                </a:lnTo>
                <a:lnTo>
                  <a:pt x="1431353" y="165100"/>
                </a:lnTo>
                <a:lnTo>
                  <a:pt x="1441424" y="165100"/>
                </a:lnTo>
                <a:lnTo>
                  <a:pt x="1440256" y="152400"/>
                </a:lnTo>
                <a:close/>
              </a:path>
              <a:path w="2190750" h="2857500">
                <a:moveTo>
                  <a:pt x="1529854" y="152400"/>
                </a:moveTo>
                <a:lnTo>
                  <a:pt x="1448803" y="152400"/>
                </a:lnTo>
                <a:lnTo>
                  <a:pt x="1449351" y="165100"/>
                </a:lnTo>
                <a:lnTo>
                  <a:pt x="1517789" y="165100"/>
                </a:lnTo>
                <a:lnTo>
                  <a:pt x="1529854" y="152400"/>
                </a:lnTo>
                <a:close/>
              </a:path>
              <a:path w="2190750" h="2857500">
                <a:moveTo>
                  <a:pt x="1550000" y="139700"/>
                </a:moveTo>
                <a:lnTo>
                  <a:pt x="1535480" y="139700"/>
                </a:lnTo>
                <a:lnTo>
                  <a:pt x="1535417" y="152400"/>
                </a:lnTo>
                <a:lnTo>
                  <a:pt x="1540319" y="165100"/>
                </a:lnTo>
                <a:lnTo>
                  <a:pt x="1579613" y="165100"/>
                </a:lnTo>
                <a:lnTo>
                  <a:pt x="1579499" y="152400"/>
                </a:lnTo>
                <a:lnTo>
                  <a:pt x="1553695" y="152400"/>
                </a:lnTo>
                <a:lnTo>
                  <a:pt x="1550000" y="139700"/>
                </a:lnTo>
                <a:close/>
              </a:path>
              <a:path w="2190750" h="2857500">
                <a:moveTo>
                  <a:pt x="1581936" y="152400"/>
                </a:moveTo>
                <a:lnTo>
                  <a:pt x="1579613" y="165100"/>
                </a:lnTo>
                <a:lnTo>
                  <a:pt x="1587547" y="165100"/>
                </a:lnTo>
                <a:lnTo>
                  <a:pt x="1581936" y="152400"/>
                </a:lnTo>
                <a:close/>
              </a:path>
              <a:path w="2190750" h="2857500">
                <a:moveTo>
                  <a:pt x="1601724" y="152400"/>
                </a:moveTo>
                <a:lnTo>
                  <a:pt x="1599603" y="165100"/>
                </a:lnTo>
                <a:lnTo>
                  <a:pt x="1602282" y="165100"/>
                </a:lnTo>
                <a:lnTo>
                  <a:pt x="1601724" y="152400"/>
                </a:lnTo>
                <a:close/>
              </a:path>
              <a:path w="2190750" h="2857500">
                <a:moveTo>
                  <a:pt x="662752" y="127000"/>
                </a:moveTo>
                <a:lnTo>
                  <a:pt x="651205" y="127000"/>
                </a:lnTo>
                <a:lnTo>
                  <a:pt x="634657" y="139700"/>
                </a:lnTo>
                <a:lnTo>
                  <a:pt x="627380" y="139700"/>
                </a:lnTo>
                <a:lnTo>
                  <a:pt x="626452" y="152400"/>
                </a:lnTo>
                <a:lnTo>
                  <a:pt x="661492" y="152400"/>
                </a:lnTo>
                <a:lnTo>
                  <a:pt x="662070" y="139700"/>
                </a:lnTo>
                <a:lnTo>
                  <a:pt x="662752" y="127000"/>
                </a:lnTo>
                <a:close/>
              </a:path>
              <a:path w="2190750" h="2857500">
                <a:moveTo>
                  <a:pt x="761898" y="139700"/>
                </a:moveTo>
                <a:lnTo>
                  <a:pt x="673354" y="139700"/>
                </a:lnTo>
                <a:lnTo>
                  <a:pt x="661492" y="152400"/>
                </a:lnTo>
                <a:lnTo>
                  <a:pt x="762378" y="152400"/>
                </a:lnTo>
                <a:lnTo>
                  <a:pt x="761898" y="139700"/>
                </a:lnTo>
                <a:close/>
              </a:path>
              <a:path w="2190750" h="2857500">
                <a:moveTo>
                  <a:pt x="785710" y="139700"/>
                </a:moveTo>
                <a:lnTo>
                  <a:pt x="779513" y="139700"/>
                </a:lnTo>
                <a:lnTo>
                  <a:pt x="779932" y="152400"/>
                </a:lnTo>
                <a:lnTo>
                  <a:pt x="780351" y="152400"/>
                </a:lnTo>
                <a:lnTo>
                  <a:pt x="785710" y="139700"/>
                </a:lnTo>
                <a:close/>
              </a:path>
              <a:path w="2190750" h="2857500">
                <a:moveTo>
                  <a:pt x="798639" y="139700"/>
                </a:moveTo>
                <a:lnTo>
                  <a:pt x="789889" y="139700"/>
                </a:lnTo>
                <a:lnTo>
                  <a:pt x="790854" y="152400"/>
                </a:lnTo>
                <a:lnTo>
                  <a:pt x="793559" y="152400"/>
                </a:lnTo>
                <a:lnTo>
                  <a:pt x="798639" y="139700"/>
                </a:lnTo>
                <a:close/>
              </a:path>
              <a:path w="2190750" h="2857500">
                <a:moveTo>
                  <a:pt x="802142" y="149067"/>
                </a:moveTo>
                <a:lnTo>
                  <a:pt x="797763" y="152400"/>
                </a:lnTo>
                <a:lnTo>
                  <a:pt x="803389" y="152400"/>
                </a:lnTo>
                <a:lnTo>
                  <a:pt x="802142" y="149067"/>
                </a:lnTo>
                <a:close/>
              </a:path>
              <a:path w="2190750" h="2857500">
                <a:moveTo>
                  <a:pt x="819886" y="139700"/>
                </a:moveTo>
                <a:lnTo>
                  <a:pt x="811085" y="152400"/>
                </a:lnTo>
                <a:lnTo>
                  <a:pt x="815352" y="152400"/>
                </a:lnTo>
                <a:lnTo>
                  <a:pt x="819886" y="139700"/>
                </a:lnTo>
                <a:close/>
              </a:path>
              <a:path w="2190750" h="2857500">
                <a:moveTo>
                  <a:pt x="1383857" y="139700"/>
                </a:moveTo>
                <a:lnTo>
                  <a:pt x="1374586" y="139700"/>
                </a:lnTo>
                <a:lnTo>
                  <a:pt x="1376565" y="152400"/>
                </a:lnTo>
                <a:lnTo>
                  <a:pt x="1383728" y="152400"/>
                </a:lnTo>
                <a:lnTo>
                  <a:pt x="1383857" y="139700"/>
                </a:lnTo>
                <a:close/>
              </a:path>
              <a:path w="2190750" h="2857500">
                <a:moveTo>
                  <a:pt x="1408252" y="139700"/>
                </a:moveTo>
                <a:lnTo>
                  <a:pt x="1398625" y="139700"/>
                </a:lnTo>
                <a:lnTo>
                  <a:pt x="1397228" y="152400"/>
                </a:lnTo>
                <a:lnTo>
                  <a:pt x="1407566" y="152400"/>
                </a:lnTo>
                <a:lnTo>
                  <a:pt x="1409019" y="142375"/>
                </a:lnTo>
                <a:lnTo>
                  <a:pt x="1408252" y="139700"/>
                </a:lnTo>
                <a:close/>
              </a:path>
              <a:path w="2190750" h="2857500">
                <a:moveTo>
                  <a:pt x="1417154" y="139700"/>
                </a:moveTo>
                <a:lnTo>
                  <a:pt x="1409407" y="139700"/>
                </a:lnTo>
                <a:lnTo>
                  <a:pt x="1409019" y="142375"/>
                </a:lnTo>
                <a:lnTo>
                  <a:pt x="1411897" y="152400"/>
                </a:lnTo>
                <a:lnTo>
                  <a:pt x="1416024" y="152400"/>
                </a:lnTo>
                <a:lnTo>
                  <a:pt x="1417154" y="139700"/>
                </a:lnTo>
                <a:close/>
              </a:path>
              <a:path w="2190750" h="2857500">
                <a:moveTo>
                  <a:pt x="1424622" y="139700"/>
                </a:moveTo>
                <a:lnTo>
                  <a:pt x="1419669" y="139700"/>
                </a:lnTo>
                <a:lnTo>
                  <a:pt x="1424419" y="152400"/>
                </a:lnTo>
                <a:lnTo>
                  <a:pt x="1427734" y="152400"/>
                </a:lnTo>
                <a:lnTo>
                  <a:pt x="1424622" y="139700"/>
                </a:lnTo>
                <a:close/>
              </a:path>
              <a:path w="2190750" h="2857500">
                <a:moveTo>
                  <a:pt x="1510677" y="139700"/>
                </a:moveTo>
                <a:lnTo>
                  <a:pt x="1439962" y="139700"/>
                </a:lnTo>
                <a:lnTo>
                  <a:pt x="1437270" y="152400"/>
                </a:lnTo>
                <a:lnTo>
                  <a:pt x="1523796" y="152400"/>
                </a:lnTo>
                <a:lnTo>
                  <a:pt x="1523528" y="149420"/>
                </a:lnTo>
                <a:lnTo>
                  <a:pt x="1510677" y="139700"/>
                </a:lnTo>
                <a:close/>
              </a:path>
              <a:path w="2190750" h="2857500">
                <a:moveTo>
                  <a:pt x="1524109" y="149859"/>
                </a:moveTo>
                <a:lnTo>
                  <a:pt x="1523796" y="152400"/>
                </a:lnTo>
                <a:lnTo>
                  <a:pt x="1527467" y="152400"/>
                </a:lnTo>
                <a:lnTo>
                  <a:pt x="1524109" y="149859"/>
                </a:lnTo>
                <a:close/>
              </a:path>
              <a:path w="2190750" h="2857500">
                <a:moveTo>
                  <a:pt x="1525358" y="139700"/>
                </a:moveTo>
                <a:lnTo>
                  <a:pt x="1522653" y="139700"/>
                </a:lnTo>
                <a:lnTo>
                  <a:pt x="1523528" y="149420"/>
                </a:lnTo>
                <a:lnTo>
                  <a:pt x="1524109" y="149859"/>
                </a:lnTo>
                <a:lnTo>
                  <a:pt x="1525358" y="139700"/>
                </a:lnTo>
                <a:close/>
              </a:path>
              <a:path w="2190750" h="2857500">
                <a:moveTo>
                  <a:pt x="814451" y="139700"/>
                </a:moveTo>
                <a:lnTo>
                  <a:pt x="798639" y="139700"/>
                </a:lnTo>
                <a:lnTo>
                  <a:pt x="802142" y="149067"/>
                </a:lnTo>
                <a:lnTo>
                  <a:pt x="814451" y="139700"/>
                </a:lnTo>
                <a:close/>
              </a:path>
              <a:path w="2190750" h="2857500">
                <a:moveTo>
                  <a:pt x="674941" y="127000"/>
                </a:moveTo>
                <a:lnTo>
                  <a:pt x="665289" y="127000"/>
                </a:lnTo>
                <a:lnTo>
                  <a:pt x="668616" y="139700"/>
                </a:lnTo>
                <a:lnTo>
                  <a:pt x="671918" y="139700"/>
                </a:lnTo>
                <a:lnTo>
                  <a:pt x="674941" y="127000"/>
                </a:lnTo>
                <a:close/>
              </a:path>
              <a:path w="2190750" h="2857500">
                <a:moveTo>
                  <a:pt x="749671" y="127000"/>
                </a:moveTo>
                <a:lnTo>
                  <a:pt x="680251" y="127000"/>
                </a:lnTo>
                <a:lnTo>
                  <a:pt x="681426" y="139700"/>
                </a:lnTo>
                <a:lnTo>
                  <a:pt x="746504" y="139700"/>
                </a:lnTo>
                <a:lnTo>
                  <a:pt x="749671" y="127000"/>
                </a:lnTo>
                <a:close/>
              </a:path>
              <a:path w="2190750" h="2857500">
                <a:moveTo>
                  <a:pt x="777214" y="127000"/>
                </a:moveTo>
                <a:lnTo>
                  <a:pt x="751872" y="127000"/>
                </a:lnTo>
                <a:lnTo>
                  <a:pt x="751179" y="139700"/>
                </a:lnTo>
                <a:lnTo>
                  <a:pt x="778294" y="139700"/>
                </a:lnTo>
                <a:lnTo>
                  <a:pt x="777214" y="127000"/>
                </a:lnTo>
                <a:close/>
              </a:path>
              <a:path w="2190750" h="2857500">
                <a:moveTo>
                  <a:pt x="790994" y="127000"/>
                </a:moveTo>
                <a:lnTo>
                  <a:pt x="786993" y="127000"/>
                </a:lnTo>
                <a:lnTo>
                  <a:pt x="788581" y="139700"/>
                </a:lnTo>
                <a:lnTo>
                  <a:pt x="800188" y="139700"/>
                </a:lnTo>
                <a:lnTo>
                  <a:pt x="790994" y="127000"/>
                </a:lnTo>
                <a:close/>
              </a:path>
              <a:path w="2190750" h="2857500">
                <a:moveTo>
                  <a:pt x="817078" y="127000"/>
                </a:moveTo>
                <a:lnTo>
                  <a:pt x="801255" y="127000"/>
                </a:lnTo>
                <a:lnTo>
                  <a:pt x="800188" y="139700"/>
                </a:lnTo>
                <a:lnTo>
                  <a:pt x="816495" y="139700"/>
                </a:lnTo>
                <a:lnTo>
                  <a:pt x="817078" y="127000"/>
                </a:lnTo>
                <a:close/>
              </a:path>
              <a:path w="2190750" h="2857500">
                <a:moveTo>
                  <a:pt x="833869" y="127000"/>
                </a:moveTo>
                <a:lnTo>
                  <a:pt x="819378" y="127000"/>
                </a:lnTo>
                <a:lnTo>
                  <a:pt x="823175" y="139700"/>
                </a:lnTo>
                <a:lnTo>
                  <a:pt x="833869" y="127000"/>
                </a:lnTo>
                <a:close/>
              </a:path>
              <a:path w="2190750" h="2857500">
                <a:moveTo>
                  <a:pt x="1353413" y="127000"/>
                </a:moveTo>
                <a:lnTo>
                  <a:pt x="1329674" y="127000"/>
                </a:lnTo>
                <a:lnTo>
                  <a:pt x="1336725" y="139700"/>
                </a:lnTo>
                <a:lnTo>
                  <a:pt x="1344386" y="139700"/>
                </a:lnTo>
                <a:lnTo>
                  <a:pt x="1353413" y="127000"/>
                </a:lnTo>
                <a:close/>
              </a:path>
              <a:path w="2190750" h="2857500">
                <a:moveTo>
                  <a:pt x="1393799" y="127000"/>
                </a:moveTo>
                <a:lnTo>
                  <a:pt x="1372518" y="127000"/>
                </a:lnTo>
                <a:lnTo>
                  <a:pt x="1366832" y="139700"/>
                </a:lnTo>
                <a:lnTo>
                  <a:pt x="1396627" y="139700"/>
                </a:lnTo>
                <a:lnTo>
                  <a:pt x="1393799" y="127000"/>
                </a:lnTo>
                <a:close/>
              </a:path>
              <a:path w="2190750" h="2857500">
                <a:moveTo>
                  <a:pt x="1531661" y="127000"/>
                </a:moveTo>
                <a:lnTo>
                  <a:pt x="1403151" y="127000"/>
                </a:lnTo>
                <a:lnTo>
                  <a:pt x="1396627" y="139700"/>
                </a:lnTo>
                <a:lnTo>
                  <a:pt x="1539132" y="139700"/>
                </a:lnTo>
                <a:lnTo>
                  <a:pt x="1531661" y="127000"/>
                </a:lnTo>
                <a:close/>
              </a:path>
              <a:path w="2190750" h="2857500">
                <a:moveTo>
                  <a:pt x="820140" y="114300"/>
                </a:moveTo>
                <a:lnTo>
                  <a:pt x="674628" y="114300"/>
                </a:lnTo>
                <a:lnTo>
                  <a:pt x="672338" y="127000"/>
                </a:lnTo>
                <a:lnTo>
                  <a:pt x="824698" y="127000"/>
                </a:lnTo>
                <a:lnTo>
                  <a:pt x="820140" y="114300"/>
                </a:lnTo>
                <a:close/>
              </a:path>
              <a:path w="2190750" h="2857500">
                <a:moveTo>
                  <a:pt x="861034" y="114300"/>
                </a:moveTo>
                <a:lnTo>
                  <a:pt x="854910" y="114300"/>
                </a:lnTo>
                <a:lnTo>
                  <a:pt x="854182" y="127000"/>
                </a:lnTo>
                <a:lnTo>
                  <a:pt x="861945" y="115525"/>
                </a:lnTo>
                <a:lnTo>
                  <a:pt x="861034" y="114300"/>
                </a:lnTo>
                <a:close/>
              </a:path>
              <a:path w="2190750" h="2857500">
                <a:moveTo>
                  <a:pt x="878598" y="114300"/>
                </a:moveTo>
                <a:lnTo>
                  <a:pt x="862774" y="114300"/>
                </a:lnTo>
                <a:lnTo>
                  <a:pt x="861945" y="115525"/>
                </a:lnTo>
                <a:lnTo>
                  <a:pt x="870470" y="127000"/>
                </a:lnTo>
                <a:lnTo>
                  <a:pt x="876300" y="127000"/>
                </a:lnTo>
                <a:lnTo>
                  <a:pt x="878598" y="114300"/>
                </a:lnTo>
                <a:close/>
              </a:path>
              <a:path w="2190750" h="2857500">
                <a:moveTo>
                  <a:pt x="901306" y="114300"/>
                </a:moveTo>
                <a:lnTo>
                  <a:pt x="886574" y="114300"/>
                </a:lnTo>
                <a:lnTo>
                  <a:pt x="882929" y="127000"/>
                </a:lnTo>
                <a:lnTo>
                  <a:pt x="893851" y="127000"/>
                </a:lnTo>
                <a:lnTo>
                  <a:pt x="901306" y="114300"/>
                </a:lnTo>
                <a:close/>
              </a:path>
              <a:path w="2190750" h="2857500">
                <a:moveTo>
                  <a:pt x="1306879" y="114300"/>
                </a:moveTo>
                <a:lnTo>
                  <a:pt x="1306106" y="114300"/>
                </a:lnTo>
                <a:lnTo>
                  <a:pt x="1305231" y="127000"/>
                </a:lnTo>
                <a:lnTo>
                  <a:pt x="1314132" y="127000"/>
                </a:lnTo>
                <a:lnTo>
                  <a:pt x="1306879" y="114300"/>
                </a:lnTo>
                <a:close/>
              </a:path>
              <a:path w="2190750" h="2857500">
                <a:moveTo>
                  <a:pt x="1334770" y="114300"/>
                </a:moveTo>
                <a:lnTo>
                  <a:pt x="1326980" y="114300"/>
                </a:lnTo>
                <a:lnTo>
                  <a:pt x="1322522" y="127000"/>
                </a:lnTo>
                <a:lnTo>
                  <a:pt x="1340205" y="127000"/>
                </a:lnTo>
                <a:lnTo>
                  <a:pt x="1340705" y="125584"/>
                </a:lnTo>
                <a:lnTo>
                  <a:pt x="1334770" y="114300"/>
                </a:lnTo>
                <a:close/>
              </a:path>
              <a:path w="2190750" h="2857500">
                <a:moveTo>
                  <a:pt x="1341154" y="124314"/>
                </a:moveTo>
                <a:lnTo>
                  <a:pt x="1340705" y="125584"/>
                </a:lnTo>
                <a:lnTo>
                  <a:pt x="1341450" y="127000"/>
                </a:lnTo>
                <a:lnTo>
                  <a:pt x="1341154" y="124314"/>
                </a:lnTo>
                <a:close/>
              </a:path>
              <a:path w="2190750" h="2857500">
                <a:moveTo>
                  <a:pt x="1359195" y="114300"/>
                </a:moveTo>
                <a:lnTo>
                  <a:pt x="1352736" y="114300"/>
                </a:lnTo>
                <a:lnTo>
                  <a:pt x="1349057" y="127000"/>
                </a:lnTo>
                <a:lnTo>
                  <a:pt x="1364077" y="127000"/>
                </a:lnTo>
                <a:lnTo>
                  <a:pt x="1359195" y="114300"/>
                </a:lnTo>
                <a:close/>
              </a:path>
              <a:path w="2190750" h="2857500">
                <a:moveTo>
                  <a:pt x="1408642" y="114300"/>
                </a:moveTo>
                <a:lnTo>
                  <a:pt x="1363408" y="114300"/>
                </a:lnTo>
                <a:lnTo>
                  <a:pt x="1375651" y="127000"/>
                </a:lnTo>
                <a:lnTo>
                  <a:pt x="1398651" y="127000"/>
                </a:lnTo>
                <a:lnTo>
                  <a:pt x="1408642" y="114300"/>
                </a:lnTo>
                <a:close/>
              </a:path>
              <a:path w="2190750" h="2857500">
                <a:moveTo>
                  <a:pt x="1500568" y="114300"/>
                </a:moveTo>
                <a:lnTo>
                  <a:pt x="1418095" y="114300"/>
                </a:lnTo>
                <a:lnTo>
                  <a:pt x="1421333" y="127000"/>
                </a:lnTo>
                <a:lnTo>
                  <a:pt x="1503108" y="127000"/>
                </a:lnTo>
                <a:lnTo>
                  <a:pt x="1500568" y="114300"/>
                </a:lnTo>
                <a:close/>
              </a:path>
              <a:path w="2190750" h="2857500">
                <a:moveTo>
                  <a:pt x="1464081" y="101600"/>
                </a:moveTo>
                <a:lnTo>
                  <a:pt x="1337665" y="101600"/>
                </a:lnTo>
                <a:lnTo>
                  <a:pt x="1340053" y="114300"/>
                </a:lnTo>
                <a:lnTo>
                  <a:pt x="1341154" y="124314"/>
                </a:lnTo>
                <a:lnTo>
                  <a:pt x="1344694" y="114300"/>
                </a:lnTo>
                <a:lnTo>
                  <a:pt x="1464335" y="114300"/>
                </a:lnTo>
                <a:lnTo>
                  <a:pt x="1466285" y="107756"/>
                </a:lnTo>
                <a:lnTo>
                  <a:pt x="1464081" y="101600"/>
                </a:lnTo>
                <a:close/>
              </a:path>
              <a:path w="2190750" h="2857500">
                <a:moveTo>
                  <a:pt x="862774" y="114300"/>
                </a:moveTo>
                <a:lnTo>
                  <a:pt x="861034" y="114300"/>
                </a:lnTo>
                <a:lnTo>
                  <a:pt x="861945" y="115525"/>
                </a:lnTo>
                <a:lnTo>
                  <a:pt x="862774" y="114300"/>
                </a:lnTo>
                <a:close/>
              </a:path>
              <a:path w="2190750" h="2857500">
                <a:moveTo>
                  <a:pt x="710895" y="101600"/>
                </a:moveTo>
                <a:lnTo>
                  <a:pt x="693750" y="101600"/>
                </a:lnTo>
                <a:lnTo>
                  <a:pt x="687938" y="114300"/>
                </a:lnTo>
                <a:lnTo>
                  <a:pt x="717638" y="114300"/>
                </a:lnTo>
                <a:lnTo>
                  <a:pt x="710895" y="101600"/>
                </a:lnTo>
                <a:close/>
              </a:path>
              <a:path w="2190750" h="2857500">
                <a:moveTo>
                  <a:pt x="835003" y="101600"/>
                </a:moveTo>
                <a:lnTo>
                  <a:pt x="727633" y="101600"/>
                </a:lnTo>
                <a:lnTo>
                  <a:pt x="717638" y="114300"/>
                </a:lnTo>
                <a:lnTo>
                  <a:pt x="828608" y="114300"/>
                </a:lnTo>
                <a:lnTo>
                  <a:pt x="835003" y="101600"/>
                </a:lnTo>
                <a:close/>
              </a:path>
              <a:path w="2190750" h="2857500">
                <a:moveTo>
                  <a:pt x="878079" y="101600"/>
                </a:moveTo>
                <a:lnTo>
                  <a:pt x="862076" y="101600"/>
                </a:lnTo>
                <a:lnTo>
                  <a:pt x="859395" y="114300"/>
                </a:lnTo>
                <a:lnTo>
                  <a:pt x="876007" y="114300"/>
                </a:lnTo>
                <a:lnTo>
                  <a:pt x="878079" y="101600"/>
                </a:lnTo>
                <a:close/>
              </a:path>
              <a:path w="2190750" h="2857500">
                <a:moveTo>
                  <a:pt x="895556" y="101600"/>
                </a:moveTo>
                <a:lnTo>
                  <a:pt x="891134" y="101600"/>
                </a:lnTo>
                <a:lnTo>
                  <a:pt x="884358" y="114300"/>
                </a:lnTo>
                <a:lnTo>
                  <a:pt x="898390" y="114300"/>
                </a:lnTo>
                <a:lnTo>
                  <a:pt x="895556" y="101600"/>
                </a:lnTo>
                <a:close/>
              </a:path>
              <a:path w="2190750" h="2857500">
                <a:moveTo>
                  <a:pt x="918362" y="101600"/>
                </a:moveTo>
                <a:lnTo>
                  <a:pt x="910183" y="114300"/>
                </a:lnTo>
                <a:lnTo>
                  <a:pt x="919962" y="114300"/>
                </a:lnTo>
                <a:lnTo>
                  <a:pt x="918362" y="101600"/>
                </a:lnTo>
                <a:close/>
              </a:path>
              <a:path w="2190750" h="2857500">
                <a:moveTo>
                  <a:pt x="1256068" y="101600"/>
                </a:moveTo>
                <a:lnTo>
                  <a:pt x="1248257" y="101600"/>
                </a:lnTo>
                <a:lnTo>
                  <a:pt x="1253705" y="114300"/>
                </a:lnTo>
                <a:lnTo>
                  <a:pt x="1256068" y="101600"/>
                </a:lnTo>
                <a:close/>
              </a:path>
              <a:path w="2190750" h="2857500">
                <a:moveTo>
                  <a:pt x="1275121" y="101600"/>
                </a:moveTo>
                <a:lnTo>
                  <a:pt x="1258544" y="101600"/>
                </a:lnTo>
                <a:lnTo>
                  <a:pt x="1259700" y="114300"/>
                </a:lnTo>
                <a:lnTo>
                  <a:pt x="1269439" y="114300"/>
                </a:lnTo>
                <a:lnTo>
                  <a:pt x="1275121" y="101600"/>
                </a:lnTo>
                <a:close/>
              </a:path>
              <a:path w="2190750" h="2857500">
                <a:moveTo>
                  <a:pt x="1287030" y="101600"/>
                </a:moveTo>
                <a:lnTo>
                  <a:pt x="1280185" y="114300"/>
                </a:lnTo>
                <a:lnTo>
                  <a:pt x="1291082" y="114300"/>
                </a:lnTo>
                <a:lnTo>
                  <a:pt x="1287030" y="101600"/>
                </a:lnTo>
                <a:close/>
              </a:path>
              <a:path w="2190750" h="2857500">
                <a:moveTo>
                  <a:pt x="1318120" y="101600"/>
                </a:moveTo>
                <a:lnTo>
                  <a:pt x="1314462" y="101600"/>
                </a:lnTo>
                <a:lnTo>
                  <a:pt x="1300861" y="114300"/>
                </a:lnTo>
                <a:lnTo>
                  <a:pt x="1308499" y="114300"/>
                </a:lnTo>
                <a:lnTo>
                  <a:pt x="1318120" y="101600"/>
                </a:lnTo>
                <a:close/>
              </a:path>
              <a:path w="2190750" h="2857500">
                <a:moveTo>
                  <a:pt x="1331925" y="101600"/>
                </a:moveTo>
                <a:lnTo>
                  <a:pt x="1318120" y="101600"/>
                </a:lnTo>
                <a:lnTo>
                  <a:pt x="1326010" y="114300"/>
                </a:lnTo>
                <a:lnTo>
                  <a:pt x="1333525" y="114300"/>
                </a:lnTo>
                <a:lnTo>
                  <a:pt x="1331925" y="101600"/>
                </a:lnTo>
                <a:close/>
              </a:path>
              <a:path w="2190750" h="2857500">
                <a:moveTo>
                  <a:pt x="1498714" y="101600"/>
                </a:moveTo>
                <a:lnTo>
                  <a:pt x="1468120" y="101600"/>
                </a:lnTo>
                <a:lnTo>
                  <a:pt x="1466285" y="107756"/>
                </a:lnTo>
                <a:lnTo>
                  <a:pt x="1468628" y="114300"/>
                </a:lnTo>
                <a:lnTo>
                  <a:pt x="1503705" y="114300"/>
                </a:lnTo>
                <a:lnTo>
                  <a:pt x="1498714" y="101600"/>
                </a:lnTo>
                <a:close/>
              </a:path>
              <a:path w="2190750" h="2857500">
                <a:moveTo>
                  <a:pt x="1468120" y="101600"/>
                </a:moveTo>
                <a:lnTo>
                  <a:pt x="1464081" y="101600"/>
                </a:lnTo>
                <a:lnTo>
                  <a:pt x="1466285" y="107756"/>
                </a:lnTo>
                <a:lnTo>
                  <a:pt x="1468120" y="101600"/>
                </a:lnTo>
                <a:close/>
              </a:path>
              <a:path w="2190750" h="2857500">
                <a:moveTo>
                  <a:pt x="711415" y="88900"/>
                </a:moveTo>
                <a:lnTo>
                  <a:pt x="700913" y="88900"/>
                </a:lnTo>
                <a:lnTo>
                  <a:pt x="703389" y="101600"/>
                </a:lnTo>
                <a:lnTo>
                  <a:pt x="705815" y="101600"/>
                </a:lnTo>
                <a:lnTo>
                  <a:pt x="711415" y="88900"/>
                </a:lnTo>
                <a:close/>
              </a:path>
              <a:path w="2190750" h="2857500">
                <a:moveTo>
                  <a:pt x="736028" y="88900"/>
                </a:moveTo>
                <a:lnTo>
                  <a:pt x="730351" y="88900"/>
                </a:lnTo>
                <a:lnTo>
                  <a:pt x="729462" y="101600"/>
                </a:lnTo>
                <a:lnTo>
                  <a:pt x="731405" y="101600"/>
                </a:lnTo>
                <a:lnTo>
                  <a:pt x="736028" y="88900"/>
                </a:lnTo>
                <a:close/>
              </a:path>
              <a:path w="2190750" h="2857500">
                <a:moveTo>
                  <a:pt x="841492" y="88900"/>
                </a:moveTo>
                <a:lnTo>
                  <a:pt x="742772" y="88900"/>
                </a:lnTo>
                <a:lnTo>
                  <a:pt x="739521" y="101600"/>
                </a:lnTo>
                <a:lnTo>
                  <a:pt x="835472" y="101600"/>
                </a:lnTo>
                <a:lnTo>
                  <a:pt x="841492" y="88900"/>
                </a:lnTo>
                <a:close/>
              </a:path>
              <a:path w="2190750" h="2857500">
                <a:moveTo>
                  <a:pt x="855649" y="88900"/>
                </a:moveTo>
                <a:lnTo>
                  <a:pt x="841492" y="88900"/>
                </a:lnTo>
                <a:lnTo>
                  <a:pt x="847765" y="101600"/>
                </a:lnTo>
                <a:lnTo>
                  <a:pt x="857046" y="101600"/>
                </a:lnTo>
                <a:lnTo>
                  <a:pt x="855649" y="88900"/>
                </a:lnTo>
                <a:close/>
              </a:path>
              <a:path w="2190750" h="2857500">
                <a:moveTo>
                  <a:pt x="907500" y="88900"/>
                </a:moveTo>
                <a:lnTo>
                  <a:pt x="865225" y="88900"/>
                </a:lnTo>
                <a:lnTo>
                  <a:pt x="863727" y="101600"/>
                </a:lnTo>
                <a:lnTo>
                  <a:pt x="901622" y="101600"/>
                </a:lnTo>
                <a:lnTo>
                  <a:pt x="907500" y="88900"/>
                </a:lnTo>
                <a:close/>
              </a:path>
              <a:path w="2190750" h="2857500">
                <a:moveTo>
                  <a:pt x="931748" y="88900"/>
                </a:moveTo>
                <a:lnTo>
                  <a:pt x="925347" y="88900"/>
                </a:lnTo>
                <a:lnTo>
                  <a:pt x="927773" y="101600"/>
                </a:lnTo>
                <a:lnTo>
                  <a:pt x="931809" y="89180"/>
                </a:lnTo>
                <a:lnTo>
                  <a:pt x="931748" y="88900"/>
                </a:lnTo>
                <a:close/>
              </a:path>
              <a:path w="2190750" h="2857500">
                <a:moveTo>
                  <a:pt x="940610" y="88900"/>
                </a:moveTo>
                <a:lnTo>
                  <a:pt x="931900" y="88900"/>
                </a:lnTo>
                <a:lnTo>
                  <a:pt x="931809" y="89180"/>
                </a:lnTo>
                <a:lnTo>
                  <a:pt x="934521" y="101600"/>
                </a:lnTo>
                <a:lnTo>
                  <a:pt x="938234" y="101600"/>
                </a:lnTo>
                <a:lnTo>
                  <a:pt x="940610" y="88900"/>
                </a:lnTo>
                <a:close/>
              </a:path>
              <a:path w="2190750" h="2857500">
                <a:moveTo>
                  <a:pt x="988631" y="88900"/>
                </a:moveTo>
                <a:lnTo>
                  <a:pt x="978522" y="101600"/>
                </a:lnTo>
                <a:lnTo>
                  <a:pt x="987615" y="101600"/>
                </a:lnTo>
                <a:lnTo>
                  <a:pt x="988631" y="88900"/>
                </a:lnTo>
                <a:close/>
              </a:path>
              <a:path w="2190750" h="2857500">
                <a:moveTo>
                  <a:pt x="1018150" y="88900"/>
                </a:moveTo>
                <a:lnTo>
                  <a:pt x="1004582" y="88900"/>
                </a:lnTo>
                <a:lnTo>
                  <a:pt x="1003655" y="101600"/>
                </a:lnTo>
                <a:lnTo>
                  <a:pt x="1011458" y="101600"/>
                </a:lnTo>
                <a:lnTo>
                  <a:pt x="1018150" y="88900"/>
                </a:lnTo>
                <a:close/>
              </a:path>
              <a:path w="2190750" h="2857500">
                <a:moveTo>
                  <a:pt x="1154277" y="88900"/>
                </a:moveTo>
                <a:lnTo>
                  <a:pt x="1140430" y="88900"/>
                </a:lnTo>
                <a:lnTo>
                  <a:pt x="1147483" y="101600"/>
                </a:lnTo>
                <a:lnTo>
                  <a:pt x="1148753" y="101600"/>
                </a:lnTo>
                <a:lnTo>
                  <a:pt x="1154834" y="91041"/>
                </a:lnTo>
                <a:lnTo>
                  <a:pt x="1154277" y="88900"/>
                </a:lnTo>
                <a:close/>
              </a:path>
              <a:path w="2190750" h="2857500">
                <a:moveTo>
                  <a:pt x="1162951" y="88900"/>
                </a:moveTo>
                <a:lnTo>
                  <a:pt x="1156068" y="88900"/>
                </a:lnTo>
                <a:lnTo>
                  <a:pt x="1154834" y="91041"/>
                </a:lnTo>
                <a:lnTo>
                  <a:pt x="1157579" y="101600"/>
                </a:lnTo>
                <a:lnTo>
                  <a:pt x="1161415" y="101600"/>
                </a:lnTo>
                <a:lnTo>
                  <a:pt x="1162951" y="88900"/>
                </a:lnTo>
                <a:close/>
              </a:path>
              <a:path w="2190750" h="2857500">
                <a:moveTo>
                  <a:pt x="1186230" y="88900"/>
                </a:moveTo>
                <a:lnTo>
                  <a:pt x="1174991" y="101600"/>
                </a:lnTo>
                <a:lnTo>
                  <a:pt x="1188466" y="101600"/>
                </a:lnTo>
                <a:lnTo>
                  <a:pt x="1186230" y="88900"/>
                </a:lnTo>
                <a:close/>
              </a:path>
              <a:path w="2190750" h="2857500">
                <a:moveTo>
                  <a:pt x="1227150" y="88900"/>
                </a:moveTo>
                <a:lnTo>
                  <a:pt x="1221219" y="88900"/>
                </a:lnTo>
                <a:lnTo>
                  <a:pt x="1220153" y="101600"/>
                </a:lnTo>
                <a:lnTo>
                  <a:pt x="1225054" y="101600"/>
                </a:lnTo>
                <a:lnTo>
                  <a:pt x="1227150" y="88900"/>
                </a:lnTo>
                <a:close/>
              </a:path>
              <a:path w="2190750" h="2857500">
                <a:moveTo>
                  <a:pt x="1244968" y="88900"/>
                </a:moveTo>
                <a:lnTo>
                  <a:pt x="1236446" y="88900"/>
                </a:lnTo>
                <a:lnTo>
                  <a:pt x="1238808" y="101600"/>
                </a:lnTo>
                <a:lnTo>
                  <a:pt x="1241323" y="101600"/>
                </a:lnTo>
                <a:lnTo>
                  <a:pt x="1244968" y="88900"/>
                </a:lnTo>
                <a:close/>
              </a:path>
              <a:path w="2190750" h="2857500">
                <a:moveTo>
                  <a:pt x="1277874" y="88900"/>
                </a:moveTo>
                <a:lnTo>
                  <a:pt x="1245669" y="88900"/>
                </a:lnTo>
                <a:lnTo>
                  <a:pt x="1246949" y="101600"/>
                </a:lnTo>
                <a:lnTo>
                  <a:pt x="1273797" y="101600"/>
                </a:lnTo>
                <a:lnTo>
                  <a:pt x="1277874" y="88900"/>
                </a:lnTo>
                <a:close/>
              </a:path>
              <a:path w="2190750" h="2857500">
                <a:moveTo>
                  <a:pt x="1294130" y="88900"/>
                </a:moveTo>
                <a:lnTo>
                  <a:pt x="1281493" y="101600"/>
                </a:lnTo>
                <a:lnTo>
                  <a:pt x="1295463" y="101600"/>
                </a:lnTo>
                <a:lnTo>
                  <a:pt x="1294130" y="88900"/>
                </a:lnTo>
                <a:close/>
              </a:path>
              <a:path w="2190750" h="2857500">
                <a:moveTo>
                  <a:pt x="1441501" y="88900"/>
                </a:moveTo>
                <a:lnTo>
                  <a:pt x="1294561" y="88900"/>
                </a:lnTo>
                <a:lnTo>
                  <a:pt x="1302359" y="101600"/>
                </a:lnTo>
                <a:lnTo>
                  <a:pt x="1446431" y="101600"/>
                </a:lnTo>
                <a:lnTo>
                  <a:pt x="1441501" y="88900"/>
                </a:lnTo>
                <a:close/>
              </a:path>
              <a:path w="2190750" h="2857500">
                <a:moveTo>
                  <a:pt x="1471358" y="88900"/>
                </a:moveTo>
                <a:lnTo>
                  <a:pt x="1448587" y="88900"/>
                </a:lnTo>
                <a:lnTo>
                  <a:pt x="1458620" y="101600"/>
                </a:lnTo>
                <a:lnTo>
                  <a:pt x="1474152" y="101600"/>
                </a:lnTo>
                <a:lnTo>
                  <a:pt x="1471358" y="88900"/>
                </a:lnTo>
                <a:close/>
              </a:path>
              <a:path w="2190750" h="2857500">
                <a:moveTo>
                  <a:pt x="742128" y="77780"/>
                </a:moveTo>
                <a:lnTo>
                  <a:pt x="733399" y="88900"/>
                </a:lnTo>
                <a:lnTo>
                  <a:pt x="741527" y="88900"/>
                </a:lnTo>
                <a:lnTo>
                  <a:pt x="742128" y="77780"/>
                </a:lnTo>
                <a:close/>
              </a:path>
              <a:path w="2190750" h="2857500">
                <a:moveTo>
                  <a:pt x="879487" y="76200"/>
                </a:moveTo>
                <a:lnTo>
                  <a:pt x="747928" y="76200"/>
                </a:lnTo>
                <a:lnTo>
                  <a:pt x="743140" y="88900"/>
                </a:lnTo>
                <a:lnTo>
                  <a:pt x="876528" y="88900"/>
                </a:lnTo>
                <a:lnTo>
                  <a:pt x="879487" y="76200"/>
                </a:lnTo>
                <a:close/>
              </a:path>
              <a:path w="2190750" h="2857500">
                <a:moveTo>
                  <a:pt x="888225" y="76200"/>
                </a:moveTo>
                <a:lnTo>
                  <a:pt x="884821" y="76200"/>
                </a:lnTo>
                <a:lnTo>
                  <a:pt x="884567" y="88900"/>
                </a:lnTo>
                <a:lnTo>
                  <a:pt x="888225" y="76200"/>
                </a:lnTo>
                <a:close/>
              </a:path>
              <a:path w="2190750" h="2857500">
                <a:moveTo>
                  <a:pt x="929614" y="76200"/>
                </a:moveTo>
                <a:lnTo>
                  <a:pt x="889254" y="76200"/>
                </a:lnTo>
                <a:lnTo>
                  <a:pt x="889882" y="88900"/>
                </a:lnTo>
                <a:lnTo>
                  <a:pt x="928306" y="88900"/>
                </a:lnTo>
                <a:lnTo>
                  <a:pt x="929614" y="76200"/>
                </a:lnTo>
                <a:close/>
              </a:path>
              <a:path w="2190750" h="2857500">
                <a:moveTo>
                  <a:pt x="938976" y="76200"/>
                </a:moveTo>
                <a:lnTo>
                  <a:pt x="929614" y="76200"/>
                </a:lnTo>
                <a:lnTo>
                  <a:pt x="931748" y="88900"/>
                </a:lnTo>
                <a:lnTo>
                  <a:pt x="939368" y="88900"/>
                </a:lnTo>
                <a:lnTo>
                  <a:pt x="938976" y="76200"/>
                </a:lnTo>
                <a:close/>
              </a:path>
              <a:path w="2190750" h="2857500">
                <a:moveTo>
                  <a:pt x="966609" y="76200"/>
                </a:moveTo>
                <a:lnTo>
                  <a:pt x="959980" y="76200"/>
                </a:lnTo>
                <a:lnTo>
                  <a:pt x="957160" y="88900"/>
                </a:lnTo>
                <a:lnTo>
                  <a:pt x="966609" y="76200"/>
                </a:lnTo>
                <a:close/>
              </a:path>
              <a:path w="2190750" h="2857500">
                <a:moveTo>
                  <a:pt x="994956" y="76200"/>
                </a:moveTo>
                <a:lnTo>
                  <a:pt x="983627" y="76200"/>
                </a:lnTo>
                <a:lnTo>
                  <a:pt x="977963" y="88900"/>
                </a:lnTo>
                <a:lnTo>
                  <a:pt x="1000366" y="88900"/>
                </a:lnTo>
                <a:lnTo>
                  <a:pt x="994956" y="76200"/>
                </a:lnTo>
                <a:close/>
              </a:path>
              <a:path w="2190750" h="2857500">
                <a:moveTo>
                  <a:pt x="1015533" y="76200"/>
                </a:moveTo>
                <a:lnTo>
                  <a:pt x="1009370" y="76200"/>
                </a:lnTo>
                <a:lnTo>
                  <a:pt x="1000366" y="88900"/>
                </a:lnTo>
                <a:lnTo>
                  <a:pt x="1008945" y="88900"/>
                </a:lnTo>
                <a:lnTo>
                  <a:pt x="1015533" y="76200"/>
                </a:lnTo>
                <a:close/>
              </a:path>
              <a:path w="2190750" h="2857500">
                <a:moveTo>
                  <a:pt x="1031773" y="76200"/>
                </a:moveTo>
                <a:lnTo>
                  <a:pt x="1023797" y="76200"/>
                </a:lnTo>
                <a:lnTo>
                  <a:pt x="1025042" y="88900"/>
                </a:lnTo>
                <a:lnTo>
                  <a:pt x="1031773" y="76200"/>
                </a:lnTo>
                <a:close/>
              </a:path>
              <a:path w="2190750" h="2857500">
                <a:moveTo>
                  <a:pt x="1049896" y="63500"/>
                </a:moveTo>
                <a:lnTo>
                  <a:pt x="1039939" y="63500"/>
                </a:lnTo>
                <a:lnTo>
                  <a:pt x="1039837" y="76200"/>
                </a:lnTo>
                <a:lnTo>
                  <a:pt x="1033208" y="88900"/>
                </a:lnTo>
                <a:lnTo>
                  <a:pt x="1055473" y="88900"/>
                </a:lnTo>
                <a:lnTo>
                  <a:pt x="1048773" y="76200"/>
                </a:lnTo>
                <a:lnTo>
                  <a:pt x="1046175" y="76200"/>
                </a:lnTo>
                <a:lnTo>
                  <a:pt x="1049896" y="63500"/>
                </a:lnTo>
                <a:close/>
              </a:path>
              <a:path w="2190750" h="2857500">
                <a:moveTo>
                  <a:pt x="1063675" y="76200"/>
                </a:moveTo>
                <a:lnTo>
                  <a:pt x="1056335" y="76200"/>
                </a:lnTo>
                <a:lnTo>
                  <a:pt x="1060259" y="88900"/>
                </a:lnTo>
                <a:lnTo>
                  <a:pt x="1063675" y="76200"/>
                </a:lnTo>
                <a:close/>
              </a:path>
              <a:path w="2190750" h="2857500">
                <a:moveTo>
                  <a:pt x="1077048" y="76200"/>
                </a:moveTo>
                <a:lnTo>
                  <a:pt x="1066838" y="76200"/>
                </a:lnTo>
                <a:lnTo>
                  <a:pt x="1062689" y="88900"/>
                </a:lnTo>
                <a:lnTo>
                  <a:pt x="1080490" y="88900"/>
                </a:lnTo>
                <a:lnTo>
                  <a:pt x="1077048" y="76200"/>
                </a:lnTo>
                <a:close/>
              </a:path>
              <a:path w="2190750" h="2857500">
                <a:moveTo>
                  <a:pt x="1120641" y="76200"/>
                </a:moveTo>
                <a:lnTo>
                  <a:pt x="1112558" y="76200"/>
                </a:lnTo>
                <a:lnTo>
                  <a:pt x="1108608" y="88900"/>
                </a:lnTo>
                <a:lnTo>
                  <a:pt x="1117041" y="88900"/>
                </a:lnTo>
                <a:lnTo>
                  <a:pt x="1120641" y="76200"/>
                </a:lnTo>
                <a:close/>
              </a:path>
              <a:path w="2190750" h="2857500">
                <a:moveTo>
                  <a:pt x="1176401" y="76200"/>
                </a:moveTo>
                <a:lnTo>
                  <a:pt x="1135303" y="76200"/>
                </a:lnTo>
                <a:lnTo>
                  <a:pt x="1136510" y="88900"/>
                </a:lnTo>
                <a:lnTo>
                  <a:pt x="1172057" y="88900"/>
                </a:lnTo>
                <a:lnTo>
                  <a:pt x="1176401" y="76200"/>
                </a:lnTo>
                <a:close/>
              </a:path>
              <a:path w="2190750" h="2857500">
                <a:moveTo>
                  <a:pt x="1192323" y="76200"/>
                </a:moveTo>
                <a:lnTo>
                  <a:pt x="1184503" y="76200"/>
                </a:lnTo>
                <a:lnTo>
                  <a:pt x="1178750" y="88900"/>
                </a:lnTo>
                <a:lnTo>
                  <a:pt x="1188923" y="88900"/>
                </a:lnTo>
                <a:lnTo>
                  <a:pt x="1192323" y="76200"/>
                </a:lnTo>
                <a:close/>
              </a:path>
              <a:path w="2190750" h="2857500">
                <a:moveTo>
                  <a:pt x="1210119" y="76200"/>
                </a:moveTo>
                <a:lnTo>
                  <a:pt x="1202194" y="76200"/>
                </a:lnTo>
                <a:lnTo>
                  <a:pt x="1199502" y="88900"/>
                </a:lnTo>
                <a:lnTo>
                  <a:pt x="1209725" y="88900"/>
                </a:lnTo>
                <a:lnTo>
                  <a:pt x="1210119" y="76200"/>
                </a:lnTo>
                <a:close/>
              </a:path>
              <a:path w="2190750" h="2857500">
                <a:moveTo>
                  <a:pt x="1210144" y="76200"/>
                </a:moveTo>
                <a:lnTo>
                  <a:pt x="1209725" y="88900"/>
                </a:lnTo>
                <a:lnTo>
                  <a:pt x="1210716" y="88900"/>
                </a:lnTo>
                <a:lnTo>
                  <a:pt x="1210144" y="76200"/>
                </a:lnTo>
                <a:close/>
              </a:path>
              <a:path w="2190750" h="2857500">
                <a:moveTo>
                  <a:pt x="1212291" y="76200"/>
                </a:moveTo>
                <a:lnTo>
                  <a:pt x="1210144" y="76200"/>
                </a:lnTo>
                <a:lnTo>
                  <a:pt x="1210716" y="88900"/>
                </a:lnTo>
                <a:lnTo>
                  <a:pt x="1212113" y="88900"/>
                </a:lnTo>
                <a:lnTo>
                  <a:pt x="1212291" y="76200"/>
                </a:lnTo>
                <a:close/>
              </a:path>
              <a:path w="2190750" h="2857500">
                <a:moveTo>
                  <a:pt x="1234884" y="76200"/>
                </a:moveTo>
                <a:lnTo>
                  <a:pt x="1215771" y="76200"/>
                </a:lnTo>
                <a:lnTo>
                  <a:pt x="1220037" y="88900"/>
                </a:lnTo>
                <a:lnTo>
                  <a:pt x="1226934" y="88900"/>
                </a:lnTo>
                <a:lnTo>
                  <a:pt x="1234884" y="76200"/>
                </a:lnTo>
                <a:close/>
              </a:path>
              <a:path w="2190750" h="2857500">
                <a:moveTo>
                  <a:pt x="1423301" y="76200"/>
                </a:moveTo>
                <a:lnTo>
                  <a:pt x="1241806" y="76200"/>
                </a:lnTo>
                <a:lnTo>
                  <a:pt x="1244809" y="88900"/>
                </a:lnTo>
                <a:lnTo>
                  <a:pt x="1418831" y="88900"/>
                </a:lnTo>
                <a:lnTo>
                  <a:pt x="1423301" y="76200"/>
                </a:lnTo>
                <a:close/>
              </a:path>
              <a:path w="2190750" h="2857500">
                <a:moveTo>
                  <a:pt x="1437386" y="76200"/>
                </a:moveTo>
                <a:lnTo>
                  <a:pt x="1423301" y="76200"/>
                </a:lnTo>
                <a:lnTo>
                  <a:pt x="1432648" y="88900"/>
                </a:lnTo>
                <a:lnTo>
                  <a:pt x="1437386" y="76200"/>
                </a:lnTo>
                <a:close/>
              </a:path>
              <a:path w="2190750" h="2857500">
                <a:moveTo>
                  <a:pt x="1458785" y="76200"/>
                </a:moveTo>
                <a:lnTo>
                  <a:pt x="1457121" y="76200"/>
                </a:lnTo>
                <a:lnTo>
                  <a:pt x="1460144" y="88900"/>
                </a:lnTo>
                <a:lnTo>
                  <a:pt x="1458785" y="76200"/>
                </a:lnTo>
                <a:close/>
              </a:path>
              <a:path w="2190750" h="2857500">
                <a:moveTo>
                  <a:pt x="743369" y="76200"/>
                </a:moveTo>
                <a:lnTo>
                  <a:pt x="742213" y="76200"/>
                </a:lnTo>
                <a:lnTo>
                  <a:pt x="742128" y="77780"/>
                </a:lnTo>
                <a:lnTo>
                  <a:pt x="743369" y="76200"/>
                </a:lnTo>
                <a:close/>
              </a:path>
              <a:path w="2190750" h="2857500">
                <a:moveTo>
                  <a:pt x="953576" y="63500"/>
                </a:moveTo>
                <a:lnTo>
                  <a:pt x="794258" y="63500"/>
                </a:lnTo>
                <a:lnTo>
                  <a:pt x="785685" y="76200"/>
                </a:lnTo>
                <a:lnTo>
                  <a:pt x="961634" y="76200"/>
                </a:lnTo>
                <a:lnTo>
                  <a:pt x="953576" y="63500"/>
                </a:lnTo>
                <a:close/>
              </a:path>
              <a:path w="2190750" h="2857500">
                <a:moveTo>
                  <a:pt x="1039939" y="63500"/>
                </a:moveTo>
                <a:lnTo>
                  <a:pt x="973620" y="63500"/>
                </a:lnTo>
                <a:lnTo>
                  <a:pt x="961634" y="76200"/>
                </a:lnTo>
                <a:lnTo>
                  <a:pt x="1032179" y="76200"/>
                </a:lnTo>
                <a:lnTo>
                  <a:pt x="1039939" y="63500"/>
                </a:lnTo>
                <a:close/>
              </a:path>
              <a:path w="2190750" h="2857500">
                <a:moveTo>
                  <a:pt x="1050950" y="63500"/>
                </a:moveTo>
                <a:lnTo>
                  <a:pt x="1048600" y="76200"/>
                </a:lnTo>
                <a:lnTo>
                  <a:pt x="1052601" y="76200"/>
                </a:lnTo>
                <a:lnTo>
                  <a:pt x="1050950" y="63500"/>
                </a:lnTo>
                <a:close/>
              </a:path>
              <a:path w="2190750" h="2857500">
                <a:moveTo>
                  <a:pt x="1127201" y="63500"/>
                </a:moveTo>
                <a:lnTo>
                  <a:pt x="1057287" y="63500"/>
                </a:lnTo>
                <a:lnTo>
                  <a:pt x="1064288" y="76200"/>
                </a:lnTo>
                <a:lnTo>
                  <a:pt x="1124940" y="76200"/>
                </a:lnTo>
                <a:lnTo>
                  <a:pt x="1127201" y="63500"/>
                </a:lnTo>
                <a:close/>
              </a:path>
              <a:path w="2190750" h="2857500">
                <a:moveTo>
                  <a:pt x="1127201" y="63500"/>
                </a:moveTo>
                <a:lnTo>
                  <a:pt x="1124940" y="76200"/>
                </a:lnTo>
                <a:lnTo>
                  <a:pt x="1135341" y="76200"/>
                </a:lnTo>
                <a:lnTo>
                  <a:pt x="1127201" y="63500"/>
                </a:lnTo>
                <a:close/>
              </a:path>
              <a:path w="2190750" h="2857500">
                <a:moveTo>
                  <a:pt x="1137767" y="63500"/>
                </a:moveTo>
                <a:lnTo>
                  <a:pt x="1127201" y="63500"/>
                </a:lnTo>
                <a:lnTo>
                  <a:pt x="1135341" y="76200"/>
                </a:lnTo>
                <a:lnTo>
                  <a:pt x="1138113" y="71534"/>
                </a:lnTo>
                <a:lnTo>
                  <a:pt x="1137767" y="63500"/>
                </a:lnTo>
                <a:close/>
              </a:path>
              <a:path w="2190750" h="2857500">
                <a:moveTo>
                  <a:pt x="1138113" y="71534"/>
                </a:moveTo>
                <a:lnTo>
                  <a:pt x="1135341" y="76200"/>
                </a:lnTo>
                <a:lnTo>
                  <a:pt x="1138313" y="76200"/>
                </a:lnTo>
                <a:lnTo>
                  <a:pt x="1138113" y="71534"/>
                </a:lnTo>
                <a:close/>
              </a:path>
              <a:path w="2190750" h="2857500">
                <a:moveTo>
                  <a:pt x="1232014" y="63500"/>
                </a:moveTo>
                <a:lnTo>
                  <a:pt x="1142885" y="63500"/>
                </a:lnTo>
                <a:lnTo>
                  <a:pt x="1138113" y="71534"/>
                </a:lnTo>
                <a:lnTo>
                  <a:pt x="1138313" y="76200"/>
                </a:lnTo>
                <a:lnTo>
                  <a:pt x="1237132" y="76200"/>
                </a:lnTo>
                <a:lnTo>
                  <a:pt x="1232014" y="63500"/>
                </a:lnTo>
                <a:close/>
              </a:path>
              <a:path w="2190750" h="2857500">
                <a:moveTo>
                  <a:pt x="1366558" y="63500"/>
                </a:moveTo>
                <a:lnTo>
                  <a:pt x="1264585" y="63500"/>
                </a:lnTo>
                <a:lnTo>
                  <a:pt x="1265072" y="76200"/>
                </a:lnTo>
                <a:lnTo>
                  <a:pt x="1370406" y="76200"/>
                </a:lnTo>
                <a:lnTo>
                  <a:pt x="1366558" y="63500"/>
                </a:lnTo>
                <a:close/>
              </a:path>
              <a:path w="2190750" h="2857500">
                <a:moveTo>
                  <a:pt x="1401737" y="63500"/>
                </a:moveTo>
                <a:lnTo>
                  <a:pt x="1371301" y="63500"/>
                </a:lnTo>
                <a:lnTo>
                  <a:pt x="1370406" y="76200"/>
                </a:lnTo>
                <a:lnTo>
                  <a:pt x="1408046" y="76200"/>
                </a:lnTo>
                <a:lnTo>
                  <a:pt x="1401737" y="63500"/>
                </a:lnTo>
                <a:close/>
              </a:path>
              <a:path w="2190750" h="2857500">
                <a:moveTo>
                  <a:pt x="1424432" y="63500"/>
                </a:moveTo>
                <a:lnTo>
                  <a:pt x="1413365" y="63500"/>
                </a:lnTo>
                <a:lnTo>
                  <a:pt x="1408046" y="76200"/>
                </a:lnTo>
                <a:lnTo>
                  <a:pt x="1427833" y="76200"/>
                </a:lnTo>
                <a:lnTo>
                  <a:pt x="1424432" y="63500"/>
                </a:lnTo>
                <a:close/>
              </a:path>
              <a:path w="2190750" h="2857500">
                <a:moveTo>
                  <a:pt x="815505" y="50800"/>
                </a:moveTo>
                <a:lnTo>
                  <a:pt x="804411" y="50800"/>
                </a:lnTo>
                <a:lnTo>
                  <a:pt x="796886" y="63500"/>
                </a:lnTo>
                <a:lnTo>
                  <a:pt x="813549" y="63500"/>
                </a:lnTo>
                <a:lnTo>
                  <a:pt x="815505" y="50800"/>
                </a:lnTo>
                <a:close/>
              </a:path>
              <a:path w="2190750" h="2857500">
                <a:moveTo>
                  <a:pt x="849731" y="50800"/>
                </a:moveTo>
                <a:lnTo>
                  <a:pt x="819048" y="50800"/>
                </a:lnTo>
                <a:lnTo>
                  <a:pt x="816762" y="63500"/>
                </a:lnTo>
                <a:lnTo>
                  <a:pt x="839431" y="63500"/>
                </a:lnTo>
                <a:lnTo>
                  <a:pt x="849731" y="50800"/>
                </a:lnTo>
                <a:close/>
              </a:path>
              <a:path w="2190750" h="2857500">
                <a:moveTo>
                  <a:pt x="1127213" y="50800"/>
                </a:moveTo>
                <a:lnTo>
                  <a:pt x="849731" y="50800"/>
                </a:lnTo>
                <a:lnTo>
                  <a:pt x="849401" y="63500"/>
                </a:lnTo>
                <a:lnTo>
                  <a:pt x="1128496" y="63500"/>
                </a:lnTo>
                <a:lnTo>
                  <a:pt x="1127213" y="50800"/>
                </a:lnTo>
                <a:close/>
              </a:path>
              <a:path w="2190750" h="2857500">
                <a:moveTo>
                  <a:pt x="1137843" y="50800"/>
                </a:moveTo>
                <a:lnTo>
                  <a:pt x="1127213" y="50800"/>
                </a:lnTo>
                <a:lnTo>
                  <a:pt x="1128496" y="63500"/>
                </a:lnTo>
                <a:lnTo>
                  <a:pt x="1138212" y="63500"/>
                </a:lnTo>
                <a:lnTo>
                  <a:pt x="1137843" y="50800"/>
                </a:lnTo>
                <a:close/>
              </a:path>
              <a:path w="2190750" h="2857500">
                <a:moveTo>
                  <a:pt x="1158417" y="50800"/>
                </a:moveTo>
                <a:lnTo>
                  <a:pt x="1137843" y="50800"/>
                </a:lnTo>
                <a:lnTo>
                  <a:pt x="1138212" y="63500"/>
                </a:lnTo>
                <a:lnTo>
                  <a:pt x="1154531" y="63500"/>
                </a:lnTo>
                <a:lnTo>
                  <a:pt x="1158417" y="50800"/>
                </a:lnTo>
                <a:close/>
              </a:path>
              <a:path w="2190750" h="2857500">
                <a:moveTo>
                  <a:pt x="1337066" y="50800"/>
                </a:moveTo>
                <a:lnTo>
                  <a:pt x="1166228" y="50800"/>
                </a:lnTo>
                <a:lnTo>
                  <a:pt x="1165580" y="63500"/>
                </a:lnTo>
                <a:lnTo>
                  <a:pt x="1344569" y="63500"/>
                </a:lnTo>
                <a:lnTo>
                  <a:pt x="1337066" y="50800"/>
                </a:lnTo>
                <a:close/>
              </a:path>
              <a:path w="2190750" h="2857500">
                <a:moveTo>
                  <a:pt x="1363535" y="50800"/>
                </a:moveTo>
                <a:lnTo>
                  <a:pt x="1357642" y="50800"/>
                </a:lnTo>
                <a:lnTo>
                  <a:pt x="1356931" y="63500"/>
                </a:lnTo>
                <a:lnTo>
                  <a:pt x="1367315" y="63500"/>
                </a:lnTo>
                <a:lnTo>
                  <a:pt x="1363535" y="50800"/>
                </a:lnTo>
                <a:close/>
              </a:path>
              <a:path w="2190750" h="2857500">
                <a:moveTo>
                  <a:pt x="1378130" y="50800"/>
                </a:moveTo>
                <a:lnTo>
                  <a:pt x="1368312" y="50800"/>
                </a:lnTo>
                <a:lnTo>
                  <a:pt x="1367315" y="63500"/>
                </a:lnTo>
                <a:lnTo>
                  <a:pt x="1381425" y="63500"/>
                </a:lnTo>
                <a:lnTo>
                  <a:pt x="1378130" y="50800"/>
                </a:lnTo>
                <a:close/>
              </a:path>
              <a:path w="2190750" h="2857500">
                <a:moveTo>
                  <a:pt x="896048" y="38100"/>
                </a:moveTo>
                <a:lnTo>
                  <a:pt x="868794" y="38100"/>
                </a:lnTo>
                <a:lnTo>
                  <a:pt x="862939" y="50800"/>
                </a:lnTo>
                <a:lnTo>
                  <a:pt x="893826" y="50800"/>
                </a:lnTo>
                <a:lnTo>
                  <a:pt x="896048" y="38100"/>
                </a:lnTo>
                <a:close/>
              </a:path>
              <a:path w="2190750" h="2857500">
                <a:moveTo>
                  <a:pt x="1128931" y="38100"/>
                </a:moveTo>
                <a:lnTo>
                  <a:pt x="901903" y="38100"/>
                </a:lnTo>
                <a:lnTo>
                  <a:pt x="899452" y="50800"/>
                </a:lnTo>
                <a:lnTo>
                  <a:pt x="1126486" y="50800"/>
                </a:lnTo>
                <a:lnTo>
                  <a:pt x="1128931" y="38100"/>
                </a:lnTo>
                <a:close/>
              </a:path>
              <a:path w="2190750" h="2857500">
                <a:moveTo>
                  <a:pt x="1134724" y="38100"/>
                </a:moveTo>
                <a:lnTo>
                  <a:pt x="1128931" y="38100"/>
                </a:lnTo>
                <a:lnTo>
                  <a:pt x="1126486" y="50800"/>
                </a:lnTo>
                <a:lnTo>
                  <a:pt x="1131401" y="50800"/>
                </a:lnTo>
                <a:lnTo>
                  <a:pt x="1134724" y="38100"/>
                </a:lnTo>
                <a:close/>
              </a:path>
              <a:path w="2190750" h="2857500">
                <a:moveTo>
                  <a:pt x="1337160" y="38100"/>
                </a:moveTo>
                <a:lnTo>
                  <a:pt x="1134724" y="38100"/>
                </a:lnTo>
                <a:lnTo>
                  <a:pt x="1131401" y="50800"/>
                </a:lnTo>
                <a:lnTo>
                  <a:pt x="1346398" y="50800"/>
                </a:lnTo>
                <a:lnTo>
                  <a:pt x="1337160" y="38100"/>
                </a:lnTo>
                <a:close/>
              </a:path>
              <a:path w="2190750" h="2857500">
                <a:moveTo>
                  <a:pt x="879843" y="25400"/>
                </a:moveTo>
                <a:lnTo>
                  <a:pt x="871220" y="38100"/>
                </a:lnTo>
                <a:lnTo>
                  <a:pt x="884008" y="38100"/>
                </a:lnTo>
                <a:lnTo>
                  <a:pt x="879843" y="25400"/>
                </a:lnTo>
                <a:close/>
              </a:path>
              <a:path w="2190750" h="2857500">
                <a:moveTo>
                  <a:pt x="932027" y="25400"/>
                </a:moveTo>
                <a:lnTo>
                  <a:pt x="900747" y="25400"/>
                </a:lnTo>
                <a:lnTo>
                  <a:pt x="898423" y="38100"/>
                </a:lnTo>
                <a:lnTo>
                  <a:pt x="920178" y="38100"/>
                </a:lnTo>
                <a:lnTo>
                  <a:pt x="932027" y="25400"/>
                </a:lnTo>
                <a:close/>
              </a:path>
              <a:path w="2190750" h="2857500">
                <a:moveTo>
                  <a:pt x="937107" y="25400"/>
                </a:moveTo>
                <a:lnTo>
                  <a:pt x="932027" y="25400"/>
                </a:lnTo>
                <a:lnTo>
                  <a:pt x="926846" y="38100"/>
                </a:lnTo>
                <a:lnTo>
                  <a:pt x="939774" y="38100"/>
                </a:lnTo>
                <a:lnTo>
                  <a:pt x="937107" y="25400"/>
                </a:lnTo>
                <a:close/>
              </a:path>
              <a:path w="2190750" h="2857500">
                <a:moveTo>
                  <a:pt x="963307" y="25400"/>
                </a:moveTo>
                <a:lnTo>
                  <a:pt x="957630" y="25400"/>
                </a:lnTo>
                <a:lnTo>
                  <a:pt x="959827" y="38100"/>
                </a:lnTo>
                <a:lnTo>
                  <a:pt x="963307" y="25400"/>
                </a:lnTo>
                <a:close/>
              </a:path>
              <a:path w="2190750" h="2857500">
                <a:moveTo>
                  <a:pt x="1129118" y="12700"/>
                </a:moveTo>
                <a:lnTo>
                  <a:pt x="1108824" y="12700"/>
                </a:lnTo>
                <a:lnTo>
                  <a:pt x="1097927" y="25400"/>
                </a:lnTo>
                <a:lnTo>
                  <a:pt x="973302" y="25400"/>
                </a:lnTo>
                <a:lnTo>
                  <a:pt x="965619" y="38100"/>
                </a:lnTo>
                <a:lnTo>
                  <a:pt x="1138847" y="38100"/>
                </a:lnTo>
                <a:lnTo>
                  <a:pt x="1139088" y="25400"/>
                </a:lnTo>
                <a:lnTo>
                  <a:pt x="1129118" y="12700"/>
                </a:lnTo>
                <a:close/>
              </a:path>
              <a:path w="2190750" h="2857500">
                <a:moveTo>
                  <a:pt x="1267155" y="25400"/>
                </a:moveTo>
                <a:lnTo>
                  <a:pt x="1150378" y="25400"/>
                </a:lnTo>
                <a:lnTo>
                  <a:pt x="1150658" y="38100"/>
                </a:lnTo>
                <a:lnTo>
                  <a:pt x="1265847" y="38100"/>
                </a:lnTo>
                <a:lnTo>
                  <a:pt x="1267155" y="25400"/>
                </a:lnTo>
                <a:close/>
              </a:path>
              <a:path w="2190750" h="2857500">
                <a:moveTo>
                  <a:pt x="1283956" y="25400"/>
                </a:moveTo>
                <a:lnTo>
                  <a:pt x="1275283" y="25400"/>
                </a:lnTo>
                <a:lnTo>
                  <a:pt x="1275943" y="38100"/>
                </a:lnTo>
                <a:lnTo>
                  <a:pt x="1291782" y="38100"/>
                </a:lnTo>
                <a:lnTo>
                  <a:pt x="1283956" y="25400"/>
                </a:lnTo>
                <a:close/>
              </a:path>
              <a:path w="2190750" h="2857500">
                <a:moveTo>
                  <a:pt x="1296162" y="25400"/>
                </a:moveTo>
                <a:lnTo>
                  <a:pt x="1293990" y="25400"/>
                </a:lnTo>
                <a:lnTo>
                  <a:pt x="1298613" y="38100"/>
                </a:lnTo>
                <a:lnTo>
                  <a:pt x="1296162" y="25400"/>
                </a:lnTo>
                <a:close/>
              </a:path>
              <a:path w="2190750" h="2857500">
                <a:moveTo>
                  <a:pt x="1327937" y="25400"/>
                </a:moveTo>
                <a:lnTo>
                  <a:pt x="1323086" y="25400"/>
                </a:lnTo>
                <a:lnTo>
                  <a:pt x="1325524" y="38100"/>
                </a:lnTo>
                <a:lnTo>
                  <a:pt x="1332382" y="38100"/>
                </a:lnTo>
                <a:lnTo>
                  <a:pt x="1327937" y="25400"/>
                </a:lnTo>
                <a:close/>
              </a:path>
              <a:path w="2190750" h="2857500">
                <a:moveTo>
                  <a:pt x="995006" y="12700"/>
                </a:moveTo>
                <a:lnTo>
                  <a:pt x="972190" y="12700"/>
                </a:lnTo>
                <a:lnTo>
                  <a:pt x="967600" y="25400"/>
                </a:lnTo>
                <a:lnTo>
                  <a:pt x="996797" y="25400"/>
                </a:lnTo>
                <a:lnTo>
                  <a:pt x="995006" y="12700"/>
                </a:lnTo>
                <a:close/>
              </a:path>
              <a:path w="2190750" h="2857500">
                <a:moveTo>
                  <a:pt x="1067181" y="12700"/>
                </a:moveTo>
                <a:lnTo>
                  <a:pt x="1006373" y="12700"/>
                </a:lnTo>
                <a:lnTo>
                  <a:pt x="1001052" y="25400"/>
                </a:lnTo>
                <a:lnTo>
                  <a:pt x="1063091" y="25400"/>
                </a:lnTo>
                <a:lnTo>
                  <a:pt x="1067181" y="12700"/>
                </a:lnTo>
                <a:close/>
              </a:path>
              <a:path w="2190750" h="2857500">
                <a:moveTo>
                  <a:pt x="1092974" y="12700"/>
                </a:moveTo>
                <a:lnTo>
                  <a:pt x="1072362" y="12700"/>
                </a:lnTo>
                <a:lnTo>
                  <a:pt x="1070571" y="25400"/>
                </a:lnTo>
                <a:lnTo>
                  <a:pt x="1094447" y="25400"/>
                </a:lnTo>
                <a:lnTo>
                  <a:pt x="1092974" y="12700"/>
                </a:lnTo>
                <a:close/>
              </a:path>
              <a:path w="2190750" h="2857500">
                <a:moveTo>
                  <a:pt x="1146060" y="0"/>
                </a:moveTo>
                <a:lnTo>
                  <a:pt x="1145298" y="0"/>
                </a:lnTo>
                <a:lnTo>
                  <a:pt x="1142911" y="12700"/>
                </a:lnTo>
                <a:lnTo>
                  <a:pt x="1142265" y="25400"/>
                </a:lnTo>
                <a:lnTo>
                  <a:pt x="1162608" y="25400"/>
                </a:lnTo>
                <a:lnTo>
                  <a:pt x="1160424" y="12700"/>
                </a:lnTo>
                <a:lnTo>
                  <a:pt x="1161999" y="12700"/>
                </a:lnTo>
                <a:lnTo>
                  <a:pt x="1146060" y="0"/>
                </a:lnTo>
                <a:close/>
              </a:path>
              <a:path w="2190750" h="2857500">
                <a:moveTo>
                  <a:pt x="1171422" y="12700"/>
                </a:moveTo>
                <a:lnTo>
                  <a:pt x="1164399" y="12700"/>
                </a:lnTo>
                <a:lnTo>
                  <a:pt x="1167803" y="25400"/>
                </a:lnTo>
                <a:lnTo>
                  <a:pt x="1171194" y="25400"/>
                </a:lnTo>
                <a:lnTo>
                  <a:pt x="1171422" y="12700"/>
                </a:lnTo>
                <a:close/>
              </a:path>
              <a:path w="2190750" h="2857500">
                <a:moveTo>
                  <a:pt x="1192453" y="12700"/>
                </a:moveTo>
                <a:lnTo>
                  <a:pt x="1178458" y="12700"/>
                </a:lnTo>
                <a:lnTo>
                  <a:pt x="1181709" y="25400"/>
                </a:lnTo>
                <a:lnTo>
                  <a:pt x="1195933" y="25400"/>
                </a:lnTo>
                <a:lnTo>
                  <a:pt x="1192453" y="12700"/>
                </a:lnTo>
                <a:close/>
              </a:path>
              <a:path w="2190750" h="2857500">
                <a:moveTo>
                  <a:pt x="1204379" y="12700"/>
                </a:moveTo>
                <a:lnTo>
                  <a:pt x="1199870" y="12700"/>
                </a:lnTo>
                <a:lnTo>
                  <a:pt x="1195933" y="25400"/>
                </a:lnTo>
                <a:lnTo>
                  <a:pt x="1212908" y="25400"/>
                </a:lnTo>
                <a:lnTo>
                  <a:pt x="1204379" y="12700"/>
                </a:lnTo>
                <a:close/>
              </a:path>
              <a:path w="2190750" h="2857500">
                <a:moveTo>
                  <a:pt x="1237792" y="12700"/>
                </a:moveTo>
                <a:lnTo>
                  <a:pt x="1223216" y="12700"/>
                </a:lnTo>
                <a:lnTo>
                  <a:pt x="1212908" y="25400"/>
                </a:lnTo>
                <a:lnTo>
                  <a:pt x="1237526" y="25400"/>
                </a:lnTo>
                <a:lnTo>
                  <a:pt x="1237792" y="12700"/>
                </a:lnTo>
                <a:close/>
              </a:path>
              <a:path w="2190750" h="2857500">
                <a:moveTo>
                  <a:pt x="1244244" y="12700"/>
                </a:moveTo>
                <a:lnTo>
                  <a:pt x="1237792" y="12700"/>
                </a:lnTo>
                <a:lnTo>
                  <a:pt x="1241894" y="25400"/>
                </a:lnTo>
                <a:lnTo>
                  <a:pt x="1246810" y="25400"/>
                </a:lnTo>
                <a:lnTo>
                  <a:pt x="1244244" y="12700"/>
                </a:lnTo>
                <a:close/>
              </a:path>
              <a:path w="2190750" h="2857500">
                <a:moveTo>
                  <a:pt x="996149" y="0"/>
                </a:moveTo>
                <a:lnTo>
                  <a:pt x="994930" y="0"/>
                </a:lnTo>
                <a:lnTo>
                  <a:pt x="996226" y="12700"/>
                </a:lnTo>
                <a:lnTo>
                  <a:pt x="1000798" y="12700"/>
                </a:lnTo>
                <a:lnTo>
                  <a:pt x="996149" y="0"/>
                </a:lnTo>
                <a:close/>
              </a:path>
              <a:path w="2190750" h="2857500">
                <a:moveTo>
                  <a:pt x="1085399" y="0"/>
                </a:moveTo>
                <a:lnTo>
                  <a:pt x="1076871" y="12700"/>
                </a:lnTo>
                <a:lnTo>
                  <a:pt x="1094435" y="12700"/>
                </a:lnTo>
                <a:lnTo>
                  <a:pt x="1085399" y="0"/>
                </a:lnTo>
                <a:close/>
              </a:path>
              <a:path w="2190750" h="2857500">
                <a:moveTo>
                  <a:pt x="1120902" y="0"/>
                </a:moveTo>
                <a:lnTo>
                  <a:pt x="1112504" y="0"/>
                </a:lnTo>
                <a:lnTo>
                  <a:pt x="1103148" y="12700"/>
                </a:lnTo>
                <a:lnTo>
                  <a:pt x="1126744" y="12700"/>
                </a:lnTo>
                <a:lnTo>
                  <a:pt x="112090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88584" y="1460004"/>
            <a:ext cx="6115050" cy="638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250" kern="0" spc="-4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Collecting</a:t>
            </a:r>
            <a:r>
              <a:rPr sz="2250" kern="0" spc="-42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data</a:t>
            </a:r>
            <a:endParaRPr sz="2250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1958657" defTabSz="642915" fontAlgn="auto">
              <a:spcBef>
                <a:spcPts val="787"/>
              </a:spcBef>
              <a:spcAft>
                <a:spcPts val="0"/>
              </a:spcAft>
              <a:tabLst>
                <a:tab pos="3946782" algn="l"/>
              </a:tabLst>
              <a:defRPr/>
            </a:pPr>
            <a:r>
              <a:rPr sz="1846" kern="0" spc="-5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</a:t>
            </a:r>
            <a:r>
              <a:rPr sz="1846" kern="0" spc="-11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846" kern="0" spc="-5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obile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app	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706011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080" y="136875"/>
            <a:ext cx="4067215" cy="1855677"/>
          </a:xfrm>
          <a:prstGeom prst="rect">
            <a:avLst/>
          </a:prstGeom>
        </p:spPr>
        <p:txBody>
          <a:bodyPr vert="horz" wrap="square" lIns="0" tIns="466130" rIns="0" bIns="0" rtlCol="0">
            <a:spAutoFit/>
          </a:bodyPr>
          <a:lstStyle/>
          <a:p>
            <a:pPr marL="29020"/>
            <a:r>
              <a:rPr sz="4500" spc="-4" dirty="0"/>
              <a:t>PlaceRaider</a:t>
            </a:r>
            <a:r>
              <a:rPr sz="4500" spc="-492" dirty="0"/>
              <a:t> </a:t>
            </a:r>
            <a:r>
              <a:rPr sz="4500" spc="-18" dirty="0"/>
              <a:t>Architecture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4717" y="2329843"/>
            <a:ext cx="462111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904577" y="2059971"/>
            <a:ext cx="1540371" cy="2009180"/>
          </a:xfrm>
          <a:custGeom>
            <a:avLst/>
            <a:gdLst/>
            <a:ahLst/>
            <a:cxnLst/>
            <a:rect l="l" t="t" r="r" b="b"/>
            <a:pathLst>
              <a:path w="2190750" h="2857500">
                <a:moveTo>
                  <a:pt x="1005290" y="2844800"/>
                </a:moveTo>
                <a:lnTo>
                  <a:pt x="983700" y="2844800"/>
                </a:lnTo>
                <a:lnTo>
                  <a:pt x="991976" y="2857500"/>
                </a:lnTo>
                <a:lnTo>
                  <a:pt x="1009603" y="2857500"/>
                </a:lnTo>
                <a:lnTo>
                  <a:pt x="1005290" y="2844800"/>
                </a:lnTo>
                <a:close/>
              </a:path>
              <a:path w="2190750" h="2857500">
                <a:moveTo>
                  <a:pt x="1051792" y="2844800"/>
                </a:moveTo>
                <a:lnTo>
                  <a:pt x="1028763" y="2844800"/>
                </a:lnTo>
                <a:lnTo>
                  <a:pt x="1035354" y="2857500"/>
                </a:lnTo>
                <a:lnTo>
                  <a:pt x="1049769" y="2857500"/>
                </a:lnTo>
                <a:lnTo>
                  <a:pt x="1051792" y="2844800"/>
                </a:lnTo>
                <a:close/>
              </a:path>
              <a:path w="2190750" h="2857500">
                <a:moveTo>
                  <a:pt x="1085862" y="2844800"/>
                </a:moveTo>
                <a:lnTo>
                  <a:pt x="1066596" y="2844800"/>
                </a:lnTo>
                <a:lnTo>
                  <a:pt x="1060373" y="2857500"/>
                </a:lnTo>
                <a:lnTo>
                  <a:pt x="1079803" y="2857500"/>
                </a:lnTo>
                <a:lnTo>
                  <a:pt x="1085862" y="2844800"/>
                </a:lnTo>
                <a:close/>
              </a:path>
              <a:path w="2190750" h="2857500">
                <a:moveTo>
                  <a:pt x="1113358" y="2844800"/>
                </a:moveTo>
                <a:lnTo>
                  <a:pt x="1085862" y="2844800"/>
                </a:lnTo>
                <a:lnTo>
                  <a:pt x="1088379" y="2857500"/>
                </a:lnTo>
                <a:lnTo>
                  <a:pt x="1114488" y="2857500"/>
                </a:lnTo>
                <a:lnTo>
                  <a:pt x="1113358" y="2844800"/>
                </a:lnTo>
                <a:close/>
              </a:path>
              <a:path w="2190750" h="2857500">
                <a:moveTo>
                  <a:pt x="1122819" y="2844800"/>
                </a:moveTo>
                <a:lnTo>
                  <a:pt x="1120216" y="2844800"/>
                </a:lnTo>
                <a:lnTo>
                  <a:pt x="1122743" y="2857500"/>
                </a:lnTo>
                <a:lnTo>
                  <a:pt x="1122819" y="2844800"/>
                </a:lnTo>
                <a:close/>
              </a:path>
              <a:path w="2190750" h="2857500">
                <a:moveTo>
                  <a:pt x="1151855" y="2844800"/>
                </a:moveTo>
                <a:lnTo>
                  <a:pt x="1130673" y="2844800"/>
                </a:lnTo>
                <a:lnTo>
                  <a:pt x="1131732" y="2857500"/>
                </a:lnTo>
                <a:lnTo>
                  <a:pt x="1148228" y="2857500"/>
                </a:lnTo>
                <a:lnTo>
                  <a:pt x="1151855" y="2844800"/>
                </a:lnTo>
                <a:close/>
              </a:path>
              <a:path w="2190750" h="2857500">
                <a:moveTo>
                  <a:pt x="1161719" y="2844800"/>
                </a:moveTo>
                <a:lnTo>
                  <a:pt x="1152486" y="2857500"/>
                </a:lnTo>
                <a:lnTo>
                  <a:pt x="1161249" y="2857500"/>
                </a:lnTo>
                <a:lnTo>
                  <a:pt x="1161719" y="2844800"/>
                </a:lnTo>
                <a:close/>
              </a:path>
              <a:path w="2190750" h="2857500">
                <a:moveTo>
                  <a:pt x="1201235" y="2844800"/>
                </a:moveTo>
                <a:lnTo>
                  <a:pt x="1165796" y="2844800"/>
                </a:lnTo>
                <a:lnTo>
                  <a:pt x="1171003" y="2857500"/>
                </a:lnTo>
                <a:lnTo>
                  <a:pt x="1192276" y="2857500"/>
                </a:lnTo>
                <a:lnTo>
                  <a:pt x="1201235" y="2844800"/>
                </a:lnTo>
                <a:close/>
              </a:path>
              <a:path w="2190750" h="2857500">
                <a:moveTo>
                  <a:pt x="927755" y="2832100"/>
                </a:moveTo>
                <a:lnTo>
                  <a:pt x="905459" y="2832100"/>
                </a:lnTo>
                <a:lnTo>
                  <a:pt x="907999" y="2844800"/>
                </a:lnTo>
                <a:lnTo>
                  <a:pt x="921035" y="2844800"/>
                </a:lnTo>
                <a:lnTo>
                  <a:pt x="927755" y="2832100"/>
                </a:lnTo>
                <a:close/>
              </a:path>
              <a:path w="2190750" h="2857500">
                <a:moveTo>
                  <a:pt x="928712" y="2832100"/>
                </a:moveTo>
                <a:lnTo>
                  <a:pt x="925410" y="2844800"/>
                </a:lnTo>
                <a:lnTo>
                  <a:pt x="929386" y="2844800"/>
                </a:lnTo>
                <a:lnTo>
                  <a:pt x="928712" y="2832100"/>
                </a:lnTo>
                <a:close/>
              </a:path>
              <a:path w="2190750" h="2857500">
                <a:moveTo>
                  <a:pt x="947153" y="2832100"/>
                </a:moveTo>
                <a:lnTo>
                  <a:pt x="933963" y="2832100"/>
                </a:lnTo>
                <a:lnTo>
                  <a:pt x="940765" y="2844800"/>
                </a:lnTo>
                <a:lnTo>
                  <a:pt x="946797" y="2844800"/>
                </a:lnTo>
                <a:lnTo>
                  <a:pt x="947153" y="2832100"/>
                </a:lnTo>
                <a:close/>
              </a:path>
              <a:path w="2190750" h="2857500">
                <a:moveTo>
                  <a:pt x="1112254" y="2832100"/>
                </a:moveTo>
                <a:lnTo>
                  <a:pt x="954544" y="2832100"/>
                </a:lnTo>
                <a:lnTo>
                  <a:pt x="946797" y="2844800"/>
                </a:lnTo>
                <a:lnTo>
                  <a:pt x="1111635" y="2844800"/>
                </a:lnTo>
                <a:lnTo>
                  <a:pt x="1112254" y="2832100"/>
                </a:lnTo>
                <a:close/>
              </a:path>
              <a:path w="2190750" h="2857500">
                <a:moveTo>
                  <a:pt x="1125880" y="2832100"/>
                </a:moveTo>
                <a:lnTo>
                  <a:pt x="1122718" y="2844800"/>
                </a:lnTo>
                <a:lnTo>
                  <a:pt x="1125791" y="2844800"/>
                </a:lnTo>
                <a:lnTo>
                  <a:pt x="1125880" y="2832100"/>
                </a:lnTo>
                <a:close/>
              </a:path>
              <a:path w="2190750" h="2857500">
                <a:moveTo>
                  <a:pt x="1193419" y="2832100"/>
                </a:moveTo>
                <a:lnTo>
                  <a:pt x="1134173" y="2832100"/>
                </a:lnTo>
                <a:lnTo>
                  <a:pt x="1133935" y="2844800"/>
                </a:lnTo>
                <a:lnTo>
                  <a:pt x="1199756" y="2844800"/>
                </a:lnTo>
                <a:lnTo>
                  <a:pt x="1193419" y="2832100"/>
                </a:lnTo>
                <a:close/>
              </a:path>
              <a:path w="2190750" h="2857500">
                <a:moveTo>
                  <a:pt x="1238758" y="2832100"/>
                </a:moveTo>
                <a:lnTo>
                  <a:pt x="1207173" y="2832100"/>
                </a:lnTo>
                <a:lnTo>
                  <a:pt x="1218564" y="2844800"/>
                </a:lnTo>
                <a:lnTo>
                  <a:pt x="1239418" y="2844800"/>
                </a:lnTo>
                <a:lnTo>
                  <a:pt x="1238758" y="2832100"/>
                </a:lnTo>
                <a:close/>
              </a:path>
              <a:path w="2190750" h="2857500">
                <a:moveTo>
                  <a:pt x="1280075" y="2832100"/>
                </a:moveTo>
                <a:lnTo>
                  <a:pt x="1243990" y="2832100"/>
                </a:lnTo>
                <a:lnTo>
                  <a:pt x="1248892" y="2844800"/>
                </a:lnTo>
                <a:lnTo>
                  <a:pt x="1271981" y="2844800"/>
                </a:lnTo>
                <a:lnTo>
                  <a:pt x="1280075" y="2832100"/>
                </a:lnTo>
                <a:close/>
              </a:path>
              <a:path w="2190750" h="2857500">
                <a:moveTo>
                  <a:pt x="896094" y="2819400"/>
                </a:moveTo>
                <a:lnTo>
                  <a:pt x="855842" y="2819400"/>
                </a:lnTo>
                <a:lnTo>
                  <a:pt x="858012" y="2832100"/>
                </a:lnTo>
                <a:lnTo>
                  <a:pt x="890939" y="2832100"/>
                </a:lnTo>
                <a:lnTo>
                  <a:pt x="896094" y="2819400"/>
                </a:lnTo>
                <a:close/>
              </a:path>
              <a:path w="2190750" h="2857500">
                <a:moveTo>
                  <a:pt x="1063510" y="2819400"/>
                </a:moveTo>
                <a:lnTo>
                  <a:pt x="905205" y="2819400"/>
                </a:lnTo>
                <a:lnTo>
                  <a:pt x="906043" y="2832100"/>
                </a:lnTo>
                <a:lnTo>
                  <a:pt x="1057554" y="2832100"/>
                </a:lnTo>
                <a:lnTo>
                  <a:pt x="1063510" y="2819400"/>
                </a:lnTo>
                <a:close/>
              </a:path>
              <a:path w="2190750" h="2857500">
                <a:moveTo>
                  <a:pt x="1101978" y="2819400"/>
                </a:moveTo>
                <a:lnTo>
                  <a:pt x="1063510" y="2819400"/>
                </a:lnTo>
                <a:lnTo>
                  <a:pt x="1061631" y="2832100"/>
                </a:lnTo>
                <a:lnTo>
                  <a:pt x="1108163" y="2832100"/>
                </a:lnTo>
                <a:lnTo>
                  <a:pt x="1101978" y="2819400"/>
                </a:lnTo>
                <a:close/>
              </a:path>
              <a:path w="2190750" h="2857500">
                <a:moveTo>
                  <a:pt x="1206544" y="2819400"/>
                </a:moveTo>
                <a:lnTo>
                  <a:pt x="1109789" y="2819400"/>
                </a:lnTo>
                <a:lnTo>
                  <a:pt x="1108163" y="2832100"/>
                </a:lnTo>
                <a:lnTo>
                  <a:pt x="1206131" y="2832100"/>
                </a:lnTo>
                <a:lnTo>
                  <a:pt x="1206544" y="2819400"/>
                </a:lnTo>
                <a:close/>
              </a:path>
              <a:path w="2190750" h="2857500">
                <a:moveTo>
                  <a:pt x="1211947" y="2819400"/>
                </a:moveTo>
                <a:lnTo>
                  <a:pt x="1206544" y="2819400"/>
                </a:lnTo>
                <a:lnTo>
                  <a:pt x="1206131" y="2832100"/>
                </a:lnTo>
                <a:lnTo>
                  <a:pt x="1208951" y="2832100"/>
                </a:lnTo>
                <a:lnTo>
                  <a:pt x="1211947" y="2819400"/>
                </a:lnTo>
                <a:close/>
              </a:path>
              <a:path w="2190750" h="2857500">
                <a:moveTo>
                  <a:pt x="1277416" y="2819400"/>
                </a:moveTo>
                <a:lnTo>
                  <a:pt x="1211947" y="2819400"/>
                </a:lnTo>
                <a:lnTo>
                  <a:pt x="1208951" y="2832100"/>
                </a:lnTo>
                <a:lnTo>
                  <a:pt x="1276121" y="2832100"/>
                </a:lnTo>
                <a:lnTo>
                  <a:pt x="1277416" y="2819400"/>
                </a:lnTo>
                <a:close/>
              </a:path>
              <a:path w="2190750" h="2857500">
                <a:moveTo>
                  <a:pt x="1283525" y="2819400"/>
                </a:moveTo>
                <a:lnTo>
                  <a:pt x="1283169" y="2819400"/>
                </a:lnTo>
                <a:lnTo>
                  <a:pt x="1279639" y="2832100"/>
                </a:lnTo>
                <a:lnTo>
                  <a:pt x="1283525" y="2819400"/>
                </a:lnTo>
                <a:close/>
              </a:path>
              <a:path w="2190750" h="2857500">
                <a:moveTo>
                  <a:pt x="1306272" y="2819400"/>
                </a:moveTo>
                <a:lnTo>
                  <a:pt x="1286510" y="2819400"/>
                </a:lnTo>
                <a:lnTo>
                  <a:pt x="1286103" y="2832100"/>
                </a:lnTo>
                <a:lnTo>
                  <a:pt x="1302131" y="2832100"/>
                </a:lnTo>
                <a:lnTo>
                  <a:pt x="1306272" y="2819400"/>
                </a:lnTo>
                <a:close/>
              </a:path>
              <a:path w="2190750" h="2857500">
                <a:moveTo>
                  <a:pt x="1335582" y="2819400"/>
                </a:moveTo>
                <a:lnTo>
                  <a:pt x="1323303" y="2819400"/>
                </a:lnTo>
                <a:lnTo>
                  <a:pt x="1329540" y="2832100"/>
                </a:lnTo>
                <a:lnTo>
                  <a:pt x="1335582" y="2819400"/>
                </a:lnTo>
                <a:close/>
              </a:path>
              <a:path w="2190750" h="2857500">
                <a:moveTo>
                  <a:pt x="1352511" y="2819400"/>
                </a:moveTo>
                <a:lnTo>
                  <a:pt x="1350924" y="2819400"/>
                </a:lnTo>
                <a:lnTo>
                  <a:pt x="1348016" y="2832100"/>
                </a:lnTo>
                <a:lnTo>
                  <a:pt x="1352585" y="2819980"/>
                </a:lnTo>
                <a:lnTo>
                  <a:pt x="1352511" y="2819400"/>
                </a:lnTo>
                <a:close/>
              </a:path>
              <a:path w="2190750" h="2857500">
                <a:moveTo>
                  <a:pt x="1352803" y="2819400"/>
                </a:moveTo>
                <a:lnTo>
                  <a:pt x="1352585" y="2819980"/>
                </a:lnTo>
                <a:lnTo>
                  <a:pt x="1354112" y="2832100"/>
                </a:lnTo>
                <a:lnTo>
                  <a:pt x="1352803" y="2819400"/>
                </a:lnTo>
                <a:close/>
              </a:path>
              <a:path w="2190750" h="2857500">
                <a:moveTo>
                  <a:pt x="872794" y="2806700"/>
                </a:moveTo>
                <a:lnTo>
                  <a:pt x="834300" y="2806700"/>
                </a:lnTo>
                <a:lnTo>
                  <a:pt x="844448" y="2819400"/>
                </a:lnTo>
                <a:lnTo>
                  <a:pt x="865174" y="2819400"/>
                </a:lnTo>
                <a:lnTo>
                  <a:pt x="872794" y="2806700"/>
                </a:lnTo>
                <a:close/>
              </a:path>
              <a:path w="2190750" h="2857500">
                <a:moveTo>
                  <a:pt x="887882" y="2806700"/>
                </a:moveTo>
                <a:lnTo>
                  <a:pt x="872794" y="2806700"/>
                </a:lnTo>
                <a:lnTo>
                  <a:pt x="875131" y="2819400"/>
                </a:lnTo>
                <a:lnTo>
                  <a:pt x="894334" y="2819400"/>
                </a:lnTo>
                <a:lnTo>
                  <a:pt x="887882" y="2806700"/>
                </a:lnTo>
                <a:close/>
              </a:path>
              <a:path w="2190750" h="2857500">
                <a:moveTo>
                  <a:pt x="906148" y="2806700"/>
                </a:moveTo>
                <a:lnTo>
                  <a:pt x="894499" y="2806700"/>
                </a:lnTo>
                <a:lnTo>
                  <a:pt x="904633" y="2819400"/>
                </a:lnTo>
                <a:lnTo>
                  <a:pt x="908724" y="2819400"/>
                </a:lnTo>
                <a:lnTo>
                  <a:pt x="906148" y="2806700"/>
                </a:lnTo>
                <a:close/>
              </a:path>
              <a:path w="2190750" h="2857500">
                <a:moveTo>
                  <a:pt x="1210169" y="2806700"/>
                </a:moveTo>
                <a:lnTo>
                  <a:pt x="917575" y="2806700"/>
                </a:lnTo>
                <a:lnTo>
                  <a:pt x="919617" y="2819400"/>
                </a:lnTo>
                <a:lnTo>
                  <a:pt x="1208031" y="2819400"/>
                </a:lnTo>
                <a:lnTo>
                  <a:pt x="1210169" y="2806700"/>
                </a:lnTo>
                <a:close/>
              </a:path>
              <a:path w="2190750" h="2857500">
                <a:moveTo>
                  <a:pt x="1213576" y="2806700"/>
                </a:moveTo>
                <a:lnTo>
                  <a:pt x="1210169" y="2806700"/>
                </a:lnTo>
                <a:lnTo>
                  <a:pt x="1208031" y="2819400"/>
                </a:lnTo>
                <a:lnTo>
                  <a:pt x="1213526" y="2819400"/>
                </a:lnTo>
                <a:lnTo>
                  <a:pt x="1213576" y="2806700"/>
                </a:lnTo>
                <a:close/>
              </a:path>
              <a:path w="2190750" h="2857500">
                <a:moveTo>
                  <a:pt x="1332992" y="2806700"/>
                </a:moveTo>
                <a:lnTo>
                  <a:pt x="1213576" y="2806700"/>
                </a:lnTo>
                <a:lnTo>
                  <a:pt x="1213526" y="2819400"/>
                </a:lnTo>
                <a:lnTo>
                  <a:pt x="1334706" y="2819400"/>
                </a:lnTo>
                <a:lnTo>
                  <a:pt x="1332992" y="2806700"/>
                </a:lnTo>
                <a:close/>
              </a:path>
              <a:path w="2190750" h="2857500">
                <a:moveTo>
                  <a:pt x="1344904" y="2806700"/>
                </a:moveTo>
                <a:lnTo>
                  <a:pt x="1336382" y="2806700"/>
                </a:lnTo>
                <a:lnTo>
                  <a:pt x="1334706" y="2819400"/>
                </a:lnTo>
                <a:lnTo>
                  <a:pt x="1340218" y="2819400"/>
                </a:lnTo>
                <a:lnTo>
                  <a:pt x="1344904" y="2806700"/>
                </a:lnTo>
                <a:close/>
              </a:path>
              <a:path w="2190750" h="2857500">
                <a:moveTo>
                  <a:pt x="1340261" y="2819351"/>
                </a:moveTo>
                <a:close/>
              </a:path>
              <a:path w="2190750" h="2857500">
                <a:moveTo>
                  <a:pt x="1374820" y="2806700"/>
                </a:moveTo>
                <a:lnTo>
                  <a:pt x="1351495" y="2806700"/>
                </a:lnTo>
                <a:lnTo>
                  <a:pt x="1340261" y="2819351"/>
                </a:lnTo>
                <a:lnTo>
                  <a:pt x="1366486" y="2819400"/>
                </a:lnTo>
                <a:lnTo>
                  <a:pt x="1374820" y="2806700"/>
                </a:lnTo>
                <a:close/>
              </a:path>
              <a:path w="2190750" h="2857500">
                <a:moveTo>
                  <a:pt x="803170" y="2794000"/>
                </a:moveTo>
                <a:lnTo>
                  <a:pt x="775661" y="2794000"/>
                </a:lnTo>
                <a:lnTo>
                  <a:pt x="788292" y="2806700"/>
                </a:lnTo>
                <a:lnTo>
                  <a:pt x="804067" y="2806700"/>
                </a:lnTo>
                <a:lnTo>
                  <a:pt x="803170" y="2794000"/>
                </a:lnTo>
                <a:close/>
              </a:path>
              <a:path w="2190750" h="2857500">
                <a:moveTo>
                  <a:pt x="900074" y="2794000"/>
                </a:moveTo>
                <a:lnTo>
                  <a:pt x="811680" y="2794000"/>
                </a:lnTo>
                <a:lnTo>
                  <a:pt x="822661" y="2806700"/>
                </a:lnTo>
                <a:lnTo>
                  <a:pt x="886891" y="2806700"/>
                </a:lnTo>
                <a:lnTo>
                  <a:pt x="900501" y="2795068"/>
                </a:lnTo>
                <a:lnTo>
                  <a:pt x="900074" y="2794000"/>
                </a:lnTo>
                <a:close/>
              </a:path>
              <a:path w="2190750" h="2857500">
                <a:moveTo>
                  <a:pt x="910971" y="2794000"/>
                </a:moveTo>
                <a:lnTo>
                  <a:pt x="901750" y="2794000"/>
                </a:lnTo>
                <a:lnTo>
                  <a:pt x="900501" y="2795068"/>
                </a:lnTo>
                <a:lnTo>
                  <a:pt x="905143" y="2806700"/>
                </a:lnTo>
                <a:lnTo>
                  <a:pt x="910785" y="2806700"/>
                </a:lnTo>
                <a:lnTo>
                  <a:pt x="910971" y="2794000"/>
                </a:lnTo>
                <a:close/>
              </a:path>
              <a:path w="2190750" h="2857500">
                <a:moveTo>
                  <a:pt x="972616" y="2794000"/>
                </a:moveTo>
                <a:lnTo>
                  <a:pt x="916914" y="2794000"/>
                </a:lnTo>
                <a:lnTo>
                  <a:pt x="917092" y="2806700"/>
                </a:lnTo>
                <a:lnTo>
                  <a:pt x="980808" y="2806700"/>
                </a:lnTo>
                <a:lnTo>
                  <a:pt x="972616" y="2794000"/>
                </a:lnTo>
                <a:close/>
              </a:path>
              <a:path w="2190750" h="2857500">
                <a:moveTo>
                  <a:pt x="1210119" y="2794000"/>
                </a:moveTo>
                <a:lnTo>
                  <a:pt x="980986" y="2794000"/>
                </a:lnTo>
                <a:lnTo>
                  <a:pt x="980808" y="2806700"/>
                </a:lnTo>
                <a:lnTo>
                  <a:pt x="1201762" y="2806700"/>
                </a:lnTo>
                <a:lnTo>
                  <a:pt x="1210358" y="2795623"/>
                </a:lnTo>
                <a:lnTo>
                  <a:pt x="1210119" y="2794000"/>
                </a:lnTo>
                <a:close/>
              </a:path>
              <a:path w="2190750" h="2857500">
                <a:moveTo>
                  <a:pt x="1210358" y="2795623"/>
                </a:moveTo>
                <a:lnTo>
                  <a:pt x="1201762" y="2806700"/>
                </a:lnTo>
                <a:lnTo>
                  <a:pt x="1211986" y="2806700"/>
                </a:lnTo>
                <a:lnTo>
                  <a:pt x="1210358" y="2795623"/>
                </a:lnTo>
                <a:close/>
              </a:path>
              <a:path w="2190750" h="2857500">
                <a:moveTo>
                  <a:pt x="1378102" y="2794000"/>
                </a:moveTo>
                <a:lnTo>
                  <a:pt x="1211618" y="2794000"/>
                </a:lnTo>
                <a:lnTo>
                  <a:pt x="1210358" y="2795623"/>
                </a:lnTo>
                <a:lnTo>
                  <a:pt x="1211986" y="2806700"/>
                </a:lnTo>
                <a:lnTo>
                  <a:pt x="1371930" y="2806700"/>
                </a:lnTo>
                <a:lnTo>
                  <a:pt x="1378102" y="2794000"/>
                </a:lnTo>
                <a:close/>
              </a:path>
              <a:path w="2190750" h="2857500">
                <a:moveTo>
                  <a:pt x="1378102" y="2794000"/>
                </a:moveTo>
                <a:lnTo>
                  <a:pt x="1371930" y="2806700"/>
                </a:lnTo>
                <a:lnTo>
                  <a:pt x="1378107" y="2794658"/>
                </a:lnTo>
                <a:lnTo>
                  <a:pt x="1378102" y="2794000"/>
                </a:lnTo>
                <a:close/>
              </a:path>
              <a:path w="2190750" h="2857500">
                <a:moveTo>
                  <a:pt x="1378107" y="2794658"/>
                </a:moveTo>
                <a:lnTo>
                  <a:pt x="1371930" y="2806700"/>
                </a:lnTo>
                <a:lnTo>
                  <a:pt x="1378203" y="2806700"/>
                </a:lnTo>
                <a:lnTo>
                  <a:pt x="1378107" y="2794658"/>
                </a:lnTo>
                <a:close/>
              </a:path>
              <a:path w="2190750" h="2857500">
                <a:moveTo>
                  <a:pt x="1378445" y="2794000"/>
                </a:moveTo>
                <a:lnTo>
                  <a:pt x="1378102" y="2794000"/>
                </a:lnTo>
                <a:lnTo>
                  <a:pt x="1378107" y="2794658"/>
                </a:lnTo>
                <a:lnTo>
                  <a:pt x="1378445" y="2794000"/>
                </a:lnTo>
                <a:close/>
              </a:path>
              <a:path w="2190750" h="2857500">
                <a:moveTo>
                  <a:pt x="795147" y="2781300"/>
                </a:moveTo>
                <a:lnTo>
                  <a:pt x="761669" y="2781300"/>
                </a:lnTo>
                <a:lnTo>
                  <a:pt x="761290" y="2794000"/>
                </a:lnTo>
                <a:lnTo>
                  <a:pt x="786041" y="2794000"/>
                </a:lnTo>
                <a:lnTo>
                  <a:pt x="795090" y="2781535"/>
                </a:lnTo>
                <a:lnTo>
                  <a:pt x="795147" y="2781300"/>
                </a:lnTo>
                <a:close/>
              </a:path>
              <a:path w="2190750" h="2857500">
                <a:moveTo>
                  <a:pt x="982535" y="2781300"/>
                </a:moveTo>
                <a:lnTo>
                  <a:pt x="795261" y="2781300"/>
                </a:lnTo>
                <a:lnTo>
                  <a:pt x="795144" y="2781461"/>
                </a:lnTo>
                <a:lnTo>
                  <a:pt x="794918" y="2794000"/>
                </a:lnTo>
                <a:lnTo>
                  <a:pt x="990156" y="2794000"/>
                </a:lnTo>
                <a:lnTo>
                  <a:pt x="982535" y="2781300"/>
                </a:lnTo>
                <a:close/>
              </a:path>
              <a:path w="2190750" h="2857500">
                <a:moveTo>
                  <a:pt x="1034999" y="2781300"/>
                </a:moveTo>
                <a:lnTo>
                  <a:pt x="1028382" y="2781300"/>
                </a:lnTo>
                <a:lnTo>
                  <a:pt x="1025486" y="2794000"/>
                </a:lnTo>
                <a:lnTo>
                  <a:pt x="1037031" y="2794000"/>
                </a:lnTo>
                <a:lnTo>
                  <a:pt x="1034999" y="2781300"/>
                </a:lnTo>
                <a:close/>
              </a:path>
              <a:path w="2190750" h="2857500">
                <a:moveTo>
                  <a:pt x="1069101" y="2781300"/>
                </a:moveTo>
                <a:lnTo>
                  <a:pt x="1061618" y="2781300"/>
                </a:lnTo>
                <a:lnTo>
                  <a:pt x="1057880" y="2794000"/>
                </a:lnTo>
                <a:lnTo>
                  <a:pt x="1073098" y="2794000"/>
                </a:lnTo>
                <a:lnTo>
                  <a:pt x="1069101" y="2781300"/>
                </a:lnTo>
                <a:close/>
              </a:path>
              <a:path w="2190750" h="2857500">
                <a:moveTo>
                  <a:pt x="1079982" y="2781300"/>
                </a:moveTo>
                <a:lnTo>
                  <a:pt x="1078115" y="2794000"/>
                </a:lnTo>
                <a:lnTo>
                  <a:pt x="1079258" y="2794000"/>
                </a:lnTo>
                <a:lnTo>
                  <a:pt x="1079982" y="2781300"/>
                </a:lnTo>
                <a:close/>
              </a:path>
              <a:path w="2190750" h="2857500">
                <a:moveTo>
                  <a:pt x="1090104" y="2781300"/>
                </a:moveTo>
                <a:lnTo>
                  <a:pt x="1082306" y="2781300"/>
                </a:lnTo>
                <a:lnTo>
                  <a:pt x="1083665" y="2794000"/>
                </a:lnTo>
                <a:lnTo>
                  <a:pt x="1085900" y="2794000"/>
                </a:lnTo>
                <a:lnTo>
                  <a:pt x="1090123" y="2782003"/>
                </a:lnTo>
                <a:lnTo>
                  <a:pt x="1090104" y="2781300"/>
                </a:lnTo>
                <a:close/>
              </a:path>
              <a:path w="2190750" h="2857500">
                <a:moveTo>
                  <a:pt x="1098524" y="2781300"/>
                </a:moveTo>
                <a:lnTo>
                  <a:pt x="1090371" y="2781300"/>
                </a:lnTo>
                <a:lnTo>
                  <a:pt x="1090288" y="2781535"/>
                </a:lnTo>
                <a:lnTo>
                  <a:pt x="1090173" y="2783866"/>
                </a:lnTo>
                <a:lnTo>
                  <a:pt x="1090447" y="2794000"/>
                </a:lnTo>
                <a:lnTo>
                  <a:pt x="1098537" y="2794000"/>
                </a:lnTo>
                <a:lnTo>
                  <a:pt x="1098524" y="2781300"/>
                </a:lnTo>
                <a:close/>
              </a:path>
              <a:path w="2190750" h="2857500">
                <a:moveTo>
                  <a:pt x="1115695" y="2781300"/>
                </a:moveTo>
                <a:lnTo>
                  <a:pt x="1101752" y="2781300"/>
                </a:lnTo>
                <a:lnTo>
                  <a:pt x="1102231" y="2794000"/>
                </a:lnTo>
                <a:lnTo>
                  <a:pt x="1118222" y="2794000"/>
                </a:lnTo>
                <a:lnTo>
                  <a:pt x="1115695" y="2781300"/>
                </a:lnTo>
                <a:close/>
              </a:path>
              <a:path w="2190750" h="2857500">
                <a:moveTo>
                  <a:pt x="1123127" y="2783866"/>
                </a:moveTo>
                <a:lnTo>
                  <a:pt x="1118222" y="2794000"/>
                </a:lnTo>
                <a:lnTo>
                  <a:pt x="1123137" y="2794000"/>
                </a:lnTo>
                <a:lnTo>
                  <a:pt x="1123127" y="2783866"/>
                </a:lnTo>
                <a:close/>
              </a:path>
              <a:path w="2190750" h="2857500">
                <a:moveTo>
                  <a:pt x="1159738" y="2781300"/>
                </a:moveTo>
                <a:lnTo>
                  <a:pt x="1141177" y="2781300"/>
                </a:lnTo>
                <a:lnTo>
                  <a:pt x="1137787" y="2794000"/>
                </a:lnTo>
                <a:lnTo>
                  <a:pt x="1151445" y="2794000"/>
                </a:lnTo>
                <a:lnTo>
                  <a:pt x="1159722" y="2781535"/>
                </a:lnTo>
                <a:lnTo>
                  <a:pt x="1159738" y="2781300"/>
                </a:lnTo>
                <a:close/>
              </a:path>
              <a:path w="2190750" h="2857500">
                <a:moveTo>
                  <a:pt x="1201626" y="2781300"/>
                </a:moveTo>
                <a:lnTo>
                  <a:pt x="1159878" y="2781300"/>
                </a:lnTo>
                <a:lnTo>
                  <a:pt x="1159771" y="2781461"/>
                </a:lnTo>
                <a:lnTo>
                  <a:pt x="1159689" y="2782003"/>
                </a:lnTo>
                <a:lnTo>
                  <a:pt x="1158849" y="2794000"/>
                </a:lnTo>
                <a:lnTo>
                  <a:pt x="1199134" y="2794000"/>
                </a:lnTo>
                <a:lnTo>
                  <a:pt x="1201626" y="2781300"/>
                </a:lnTo>
                <a:close/>
              </a:path>
              <a:path w="2190750" h="2857500">
                <a:moveTo>
                  <a:pt x="1210868" y="2781300"/>
                </a:moveTo>
                <a:lnTo>
                  <a:pt x="1201626" y="2781300"/>
                </a:lnTo>
                <a:lnTo>
                  <a:pt x="1199134" y="2794000"/>
                </a:lnTo>
                <a:lnTo>
                  <a:pt x="1210310" y="2794000"/>
                </a:lnTo>
                <a:lnTo>
                  <a:pt x="1210868" y="2781300"/>
                </a:lnTo>
                <a:close/>
              </a:path>
              <a:path w="2190750" h="2857500">
                <a:moveTo>
                  <a:pt x="1404200" y="2781300"/>
                </a:moveTo>
                <a:lnTo>
                  <a:pt x="1210868" y="2781300"/>
                </a:lnTo>
                <a:lnTo>
                  <a:pt x="1210310" y="2794000"/>
                </a:lnTo>
                <a:lnTo>
                  <a:pt x="1391094" y="2794000"/>
                </a:lnTo>
                <a:lnTo>
                  <a:pt x="1404200" y="2781300"/>
                </a:lnTo>
                <a:close/>
              </a:path>
              <a:path w="2190750" h="2857500">
                <a:moveTo>
                  <a:pt x="1417916" y="2781300"/>
                </a:moveTo>
                <a:lnTo>
                  <a:pt x="1404200" y="2781300"/>
                </a:lnTo>
                <a:lnTo>
                  <a:pt x="1408938" y="2794000"/>
                </a:lnTo>
                <a:lnTo>
                  <a:pt x="1413205" y="2794000"/>
                </a:lnTo>
                <a:lnTo>
                  <a:pt x="1417916" y="2781300"/>
                </a:lnTo>
                <a:close/>
              </a:path>
              <a:path w="2190750" h="2857500">
                <a:moveTo>
                  <a:pt x="1444459" y="2781300"/>
                </a:moveTo>
                <a:lnTo>
                  <a:pt x="1424203" y="2781300"/>
                </a:lnTo>
                <a:lnTo>
                  <a:pt x="1413205" y="2794000"/>
                </a:lnTo>
                <a:lnTo>
                  <a:pt x="1431594" y="2794000"/>
                </a:lnTo>
                <a:lnTo>
                  <a:pt x="1444459" y="2781300"/>
                </a:lnTo>
                <a:close/>
              </a:path>
              <a:path w="2190750" h="2857500">
                <a:moveTo>
                  <a:pt x="1124369" y="2781300"/>
                </a:moveTo>
                <a:lnTo>
                  <a:pt x="1123124" y="2781300"/>
                </a:lnTo>
                <a:lnTo>
                  <a:pt x="1123127" y="2783866"/>
                </a:lnTo>
                <a:lnTo>
                  <a:pt x="1124369" y="2781300"/>
                </a:lnTo>
                <a:close/>
              </a:path>
              <a:path w="2190750" h="2857500">
                <a:moveTo>
                  <a:pt x="1090371" y="2781300"/>
                </a:moveTo>
                <a:lnTo>
                  <a:pt x="1090104" y="2781300"/>
                </a:lnTo>
                <a:lnTo>
                  <a:pt x="1090123" y="2782003"/>
                </a:lnTo>
                <a:lnTo>
                  <a:pt x="1090371" y="2781300"/>
                </a:lnTo>
                <a:close/>
              </a:path>
              <a:path w="2190750" h="2857500">
                <a:moveTo>
                  <a:pt x="1159878" y="2781300"/>
                </a:moveTo>
                <a:lnTo>
                  <a:pt x="1159738" y="2781300"/>
                </a:lnTo>
                <a:lnTo>
                  <a:pt x="1159722" y="2781535"/>
                </a:lnTo>
                <a:lnTo>
                  <a:pt x="1159878" y="2781300"/>
                </a:lnTo>
                <a:close/>
              </a:path>
              <a:path w="2190750" h="2857500">
                <a:moveTo>
                  <a:pt x="795261" y="2781300"/>
                </a:moveTo>
                <a:lnTo>
                  <a:pt x="795144" y="2781461"/>
                </a:lnTo>
                <a:lnTo>
                  <a:pt x="795261" y="2781300"/>
                </a:lnTo>
                <a:close/>
              </a:path>
              <a:path w="2190750" h="2857500">
                <a:moveTo>
                  <a:pt x="851585" y="2768600"/>
                </a:moveTo>
                <a:lnTo>
                  <a:pt x="727544" y="2768600"/>
                </a:lnTo>
                <a:lnTo>
                  <a:pt x="733551" y="2781300"/>
                </a:lnTo>
                <a:lnTo>
                  <a:pt x="854849" y="2781300"/>
                </a:lnTo>
                <a:lnTo>
                  <a:pt x="851585" y="2768600"/>
                </a:lnTo>
                <a:close/>
              </a:path>
              <a:path w="2190750" h="2857500">
                <a:moveTo>
                  <a:pt x="904341" y="2768600"/>
                </a:moveTo>
                <a:lnTo>
                  <a:pt x="863544" y="2768600"/>
                </a:lnTo>
                <a:lnTo>
                  <a:pt x="865870" y="2781300"/>
                </a:lnTo>
                <a:lnTo>
                  <a:pt x="910717" y="2781300"/>
                </a:lnTo>
                <a:lnTo>
                  <a:pt x="911609" y="2779747"/>
                </a:lnTo>
                <a:lnTo>
                  <a:pt x="904341" y="2768600"/>
                </a:lnTo>
                <a:close/>
              </a:path>
              <a:path w="2190750" h="2857500">
                <a:moveTo>
                  <a:pt x="912779" y="2777712"/>
                </a:moveTo>
                <a:lnTo>
                  <a:pt x="911609" y="2779747"/>
                </a:lnTo>
                <a:lnTo>
                  <a:pt x="912622" y="2781300"/>
                </a:lnTo>
                <a:lnTo>
                  <a:pt x="912779" y="2777712"/>
                </a:lnTo>
                <a:close/>
              </a:path>
              <a:path w="2190750" h="2857500">
                <a:moveTo>
                  <a:pt x="949967" y="2768600"/>
                </a:moveTo>
                <a:lnTo>
                  <a:pt x="936747" y="2768600"/>
                </a:lnTo>
                <a:lnTo>
                  <a:pt x="940257" y="2781300"/>
                </a:lnTo>
                <a:lnTo>
                  <a:pt x="952957" y="2781300"/>
                </a:lnTo>
                <a:lnTo>
                  <a:pt x="949967" y="2768600"/>
                </a:lnTo>
                <a:close/>
              </a:path>
              <a:path w="2190750" h="2857500">
                <a:moveTo>
                  <a:pt x="968770" y="2768600"/>
                </a:moveTo>
                <a:lnTo>
                  <a:pt x="961218" y="2768600"/>
                </a:lnTo>
                <a:lnTo>
                  <a:pt x="958503" y="2781300"/>
                </a:lnTo>
                <a:lnTo>
                  <a:pt x="966735" y="2781300"/>
                </a:lnTo>
                <a:lnTo>
                  <a:pt x="968770" y="2768600"/>
                </a:lnTo>
                <a:close/>
              </a:path>
              <a:path w="2190750" h="2857500">
                <a:moveTo>
                  <a:pt x="984105" y="2768600"/>
                </a:moveTo>
                <a:lnTo>
                  <a:pt x="978033" y="2768600"/>
                </a:lnTo>
                <a:lnTo>
                  <a:pt x="973274" y="2781300"/>
                </a:lnTo>
                <a:lnTo>
                  <a:pt x="980987" y="2781300"/>
                </a:lnTo>
                <a:lnTo>
                  <a:pt x="984105" y="2768600"/>
                </a:lnTo>
                <a:close/>
              </a:path>
              <a:path w="2190750" h="2857500">
                <a:moveTo>
                  <a:pt x="1011504" y="2768600"/>
                </a:moveTo>
                <a:lnTo>
                  <a:pt x="1008799" y="2781300"/>
                </a:lnTo>
                <a:lnTo>
                  <a:pt x="1013777" y="2781300"/>
                </a:lnTo>
                <a:lnTo>
                  <a:pt x="1011504" y="2768600"/>
                </a:lnTo>
                <a:close/>
              </a:path>
              <a:path w="2190750" h="2857500">
                <a:moveTo>
                  <a:pt x="1043167" y="2768600"/>
                </a:moveTo>
                <a:lnTo>
                  <a:pt x="1031026" y="2768600"/>
                </a:lnTo>
                <a:lnTo>
                  <a:pt x="1027293" y="2781300"/>
                </a:lnTo>
                <a:lnTo>
                  <a:pt x="1039183" y="2781300"/>
                </a:lnTo>
                <a:lnTo>
                  <a:pt x="1043167" y="2768600"/>
                </a:lnTo>
                <a:close/>
              </a:path>
              <a:path w="2190750" h="2857500">
                <a:moveTo>
                  <a:pt x="1082268" y="2768600"/>
                </a:moveTo>
                <a:lnTo>
                  <a:pt x="1074940" y="2768600"/>
                </a:lnTo>
                <a:lnTo>
                  <a:pt x="1079144" y="2781300"/>
                </a:lnTo>
                <a:lnTo>
                  <a:pt x="1080515" y="2781300"/>
                </a:lnTo>
                <a:lnTo>
                  <a:pt x="1082268" y="2768600"/>
                </a:lnTo>
                <a:close/>
              </a:path>
              <a:path w="2190750" h="2857500">
                <a:moveTo>
                  <a:pt x="1123111" y="2768600"/>
                </a:moveTo>
                <a:lnTo>
                  <a:pt x="1105192" y="2768600"/>
                </a:lnTo>
                <a:lnTo>
                  <a:pt x="1110170" y="2781300"/>
                </a:lnTo>
                <a:lnTo>
                  <a:pt x="1123124" y="2781300"/>
                </a:lnTo>
                <a:lnTo>
                  <a:pt x="1123111" y="2768600"/>
                </a:lnTo>
                <a:close/>
              </a:path>
              <a:path w="2190750" h="2857500">
                <a:moveTo>
                  <a:pt x="1141145" y="2768600"/>
                </a:moveTo>
                <a:lnTo>
                  <a:pt x="1132433" y="2768600"/>
                </a:lnTo>
                <a:lnTo>
                  <a:pt x="1128077" y="2781300"/>
                </a:lnTo>
                <a:lnTo>
                  <a:pt x="1138707" y="2781300"/>
                </a:lnTo>
                <a:lnTo>
                  <a:pt x="1141145" y="2768600"/>
                </a:lnTo>
                <a:close/>
              </a:path>
              <a:path w="2190750" h="2857500">
                <a:moveTo>
                  <a:pt x="1153655" y="2768600"/>
                </a:moveTo>
                <a:lnTo>
                  <a:pt x="1146378" y="2768600"/>
                </a:lnTo>
                <a:lnTo>
                  <a:pt x="1143271" y="2781300"/>
                </a:lnTo>
                <a:lnTo>
                  <a:pt x="1155166" y="2781300"/>
                </a:lnTo>
                <a:lnTo>
                  <a:pt x="1153655" y="2768600"/>
                </a:lnTo>
                <a:close/>
              </a:path>
              <a:path w="2190750" h="2857500">
                <a:moveTo>
                  <a:pt x="1180134" y="2768600"/>
                </a:moveTo>
                <a:lnTo>
                  <a:pt x="1163332" y="2768600"/>
                </a:lnTo>
                <a:lnTo>
                  <a:pt x="1163675" y="2781300"/>
                </a:lnTo>
                <a:lnTo>
                  <a:pt x="1176898" y="2781300"/>
                </a:lnTo>
                <a:lnTo>
                  <a:pt x="1180134" y="2768600"/>
                </a:lnTo>
                <a:close/>
              </a:path>
              <a:path w="2190750" h="2857500">
                <a:moveTo>
                  <a:pt x="1195231" y="2768600"/>
                </a:moveTo>
                <a:lnTo>
                  <a:pt x="1183903" y="2768600"/>
                </a:lnTo>
                <a:lnTo>
                  <a:pt x="1183904" y="2781300"/>
                </a:lnTo>
                <a:lnTo>
                  <a:pt x="1195773" y="2781300"/>
                </a:lnTo>
                <a:lnTo>
                  <a:pt x="1195231" y="2768600"/>
                </a:lnTo>
                <a:close/>
              </a:path>
              <a:path w="2190750" h="2857500">
                <a:moveTo>
                  <a:pt x="1225448" y="2768600"/>
                </a:moveTo>
                <a:lnTo>
                  <a:pt x="1214660" y="2768600"/>
                </a:lnTo>
                <a:lnTo>
                  <a:pt x="1208160" y="2781300"/>
                </a:lnTo>
                <a:lnTo>
                  <a:pt x="1222413" y="2781300"/>
                </a:lnTo>
                <a:lnTo>
                  <a:pt x="1224078" y="2779300"/>
                </a:lnTo>
                <a:lnTo>
                  <a:pt x="1225448" y="2768600"/>
                </a:lnTo>
                <a:close/>
              </a:path>
              <a:path w="2190750" h="2857500">
                <a:moveTo>
                  <a:pt x="1224078" y="2779300"/>
                </a:moveTo>
                <a:lnTo>
                  <a:pt x="1222413" y="2781300"/>
                </a:lnTo>
                <a:lnTo>
                  <a:pt x="1223822" y="2781300"/>
                </a:lnTo>
                <a:lnTo>
                  <a:pt x="1224078" y="2779300"/>
                </a:lnTo>
                <a:close/>
              </a:path>
              <a:path w="2190750" h="2857500">
                <a:moveTo>
                  <a:pt x="1232992" y="2768600"/>
                </a:moveTo>
                <a:lnTo>
                  <a:pt x="1224078" y="2779300"/>
                </a:lnTo>
                <a:lnTo>
                  <a:pt x="1223822" y="2781300"/>
                </a:lnTo>
                <a:lnTo>
                  <a:pt x="1231773" y="2781300"/>
                </a:lnTo>
                <a:lnTo>
                  <a:pt x="1232992" y="2768600"/>
                </a:lnTo>
                <a:close/>
              </a:path>
              <a:path w="2190750" h="2857500">
                <a:moveTo>
                  <a:pt x="1271488" y="2755900"/>
                </a:moveTo>
                <a:lnTo>
                  <a:pt x="1253401" y="2755900"/>
                </a:lnTo>
                <a:lnTo>
                  <a:pt x="1258849" y="2768600"/>
                </a:lnTo>
                <a:lnTo>
                  <a:pt x="1257249" y="2781300"/>
                </a:lnTo>
                <a:lnTo>
                  <a:pt x="1280396" y="2781300"/>
                </a:lnTo>
                <a:lnTo>
                  <a:pt x="1272347" y="2768600"/>
                </a:lnTo>
                <a:lnTo>
                  <a:pt x="1268488" y="2768600"/>
                </a:lnTo>
                <a:lnTo>
                  <a:pt x="1271488" y="2755900"/>
                </a:lnTo>
                <a:close/>
              </a:path>
              <a:path w="2190750" h="2857500">
                <a:moveTo>
                  <a:pt x="1473415" y="2768600"/>
                </a:moveTo>
                <a:lnTo>
                  <a:pt x="1290751" y="2768600"/>
                </a:lnTo>
                <a:lnTo>
                  <a:pt x="1288057" y="2781300"/>
                </a:lnTo>
                <a:lnTo>
                  <a:pt x="1465122" y="2781300"/>
                </a:lnTo>
                <a:lnTo>
                  <a:pt x="1473415" y="2768600"/>
                </a:lnTo>
                <a:close/>
              </a:path>
              <a:path w="2190750" h="2857500">
                <a:moveTo>
                  <a:pt x="918019" y="2768600"/>
                </a:moveTo>
                <a:lnTo>
                  <a:pt x="913180" y="2768600"/>
                </a:lnTo>
                <a:lnTo>
                  <a:pt x="912779" y="2777712"/>
                </a:lnTo>
                <a:lnTo>
                  <a:pt x="918019" y="2768600"/>
                </a:lnTo>
                <a:close/>
              </a:path>
              <a:path w="2190750" h="2857500">
                <a:moveTo>
                  <a:pt x="718693" y="2755900"/>
                </a:moveTo>
                <a:lnTo>
                  <a:pt x="698360" y="2755900"/>
                </a:lnTo>
                <a:lnTo>
                  <a:pt x="707199" y="2768600"/>
                </a:lnTo>
                <a:lnTo>
                  <a:pt x="732904" y="2768600"/>
                </a:lnTo>
                <a:lnTo>
                  <a:pt x="718693" y="2755900"/>
                </a:lnTo>
                <a:close/>
              </a:path>
              <a:path w="2190750" h="2857500">
                <a:moveTo>
                  <a:pt x="745489" y="2755900"/>
                </a:moveTo>
                <a:lnTo>
                  <a:pt x="731824" y="2755900"/>
                </a:lnTo>
                <a:lnTo>
                  <a:pt x="732904" y="2768600"/>
                </a:lnTo>
                <a:lnTo>
                  <a:pt x="755256" y="2768600"/>
                </a:lnTo>
                <a:lnTo>
                  <a:pt x="755211" y="2768268"/>
                </a:lnTo>
                <a:lnTo>
                  <a:pt x="745489" y="2755900"/>
                </a:lnTo>
                <a:close/>
              </a:path>
              <a:path w="2190750" h="2857500">
                <a:moveTo>
                  <a:pt x="755211" y="2768268"/>
                </a:moveTo>
                <a:lnTo>
                  <a:pt x="755256" y="2768600"/>
                </a:lnTo>
                <a:lnTo>
                  <a:pt x="755472" y="2768600"/>
                </a:lnTo>
                <a:lnTo>
                  <a:pt x="755211" y="2768268"/>
                </a:lnTo>
                <a:close/>
              </a:path>
              <a:path w="2190750" h="2857500">
                <a:moveTo>
                  <a:pt x="790346" y="2755900"/>
                </a:moveTo>
                <a:lnTo>
                  <a:pt x="753554" y="2755900"/>
                </a:lnTo>
                <a:lnTo>
                  <a:pt x="755211" y="2768268"/>
                </a:lnTo>
                <a:lnTo>
                  <a:pt x="755472" y="2768600"/>
                </a:lnTo>
                <a:lnTo>
                  <a:pt x="790422" y="2768600"/>
                </a:lnTo>
                <a:lnTo>
                  <a:pt x="790346" y="2755900"/>
                </a:lnTo>
                <a:close/>
              </a:path>
              <a:path w="2190750" h="2857500">
                <a:moveTo>
                  <a:pt x="868768" y="2755900"/>
                </a:moveTo>
                <a:lnTo>
                  <a:pt x="790346" y="2755900"/>
                </a:lnTo>
                <a:lnTo>
                  <a:pt x="794791" y="2768600"/>
                </a:lnTo>
                <a:lnTo>
                  <a:pt x="868299" y="2768600"/>
                </a:lnTo>
                <a:lnTo>
                  <a:pt x="868768" y="2755900"/>
                </a:lnTo>
                <a:close/>
              </a:path>
              <a:path w="2190750" h="2857500">
                <a:moveTo>
                  <a:pt x="905515" y="2755900"/>
                </a:moveTo>
                <a:lnTo>
                  <a:pt x="881189" y="2755900"/>
                </a:lnTo>
                <a:lnTo>
                  <a:pt x="881100" y="2768600"/>
                </a:lnTo>
                <a:lnTo>
                  <a:pt x="910653" y="2768600"/>
                </a:lnTo>
                <a:lnTo>
                  <a:pt x="905515" y="2755900"/>
                </a:lnTo>
                <a:close/>
              </a:path>
              <a:path w="2190750" h="2857500">
                <a:moveTo>
                  <a:pt x="920699" y="2755900"/>
                </a:moveTo>
                <a:lnTo>
                  <a:pt x="917179" y="2755900"/>
                </a:lnTo>
                <a:lnTo>
                  <a:pt x="912838" y="2768600"/>
                </a:lnTo>
                <a:lnTo>
                  <a:pt x="920419" y="2768600"/>
                </a:lnTo>
                <a:lnTo>
                  <a:pt x="920699" y="2755900"/>
                </a:lnTo>
                <a:close/>
              </a:path>
              <a:path w="2190750" h="2857500">
                <a:moveTo>
                  <a:pt x="938428" y="2755900"/>
                </a:moveTo>
                <a:lnTo>
                  <a:pt x="934237" y="2768600"/>
                </a:lnTo>
                <a:lnTo>
                  <a:pt x="938580" y="2768600"/>
                </a:lnTo>
                <a:lnTo>
                  <a:pt x="938428" y="2755900"/>
                </a:lnTo>
                <a:close/>
              </a:path>
              <a:path w="2190750" h="2857500">
                <a:moveTo>
                  <a:pt x="970970" y="2755900"/>
                </a:moveTo>
                <a:lnTo>
                  <a:pt x="938822" y="2755900"/>
                </a:lnTo>
                <a:lnTo>
                  <a:pt x="957643" y="2768600"/>
                </a:lnTo>
                <a:lnTo>
                  <a:pt x="971550" y="2768600"/>
                </a:lnTo>
                <a:lnTo>
                  <a:pt x="970970" y="2755900"/>
                </a:lnTo>
                <a:close/>
              </a:path>
              <a:path w="2190750" h="2857500">
                <a:moveTo>
                  <a:pt x="994117" y="2755900"/>
                </a:moveTo>
                <a:lnTo>
                  <a:pt x="990726" y="2755900"/>
                </a:lnTo>
                <a:lnTo>
                  <a:pt x="983843" y="2768600"/>
                </a:lnTo>
                <a:lnTo>
                  <a:pt x="996899" y="2768600"/>
                </a:lnTo>
                <a:lnTo>
                  <a:pt x="994117" y="2755900"/>
                </a:lnTo>
                <a:close/>
              </a:path>
              <a:path w="2190750" h="2857500">
                <a:moveTo>
                  <a:pt x="1112926" y="2755900"/>
                </a:moveTo>
                <a:lnTo>
                  <a:pt x="1107643" y="2755900"/>
                </a:lnTo>
                <a:lnTo>
                  <a:pt x="1109014" y="2768600"/>
                </a:lnTo>
                <a:lnTo>
                  <a:pt x="1110970" y="2768600"/>
                </a:lnTo>
                <a:lnTo>
                  <a:pt x="1112926" y="2755900"/>
                </a:lnTo>
                <a:close/>
              </a:path>
              <a:path w="2190750" h="2857500">
                <a:moveTo>
                  <a:pt x="1224368" y="2755900"/>
                </a:moveTo>
                <a:lnTo>
                  <a:pt x="1216482" y="2768600"/>
                </a:lnTo>
                <a:lnTo>
                  <a:pt x="1225054" y="2768600"/>
                </a:lnTo>
                <a:lnTo>
                  <a:pt x="1224368" y="2755900"/>
                </a:lnTo>
                <a:close/>
              </a:path>
              <a:path w="2190750" h="2857500">
                <a:moveTo>
                  <a:pt x="1242872" y="2755900"/>
                </a:moveTo>
                <a:lnTo>
                  <a:pt x="1241120" y="2755900"/>
                </a:lnTo>
                <a:lnTo>
                  <a:pt x="1232839" y="2768600"/>
                </a:lnTo>
                <a:lnTo>
                  <a:pt x="1244625" y="2768600"/>
                </a:lnTo>
                <a:lnTo>
                  <a:pt x="1242872" y="2755900"/>
                </a:lnTo>
                <a:close/>
              </a:path>
              <a:path w="2190750" h="2857500">
                <a:moveTo>
                  <a:pt x="1274254" y="2755900"/>
                </a:moveTo>
                <a:lnTo>
                  <a:pt x="1271828" y="2768600"/>
                </a:lnTo>
                <a:lnTo>
                  <a:pt x="1278750" y="2768600"/>
                </a:lnTo>
                <a:lnTo>
                  <a:pt x="1274254" y="2755900"/>
                </a:lnTo>
                <a:close/>
              </a:path>
              <a:path w="2190750" h="2857500">
                <a:moveTo>
                  <a:pt x="1300429" y="2755900"/>
                </a:moveTo>
                <a:lnTo>
                  <a:pt x="1278686" y="2755900"/>
                </a:lnTo>
                <a:lnTo>
                  <a:pt x="1286351" y="2768600"/>
                </a:lnTo>
                <a:lnTo>
                  <a:pt x="1295781" y="2768600"/>
                </a:lnTo>
                <a:lnTo>
                  <a:pt x="1300429" y="2755900"/>
                </a:lnTo>
                <a:close/>
              </a:path>
              <a:path w="2190750" h="2857500">
                <a:moveTo>
                  <a:pt x="1333817" y="2743200"/>
                </a:moveTo>
                <a:lnTo>
                  <a:pt x="1326946" y="2743200"/>
                </a:lnTo>
                <a:lnTo>
                  <a:pt x="1325750" y="2755900"/>
                </a:lnTo>
                <a:lnTo>
                  <a:pt x="1320155" y="2755900"/>
                </a:lnTo>
                <a:lnTo>
                  <a:pt x="1313155" y="2768600"/>
                </a:lnTo>
                <a:lnTo>
                  <a:pt x="1327924" y="2768600"/>
                </a:lnTo>
                <a:lnTo>
                  <a:pt x="1326692" y="2755900"/>
                </a:lnTo>
                <a:lnTo>
                  <a:pt x="1333817" y="2743200"/>
                </a:lnTo>
                <a:close/>
              </a:path>
              <a:path w="2190750" h="2857500">
                <a:moveTo>
                  <a:pt x="1362811" y="2755900"/>
                </a:moveTo>
                <a:lnTo>
                  <a:pt x="1331785" y="2755900"/>
                </a:lnTo>
                <a:lnTo>
                  <a:pt x="1336814" y="2768600"/>
                </a:lnTo>
                <a:lnTo>
                  <a:pt x="1368132" y="2768600"/>
                </a:lnTo>
                <a:lnTo>
                  <a:pt x="1362811" y="2755900"/>
                </a:lnTo>
                <a:close/>
              </a:path>
              <a:path w="2190750" h="2857500">
                <a:moveTo>
                  <a:pt x="1479143" y="2755900"/>
                </a:moveTo>
                <a:lnTo>
                  <a:pt x="1384382" y="2755900"/>
                </a:lnTo>
                <a:lnTo>
                  <a:pt x="1385048" y="2768600"/>
                </a:lnTo>
                <a:lnTo>
                  <a:pt x="1474215" y="2768600"/>
                </a:lnTo>
                <a:lnTo>
                  <a:pt x="1479143" y="2755900"/>
                </a:lnTo>
                <a:close/>
              </a:path>
              <a:path w="2190750" h="2857500">
                <a:moveTo>
                  <a:pt x="674700" y="2743200"/>
                </a:moveTo>
                <a:lnTo>
                  <a:pt x="671664" y="2743200"/>
                </a:lnTo>
                <a:lnTo>
                  <a:pt x="674204" y="2755900"/>
                </a:lnTo>
                <a:lnTo>
                  <a:pt x="674700" y="2743200"/>
                </a:lnTo>
                <a:close/>
              </a:path>
              <a:path w="2190750" h="2857500">
                <a:moveTo>
                  <a:pt x="690320" y="2750681"/>
                </a:moveTo>
                <a:lnTo>
                  <a:pt x="694182" y="2755900"/>
                </a:lnTo>
                <a:lnTo>
                  <a:pt x="694994" y="2755900"/>
                </a:lnTo>
                <a:lnTo>
                  <a:pt x="694877" y="2754374"/>
                </a:lnTo>
                <a:lnTo>
                  <a:pt x="690320" y="2750681"/>
                </a:lnTo>
                <a:close/>
              </a:path>
              <a:path w="2190750" h="2857500">
                <a:moveTo>
                  <a:pt x="704062" y="2743200"/>
                </a:moveTo>
                <a:lnTo>
                  <a:pt x="694020" y="2743200"/>
                </a:lnTo>
                <a:lnTo>
                  <a:pt x="694877" y="2754374"/>
                </a:lnTo>
                <a:lnTo>
                  <a:pt x="696760" y="2755900"/>
                </a:lnTo>
                <a:lnTo>
                  <a:pt x="709472" y="2755900"/>
                </a:lnTo>
                <a:lnTo>
                  <a:pt x="704062" y="2743200"/>
                </a:lnTo>
                <a:close/>
              </a:path>
              <a:path w="2190750" h="2857500">
                <a:moveTo>
                  <a:pt x="780973" y="2743200"/>
                </a:moveTo>
                <a:lnTo>
                  <a:pt x="715986" y="2743200"/>
                </a:lnTo>
                <a:lnTo>
                  <a:pt x="713704" y="2755900"/>
                </a:lnTo>
                <a:lnTo>
                  <a:pt x="784136" y="2755900"/>
                </a:lnTo>
                <a:lnTo>
                  <a:pt x="780973" y="2743200"/>
                </a:lnTo>
                <a:close/>
              </a:path>
              <a:path w="2190750" h="2857500">
                <a:moveTo>
                  <a:pt x="822642" y="2743200"/>
                </a:moveTo>
                <a:lnTo>
                  <a:pt x="789813" y="2743200"/>
                </a:lnTo>
                <a:lnTo>
                  <a:pt x="784136" y="2755900"/>
                </a:lnTo>
                <a:lnTo>
                  <a:pt x="838898" y="2755900"/>
                </a:lnTo>
                <a:lnTo>
                  <a:pt x="822642" y="2743200"/>
                </a:lnTo>
                <a:close/>
              </a:path>
              <a:path w="2190750" h="2857500">
                <a:moveTo>
                  <a:pt x="849536" y="2744391"/>
                </a:moveTo>
                <a:lnTo>
                  <a:pt x="846543" y="2755900"/>
                </a:lnTo>
                <a:lnTo>
                  <a:pt x="854273" y="2755900"/>
                </a:lnTo>
                <a:lnTo>
                  <a:pt x="849536" y="2744391"/>
                </a:lnTo>
                <a:close/>
              </a:path>
              <a:path w="2190750" h="2857500">
                <a:moveTo>
                  <a:pt x="872083" y="2743200"/>
                </a:moveTo>
                <a:lnTo>
                  <a:pt x="865517" y="2743200"/>
                </a:lnTo>
                <a:lnTo>
                  <a:pt x="862404" y="2755900"/>
                </a:lnTo>
                <a:lnTo>
                  <a:pt x="872566" y="2755900"/>
                </a:lnTo>
                <a:lnTo>
                  <a:pt x="872083" y="2743200"/>
                </a:lnTo>
                <a:close/>
              </a:path>
              <a:path w="2190750" h="2857500">
                <a:moveTo>
                  <a:pt x="898220" y="2743200"/>
                </a:moveTo>
                <a:lnTo>
                  <a:pt x="884135" y="2755900"/>
                </a:lnTo>
                <a:lnTo>
                  <a:pt x="896874" y="2755900"/>
                </a:lnTo>
                <a:lnTo>
                  <a:pt x="898220" y="2743200"/>
                </a:lnTo>
                <a:close/>
              </a:path>
              <a:path w="2190750" h="2857500">
                <a:moveTo>
                  <a:pt x="910005" y="2743200"/>
                </a:moveTo>
                <a:lnTo>
                  <a:pt x="902577" y="2743200"/>
                </a:lnTo>
                <a:lnTo>
                  <a:pt x="899106" y="2755900"/>
                </a:lnTo>
                <a:lnTo>
                  <a:pt x="908771" y="2755900"/>
                </a:lnTo>
                <a:lnTo>
                  <a:pt x="910005" y="2743200"/>
                </a:lnTo>
                <a:close/>
              </a:path>
              <a:path w="2190750" h="2857500">
                <a:moveTo>
                  <a:pt x="1356423" y="2743200"/>
                </a:moveTo>
                <a:lnTo>
                  <a:pt x="1333817" y="2743200"/>
                </a:lnTo>
                <a:lnTo>
                  <a:pt x="1340383" y="2755900"/>
                </a:lnTo>
                <a:lnTo>
                  <a:pt x="1352143" y="2755900"/>
                </a:lnTo>
                <a:lnTo>
                  <a:pt x="1356423" y="2743200"/>
                </a:lnTo>
                <a:close/>
              </a:path>
              <a:path w="2190750" h="2857500">
                <a:moveTo>
                  <a:pt x="1521226" y="2743200"/>
                </a:moveTo>
                <a:lnTo>
                  <a:pt x="1367866" y="2743200"/>
                </a:lnTo>
                <a:lnTo>
                  <a:pt x="1354556" y="2755900"/>
                </a:lnTo>
                <a:lnTo>
                  <a:pt x="1504240" y="2755900"/>
                </a:lnTo>
                <a:lnTo>
                  <a:pt x="1521226" y="2743200"/>
                </a:lnTo>
                <a:close/>
              </a:path>
              <a:path w="2190750" h="2857500">
                <a:moveTo>
                  <a:pt x="684784" y="2743200"/>
                </a:moveTo>
                <a:lnTo>
                  <a:pt x="681088" y="2743200"/>
                </a:lnTo>
                <a:lnTo>
                  <a:pt x="690320" y="2750681"/>
                </a:lnTo>
                <a:lnTo>
                  <a:pt x="684784" y="2743200"/>
                </a:lnTo>
                <a:close/>
              </a:path>
              <a:path w="2190750" h="2857500">
                <a:moveTo>
                  <a:pt x="849845" y="2743200"/>
                </a:moveTo>
                <a:lnTo>
                  <a:pt x="849045" y="2743200"/>
                </a:lnTo>
                <a:lnTo>
                  <a:pt x="849536" y="2744391"/>
                </a:lnTo>
                <a:lnTo>
                  <a:pt x="849845" y="2743200"/>
                </a:lnTo>
                <a:close/>
              </a:path>
              <a:path w="2190750" h="2857500">
                <a:moveTo>
                  <a:pt x="655142" y="2730500"/>
                </a:moveTo>
                <a:lnTo>
                  <a:pt x="647374" y="2730500"/>
                </a:lnTo>
                <a:lnTo>
                  <a:pt x="663460" y="2743200"/>
                </a:lnTo>
                <a:lnTo>
                  <a:pt x="665581" y="2743200"/>
                </a:lnTo>
                <a:lnTo>
                  <a:pt x="655142" y="2730500"/>
                </a:lnTo>
                <a:close/>
              </a:path>
              <a:path w="2190750" h="2857500">
                <a:moveTo>
                  <a:pt x="690105" y="2730500"/>
                </a:moveTo>
                <a:lnTo>
                  <a:pt x="661415" y="2730500"/>
                </a:lnTo>
                <a:lnTo>
                  <a:pt x="670407" y="2743200"/>
                </a:lnTo>
                <a:lnTo>
                  <a:pt x="697992" y="2743200"/>
                </a:lnTo>
                <a:lnTo>
                  <a:pt x="690105" y="2730500"/>
                </a:lnTo>
                <a:close/>
              </a:path>
              <a:path w="2190750" h="2857500">
                <a:moveTo>
                  <a:pt x="764010" y="2730500"/>
                </a:moveTo>
                <a:lnTo>
                  <a:pt x="714100" y="2730500"/>
                </a:lnTo>
                <a:lnTo>
                  <a:pt x="718235" y="2743200"/>
                </a:lnTo>
                <a:lnTo>
                  <a:pt x="765428" y="2743200"/>
                </a:lnTo>
                <a:lnTo>
                  <a:pt x="764010" y="2730500"/>
                </a:lnTo>
                <a:close/>
              </a:path>
              <a:path w="2190750" h="2857500">
                <a:moveTo>
                  <a:pt x="783132" y="2730500"/>
                </a:moveTo>
                <a:lnTo>
                  <a:pt x="775695" y="2730500"/>
                </a:lnTo>
                <a:lnTo>
                  <a:pt x="772721" y="2743200"/>
                </a:lnTo>
                <a:lnTo>
                  <a:pt x="785601" y="2743200"/>
                </a:lnTo>
                <a:lnTo>
                  <a:pt x="783132" y="2730500"/>
                </a:lnTo>
                <a:close/>
              </a:path>
              <a:path w="2190750" h="2857500">
                <a:moveTo>
                  <a:pt x="838466" y="2730500"/>
                </a:moveTo>
                <a:lnTo>
                  <a:pt x="794921" y="2730500"/>
                </a:lnTo>
                <a:lnTo>
                  <a:pt x="785601" y="2743200"/>
                </a:lnTo>
                <a:lnTo>
                  <a:pt x="836104" y="2743200"/>
                </a:lnTo>
                <a:lnTo>
                  <a:pt x="838466" y="2730500"/>
                </a:lnTo>
                <a:close/>
              </a:path>
              <a:path w="2190750" h="2857500">
                <a:moveTo>
                  <a:pt x="853274" y="2730500"/>
                </a:moveTo>
                <a:lnTo>
                  <a:pt x="852665" y="2743200"/>
                </a:lnTo>
                <a:lnTo>
                  <a:pt x="857376" y="2743200"/>
                </a:lnTo>
                <a:lnTo>
                  <a:pt x="853274" y="2730500"/>
                </a:lnTo>
                <a:close/>
              </a:path>
              <a:path w="2190750" h="2857500">
                <a:moveTo>
                  <a:pt x="871664" y="2730500"/>
                </a:moveTo>
                <a:lnTo>
                  <a:pt x="866762" y="2743200"/>
                </a:lnTo>
                <a:lnTo>
                  <a:pt x="880795" y="2743200"/>
                </a:lnTo>
                <a:lnTo>
                  <a:pt x="871664" y="2730500"/>
                </a:lnTo>
                <a:close/>
              </a:path>
              <a:path w="2190750" h="2857500">
                <a:moveTo>
                  <a:pt x="1335138" y="2730500"/>
                </a:moveTo>
                <a:lnTo>
                  <a:pt x="1327243" y="2730500"/>
                </a:lnTo>
                <a:lnTo>
                  <a:pt x="1320306" y="2743200"/>
                </a:lnTo>
                <a:lnTo>
                  <a:pt x="1328750" y="2743200"/>
                </a:lnTo>
                <a:lnTo>
                  <a:pt x="1335138" y="2730500"/>
                </a:lnTo>
                <a:close/>
              </a:path>
              <a:path w="2190750" h="2857500">
                <a:moveTo>
                  <a:pt x="1353832" y="2730500"/>
                </a:moveTo>
                <a:lnTo>
                  <a:pt x="1344574" y="2730500"/>
                </a:lnTo>
                <a:lnTo>
                  <a:pt x="1344549" y="2743200"/>
                </a:lnTo>
                <a:lnTo>
                  <a:pt x="1353832" y="2730500"/>
                </a:lnTo>
                <a:close/>
              </a:path>
              <a:path w="2190750" h="2857500">
                <a:moveTo>
                  <a:pt x="1378286" y="2730500"/>
                </a:moveTo>
                <a:lnTo>
                  <a:pt x="1366799" y="2730500"/>
                </a:lnTo>
                <a:lnTo>
                  <a:pt x="1361922" y="2743200"/>
                </a:lnTo>
                <a:lnTo>
                  <a:pt x="1376070" y="2743200"/>
                </a:lnTo>
                <a:lnTo>
                  <a:pt x="1378286" y="2730500"/>
                </a:lnTo>
                <a:close/>
              </a:path>
              <a:path w="2190750" h="2857500">
                <a:moveTo>
                  <a:pt x="1402016" y="2730500"/>
                </a:moveTo>
                <a:lnTo>
                  <a:pt x="1393158" y="2730500"/>
                </a:lnTo>
                <a:lnTo>
                  <a:pt x="1395793" y="2743200"/>
                </a:lnTo>
                <a:lnTo>
                  <a:pt x="1405940" y="2743200"/>
                </a:lnTo>
                <a:lnTo>
                  <a:pt x="1402016" y="2730500"/>
                </a:lnTo>
                <a:close/>
              </a:path>
              <a:path w="2190750" h="2857500">
                <a:moveTo>
                  <a:pt x="1495183" y="2730500"/>
                </a:moveTo>
                <a:lnTo>
                  <a:pt x="1406791" y="2730500"/>
                </a:lnTo>
                <a:lnTo>
                  <a:pt x="1405940" y="2743200"/>
                </a:lnTo>
                <a:lnTo>
                  <a:pt x="1492885" y="2743200"/>
                </a:lnTo>
                <a:lnTo>
                  <a:pt x="1495183" y="2730500"/>
                </a:lnTo>
                <a:close/>
              </a:path>
              <a:path w="2190750" h="2857500">
                <a:moveTo>
                  <a:pt x="1544358" y="2730500"/>
                </a:moveTo>
                <a:lnTo>
                  <a:pt x="1496936" y="2730500"/>
                </a:lnTo>
                <a:lnTo>
                  <a:pt x="1494294" y="2743200"/>
                </a:lnTo>
                <a:lnTo>
                  <a:pt x="1537319" y="2743200"/>
                </a:lnTo>
                <a:lnTo>
                  <a:pt x="1544358" y="2730500"/>
                </a:lnTo>
                <a:close/>
              </a:path>
              <a:path w="2190750" h="2857500">
                <a:moveTo>
                  <a:pt x="1549895" y="2730500"/>
                </a:moveTo>
                <a:lnTo>
                  <a:pt x="1543786" y="2743200"/>
                </a:lnTo>
                <a:lnTo>
                  <a:pt x="1551686" y="2743200"/>
                </a:lnTo>
                <a:lnTo>
                  <a:pt x="1549895" y="2730500"/>
                </a:lnTo>
                <a:close/>
              </a:path>
              <a:path w="2190750" h="2857500">
                <a:moveTo>
                  <a:pt x="639965" y="2717800"/>
                </a:moveTo>
                <a:lnTo>
                  <a:pt x="630285" y="2717800"/>
                </a:lnTo>
                <a:lnTo>
                  <a:pt x="637174" y="2730500"/>
                </a:lnTo>
                <a:lnTo>
                  <a:pt x="647344" y="2730500"/>
                </a:lnTo>
                <a:lnTo>
                  <a:pt x="639965" y="2717800"/>
                </a:lnTo>
                <a:close/>
              </a:path>
              <a:path w="2190750" h="2857500">
                <a:moveTo>
                  <a:pt x="743102" y="2717800"/>
                </a:moveTo>
                <a:lnTo>
                  <a:pt x="654570" y="2717800"/>
                </a:lnTo>
                <a:lnTo>
                  <a:pt x="647344" y="2730500"/>
                </a:lnTo>
                <a:lnTo>
                  <a:pt x="739762" y="2730500"/>
                </a:lnTo>
                <a:lnTo>
                  <a:pt x="743102" y="2717800"/>
                </a:lnTo>
                <a:close/>
              </a:path>
              <a:path w="2190750" h="2857500">
                <a:moveTo>
                  <a:pt x="750608" y="2717800"/>
                </a:moveTo>
                <a:lnTo>
                  <a:pt x="743102" y="2717800"/>
                </a:lnTo>
                <a:lnTo>
                  <a:pt x="752525" y="2730500"/>
                </a:lnTo>
                <a:lnTo>
                  <a:pt x="756818" y="2730500"/>
                </a:lnTo>
                <a:lnTo>
                  <a:pt x="750608" y="2717800"/>
                </a:lnTo>
                <a:close/>
              </a:path>
              <a:path w="2190750" h="2857500">
                <a:moveTo>
                  <a:pt x="768438" y="2717800"/>
                </a:moveTo>
                <a:lnTo>
                  <a:pt x="763562" y="2717800"/>
                </a:lnTo>
                <a:lnTo>
                  <a:pt x="765340" y="2730500"/>
                </a:lnTo>
                <a:lnTo>
                  <a:pt x="768438" y="2717800"/>
                </a:lnTo>
                <a:close/>
              </a:path>
              <a:path w="2190750" h="2857500">
                <a:moveTo>
                  <a:pt x="785355" y="2717800"/>
                </a:moveTo>
                <a:lnTo>
                  <a:pt x="780999" y="2717800"/>
                </a:lnTo>
                <a:lnTo>
                  <a:pt x="781570" y="2730500"/>
                </a:lnTo>
                <a:lnTo>
                  <a:pt x="784961" y="2730500"/>
                </a:lnTo>
                <a:lnTo>
                  <a:pt x="785355" y="2717800"/>
                </a:lnTo>
                <a:close/>
              </a:path>
              <a:path w="2190750" h="2857500">
                <a:moveTo>
                  <a:pt x="809091" y="2717800"/>
                </a:moveTo>
                <a:lnTo>
                  <a:pt x="791997" y="2717800"/>
                </a:lnTo>
                <a:lnTo>
                  <a:pt x="795655" y="2730500"/>
                </a:lnTo>
                <a:lnTo>
                  <a:pt x="805497" y="2730500"/>
                </a:lnTo>
                <a:lnTo>
                  <a:pt x="809091" y="2717800"/>
                </a:lnTo>
                <a:close/>
              </a:path>
              <a:path w="2190750" h="2857500">
                <a:moveTo>
                  <a:pt x="817638" y="2717800"/>
                </a:moveTo>
                <a:lnTo>
                  <a:pt x="811390" y="2717800"/>
                </a:lnTo>
                <a:lnTo>
                  <a:pt x="818210" y="2730500"/>
                </a:lnTo>
                <a:lnTo>
                  <a:pt x="817638" y="2717800"/>
                </a:lnTo>
                <a:close/>
              </a:path>
              <a:path w="2190750" h="2857500">
                <a:moveTo>
                  <a:pt x="1379994" y="2717800"/>
                </a:moveTo>
                <a:lnTo>
                  <a:pt x="1368878" y="2717800"/>
                </a:lnTo>
                <a:lnTo>
                  <a:pt x="1375702" y="2730500"/>
                </a:lnTo>
                <a:lnTo>
                  <a:pt x="1384058" y="2730500"/>
                </a:lnTo>
                <a:lnTo>
                  <a:pt x="1379994" y="2717800"/>
                </a:lnTo>
                <a:close/>
              </a:path>
              <a:path w="2190750" h="2857500">
                <a:moveTo>
                  <a:pt x="1405394" y="2717800"/>
                </a:moveTo>
                <a:lnTo>
                  <a:pt x="1402118" y="2730500"/>
                </a:lnTo>
                <a:lnTo>
                  <a:pt x="1408328" y="2730500"/>
                </a:lnTo>
                <a:lnTo>
                  <a:pt x="1405394" y="2717800"/>
                </a:lnTo>
                <a:close/>
              </a:path>
              <a:path w="2190750" h="2857500">
                <a:moveTo>
                  <a:pt x="1448150" y="2717800"/>
                </a:moveTo>
                <a:lnTo>
                  <a:pt x="1426379" y="2717800"/>
                </a:lnTo>
                <a:lnTo>
                  <a:pt x="1420111" y="2730500"/>
                </a:lnTo>
                <a:lnTo>
                  <a:pt x="1445688" y="2730500"/>
                </a:lnTo>
                <a:lnTo>
                  <a:pt x="1448150" y="2717800"/>
                </a:lnTo>
                <a:close/>
              </a:path>
              <a:path w="2190750" h="2857500">
                <a:moveTo>
                  <a:pt x="1552600" y="2717800"/>
                </a:moveTo>
                <a:lnTo>
                  <a:pt x="1459014" y="2717800"/>
                </a:lnTo>
                <a:lnTo>
                  <a:pt x="1457401" y="2730500"/>
                </a:lnTo>
                <a:lnTo>
                  <a:pt x="1546199" y="2730500"/>
                </a:lnTo>
                <a:lnTo>
                  <a:pt x="1552600" y="2717800"/>
                </a:lnTo>
                <a:close/>
              </a:path>
              <a:path w="2190750" h="2857500">
                <a:moveTo>
                  <a:pt x="617035" y="2705100"/>
                </a:moveTo>
                <a:lnTo>
                  <a:pt x="609219" y="2705100"/>
                </a:lnTo>
                <a:lnTo>
                  <a:pt x="615434" y="2717800"/>
                </a:lnTo>
                <a:lnTo>
                  <a:pt x="617035" y="2705100"/>
                </a:lnTo>
                <a:close/>
              </a:path>
              <a:path w="2190750" h="2857500">
                <a:moveTo>
                  <a:pt x="742772" y="2705100"/>
                </a:moveTo>
                <a:lnTo>
                  <a:pt x="618455" y="2705100"/>
                </a:lnTo>
                <a:lnTo>
                  <a:pt x="624128" y="2717800"/>
                </a:lnTo>
                <a:lnTo>
                  <a:pt x="737082" y="2717800"/>
                </a:lnTo>
                <a:lnTo>
                  <a:pt x="742772" y="2705100"/>
                </a:lnTo>
                <a:close/>
              </a:path>
              <a:path w="2190750" h="2857500">
                <a:moveTo>
                  <a:pt x="757174" y="2705100"/>
                </a:moveTo>
                <a:lnTo>
                  <a:pt x="746137" y="2705100"/>
                </a:lnTo>
                <a:lnTo>
                  <a:pt x="751370" y="2717800"/>
                </a:lnTo>
                <a:lnTo>
                  <a:pt x="758367" y="2717800"/>
                </a:lnTo>
                <a:lnTo>
                  <a:pt x="757174" y="2705100"/>
                </a:lnTo>
                <a:close/>
              </a:path>
              <a:path w="2190750" h="2857500">
                <a:moveTo>
                  <a:pt x="1420660" y="2705100"/>
                </a:moveTo>
                <a:lnTo>
                  <a:pt x="1411071" y="2705100"/>
                </a:lnTo>
                <a:lnTo>
                  <a:pt x="1413243" y="2717800"/>
                </a:lnTo>
                <a:lnTo>
                  <a:pt x="1420660" y="2705100"/>
                </a:lnTo>
                <a:close/>
              </a:path>
              <a:path w="2190750" h="2857500">
                <a:moveTo>
                  <a:pt x="1428623" y="2705100"/>
                </a:moveTo>
                <a:lnTo>
                  <a:pt x="1420736" y="2717800"/>
                </a:lnTo>
                <a:lnTo>
                  <a:pt x="1430451" y="2717800"/>
                </a:lnTo>
                <a:lnTo>
                  <a:pt x="1428623" y="2705100"/>
                </a:lnTo>
                <a:close/>
              </a:path>
              <a:path w="2190750" h="2857500">
                <a:moveTo>
                  <a:pt x="1440599" y="2705100"/>
                </a:moveTo>
                <a:lnTo>
                  <a:pt x="1436033" y="2705100"/>
                </a:lnTo>
                <a:lnTo>
                  <a:pt x="1435696" y="2717800"/>
                </a:lnTo>
                <a:lnTo>
                  <a:pt x="1441513" y="2717800"/>
                </a:lnTo>
                <a:lnTo>
                  <a:pt x="1440599" y="2705100"/>
                </a:lnTo>
                <a:close/>
              </a:path>
              <a:path w="2190750" h="2857500">
                <a:moveTo>
                  <a:pt x="1469097" y="2705100"/>
                </a:moveTo>
                <a:lnTo>
                  <a:pt x="1454338" y="2705100"/>
                </a:lnTo>
                <a:lnTo>
                  <a:pt x="1452233" y="2717800"/>
                </a:lnTo>
                <a:lnTo>
                  <a:pt x="1469758" y="2717800"/>
                </a:lnTo>
                <a:lnTo>
                  <a:pt x="1469097" y="2705100"/>
                </a:lnTo>
                <a:close/>
              </a:path>
              <a:path w="2190750" h="2857500">
                <a:moveTo>
                  <a:pt x="1514589" y="2705100"/>
                </a:moveTo>
                <a:lnTo>
                  <a:pt x="1476857" y="2705100"/>
                </a:lnTo>
                <a:lnTo>
                  <a:pt x="1479092" y="2717800"/>
                </a:lnTo>
                <a:lnTo>
                  <a:pt x="1512849" y="2717800"/>
                </a:lnTo>
                <a:lnTo>
                  <a:pt x="1514589" y="2705100"/>
                </a:lnTo>
                <a:close/>
              </a:path>
              <a:path w="2190750" h="2857500">
                <a:moveTo>
                  <a:pt x="1572802" y="2705100"/>
                </a:moveTo>
                <a:lnTo>
                  <a:pt x="1530121" y="2705100"/>
                </a:lnTo>
                <a:lnTo>
                  <a:pt x="1524050" y="2717800"/>
                </a:lnTo>
                <a:lnTo>
                  <a:pt x="1567459" y="2717800"/>
                </a:lnTo>
                <a:lnTo>
                  <a:pt x="1572802" y="2705100"/>
                </a:lnTo>
                <a:close/>
              </a:path>
              <a:path w="2190750" h="2857500">
                <a:moveTo>
                  <a:pt x="718832" y="2692400"/>
                </a:moveTo>
                <a:lnTo>
                  <a:pt x="601345" y="2692400"/>
                </a:lnTo>
                <a:lnTo>
                  <a:pt x="602678" y="2705100"/>
                </a:lnTo>
                <a:lnTo>
                  <a:pt x="725703" y="2705100"/>
                </a:lnTo>
                <a:lnTo>
                  <a:pt x="718832" y="2692400"/>
                </a:lnTo>
                <a:close/>
              </a:path>
              <a:path w="2190750" h="2857500">
                <a:moveTo>
                  <a:pt x="742899" y="2692400"/>
                </a:moveTo>
                <a:lnTo>
                  <a:pt x="731735" y="2692400"/>
                </a:lnTo>
                <a:lnTo>
                  <a:pt x="736193" y="2705100"/>
                </a:lnTo>
                <a:lnTo>
                  <a:pt x="745109" y="2705100"/>
                </a:lnTo>
                <a:lnTo>
                  <a:pt x="742899" y="2692400"/>
                </a:lnTo>
                <a:close/>
              </a:path>
              <a:path w="2190750" h="2857500">
                <a:moveTo>
                  <a:pt x="751141" y="2692400"/>
                </a:moveTo>
                <a:lnTo>
                  <a:pt x="748919" y="2692400"/>
                </a:lnTo>
                <a:lnTo>
                  <a:pt x="746760" y="2705100"/>
                </a:lnTo>
                <a:lnTo>
                  <a:pt x="750608" y="2705100"/>
                </a:lnTo>
                <a:lnTo>
                  <a:pt x="751141" y="2692400"/>
                </a:lnTo>
                <a:close/>
              </a:path>
              <a:path w="2190750" h="2857500">
                <a:moveTo>
                  <a:pt x="1414678" y="2692400"/>
                </a:moveTo>
                <a:lnTo>
                  <a:pt x="1408442" y="2705100"/>
                </a:lnTo>
                <a:lnTo>
                  <a:pt x="1416532" y="2705100"/>
                </a:lnTo>
                <a:lnTo>
                  <a:pt x="1417234" y="2700948"/>
                </a:lnTo>
                <a:lnTo>
                  <a:pt x="1414678" y="2692400"/>
                </a:lnTo>
                <a:close/>
              </a:path>
              <a:path w="2190750" h="2857500">
                <a:moveTo>
                  <a:pt x="1417234" y="2700948"/>
                </a:moveTo>
                <a:lnTo>
                  <a:pt x="1416532" y="2705100"/>
                </a:lnTo>
                <a:lnTo>
                  <a:pt x="1417405" y="2701521"/>
                </a:lnTo>
                <a:lnTo>
                  <a:pt x="1417234" y="2700948"/>
                </a:lnTo>
                <a:close/>
              </a:path>
              <a:path w="2190750" h="2857500">
                <a:moveTo>
                  <a:pt x="1417405" y="2701521"/>
                </a:moveTo>
                <a:lnTo>
                  <a:pt x="1416532" y="2705100"/>
                </a:lnTo>
                <a:lnTo>
                  <a:pt x="1418475" y="2705100"/>
                </a:lnTo>
                <a:lnTo>
                  <a:pt x="1417405" y="2701521"/>
                </a:lnTo>
                <a:close/>
              </a:path>
              <a:path w="2190750" h="2857500">
                <a:moveTo>
                  <a:pt x="1454002" y="2692400"/>
                </a:moveTo>
                <a:lnTo>
                  <a:pt x="1428013" y="2692400"/>
                </a:lnTo>
                <a:lnTo>
                  <a:pt x="1426921" y="2705100"/>
                </a:lnTo>
                <a:lnTo>
                  <a:pt x="1446861" y="2705100"/>
                </a:lnTo>
                <a:lnTo>
                  <a:pt x="1454002" y="2692400"/>
                </a:lnTo>
                <a:close/>
              </a:path>
              <a:path w="2190750" h="2857500">
                <a:moveTo>
                  <a:pt x="1475129" y="2680415"/>
                </a:moveTo>
                <a:lnTo>
                  <a:pt x="1467991" y="2691262"/>
                </a:lnTo>
                <a:lnTo>
                  <a:pt x="1468907" y="2692400"/>
                </a:lnTo>
                <a:lnTo>
                  <a:pt x="1454002" y="2692400"/>
                </a:lnTo>
                <a:lnTo>
                  <a:pt x="1455724" y="2705100"/>
                </a:lnTo>
                <a:lnTo>
                  <a:pt x="1470253" y="2705100"/>
                </a:lnTo>
                <a:lnTo>
                  <a:pt x="1471769" y="2692400"/>
                </a:lnTo>
                <a:lnTo>
                  <a:pt x="1475129" y="2680415"/>
                </a:lnTo>
                <a:close/>
              </a:path>
              <a:path w="2190750" h="2857500">
                <a:moveTo>
                  <a:pt x="1479719" y="2692400"/>
                </a:moveTo>
                <a:lnTo>
                  <a:pt x="1475759" y="2692400"/>
                </a:lnTo>
                <a:lnTo>
                  <a:pt x="1472122" y="2705100"/>
                </a:lnTo>
                <a:lnTo>
                  <a:pt x="1482559" y="2705100"/>
                </a:lnTo>
                <a:lnTo>
                  <a:pt x="1479719" y="2692400"/>
                </a:lnTo>
                <a:close/>
              </a:path>
              <a:path w="2190750" h="2857500">
                <a:moveTo>
                  <a:pt x="1492123" y="2692400"/>
                </a:moveTo>
                <a:lnTo>
                  <a:pt x="1487170" y="2692400"/>
                </a:lnTo>
                <a:lnTo>
                  <a:pt x="1483436" y="2705100"/>
                </a:lnTo>
                <a:lnTo>
                  <a:pt x="1492123" y="2692400"/>
                </a:lnTo>
                <a:close/>
              </a:path>
              <a:path w="2190750" h="2857500">
                <a:moveTo>
                  <a:pt x="1593824" y="2692400"/>
                </a:moveTo>
                <a:lnTo>
                  <a:pt x="1495374" y="2692400"/>
                </a:lnTo>
                <a:lnTo>
                  <a:pt x="1498841" y="2705100"/>
                </a:lnTo>
                <a:lnTo>
                  <a:pt x="1591030" y="2705100"/>
                </a:lnTo>
                <a:lnTo>
                  <a:pt x="1593824" y="2692400"/>
                </a:lnTo>
                <a:close/>
              </a:path>
              <a:path w="2190750" h="2857500">
                <a:moveTo>
                  <a:pt x="1598662" y="2700976"/>
                </a:moveTo>
                <a:lnTo>
                  <a:pt x="1595627" y="2705100"/>
                </a:lnTo>
                <a:lnTo>
                  <a:pt x="1596898" y="2705100"/>
                </a:lnTo>
                <a:lnTo>
                  <a:pt x="1598662" y="2700976"/>
                </a:lnTo>
                <a:close/>
              </a:path>
              <a:path w="2190750" h="2857500">
                <a:moveTo>
                  <a:pt x="1419631" y="2692400"/>
                </a:moveTo>
                <a:lnTo>
                  <a:pt x="1418678" y="2692400"/>
                </a:lnTo>
                <a:lnTo>
                  <a:pt x="1417234" y="2700948"/>
                </a:lnTo>
                <a:lnTo>
                  <a:pt x="1417405" y="2701521"/>
                </a:lnTo>
                <a:lnTo>
                  <a:pt x="1419631" y="2692400"/>
                </a:lnTo>
                <a:close/>
              </a:path>
              <a:path w="2190750" h="2857500">
                <a:moveTo>
                  <a:pt x="1604975" y="2692400"/>
                </a:moveTo>
                <a:lnTo>
                  <a:pt x="1602333" y="2692400"/>
                </a:lnTo>
                <a:lnTo>
                  <a:pt x="1598662" y="2700976"/>
                </a:lnTo>
                <a:lnTo>
                  <a:pt x="1604975" y="2692400"/>
                </a:lnTo>
                <a:close/>
              </a:path>
              <a:path w="2190750" h="2857500">
                <a:moveTo>
                  <a:pt x="655281" y="2679700"/>
                </a:moveTo>
                <a:lnTo>
                  <a:pt x="602729" y="2679700"/>
                </a:lnTo>
                <a:lnTo>
                  <a:pt x="599465" y="2692400"/>
                </a:lnTo>
                <a:lnTo>
                  <a:pt x="657542" y="2692400"/>
                </a:lnTo>
                <a:lnTo>
                  <a:pt x="655281" y="2679700"/>
                </a:lnTo>
                <a:close/>
              </a:path>
              <a:path w="2190750" h="2857500">
                <a:moveTo>
                  <a:pt x="685277" y="2679700"/>
                </a:moveTo>
                <a:lnTo>
                  <a:pt x="665594" y="2679700"/>
                </a:lnTo>
                <a:lnTo>
                  <a:pt x="666089" y="2692400"/>
                </a:lnTo>
                <a:lnTo>
                  <a:pt x="689051" y="2692400"/>
                </a:lnTo>
                <a:lnTo>
                  <a:pt x="685277" y="2679700"/>
                </a:lnTo>
                <a:close/>
              </a:path>
              <a:path w="2190750" h="2857500">
                <a:moveTo>
                  <a:pt x="699325" y="2679700"/>
                </a:moveTo>
                <a:lnTo>
                  <a:pt x="690613" y="2679700"/>
                </a:lnTo>
                <a:lnTo>
                  <a:pt x="694423" y="2692400"/>
                </a:lnTo>
                <a:lnTo>
                  <a:pt x="697166" y="2692400"/>
                </a:lnTo>
                <a:lnTo>
                  <a:pt x="699325" y="2679700"/>
                </a:lnTo>
                <a:close/>
              </a:path>
              <a:path w="2190750" h="2857500">
                <a:moveTo>
                  <a:pt x="716026" y="2679700"/>
                </a:moveTo>
                <a:lnTo>
                  <a:pt x="701179" y="2679700"/>
                </a:lnTo>
                <a:lnTo>
                  <a:pt x="707339" y="2692400"/>
                </a:lnTo>
                <a:lnTo>
                  <a:pt x="726884" y="2692400"/>
                </a:lnTo>
                <a:lnTo>
                  <a:pt x="716026" y="2679700"/>
                </a:lnTo>
                <a:close/>
              </a:path>
              <a:path w="2190750" h="2857500">
                <a:moveTo>
                  <a:pt x="730800" y="2679700"/>
                </a:moveTo>
                <a:lnTo>
                  <a:pt x="726173" y="2679700"/>
                </a:lnTo>
                <a:lnTo>
                  <a:pt x="726884" y="2692400"/>
                </a:lnTo>
                <a:lnTo>
                  <a:pt x="736542" y="2692400"/>
                </a:lnTo>
                <a:lnTo>
                  <a:pt x="730800" y="2679700"/>
                </a:lnTo>
                <a:close/>
              </a:path>
              <a:path w="2190750" h="2857500">
                <a:moveTo>
                  <a:pt x="1458683" y="2679700"/>
                </a:moveTo>
                <a:lnTo>
                  <a:pt x="1452714" y="2679700"/>
                </a:lnTo>
                <a:lnTo>
                  <a:pt x="1452270" y="2692400"/>
                </a:lnTo>
                <a:lnTo>
                  <a:pt x="1467243" y="2692400"/>
                </a:lnTo>
                <a:lnTo>
                  <a:pt x="1467991" y="2691262"/>
                </a:lnTo>
                <a:lnTo>
                  <a:pt x="1458683" y="2679700"/>
                </a:lnTo>
                <a:close/>
              </a:path>
              <a:path w="2190750" h="2857500">
                <a:moveTo>
                  <a:pt x="1467991" y="2691262"/>
                </a:moveTo>
                <a:lnTo>
                  <a:pt x="1467243" y="2692400"/>
                </a:lnTo>
                <a:lnTo>
                  <a:pt x="1468907" y="2692400"/>
                </a:lnTo>
                <a:lnTo>
                  <a:pt x="1467991" y="2691262"/>
                </a:lnTo>
                <a:close/>
              </a:path>
              <a:path w="2190750" h="2857500">
                <a:moveTo>
                  <a:pt x="1497012" y="2679700"/>
                </a:moveTo>
                <a:lnTo>
                  <a:pt x="1490560" y="2679700"/>
                </a:lnTo>
                <a:lnTo>
                  <a:pt x="1490332" y="2692400"/>
                </a:lnTo>
                <a:lnTo>
                  <a:pt x="1496796" y="2692400"/>
                </a:lnTo>
                <a:lnTo>
                  <a:pt x="1497012" y="2679700"/>
                </a:lnTo>
                <a:close/>
              </a:path>
              <a:path w="2190750" h="2857500">
                <a:moveTo>
                  <a:pt x="1596339" y="2679700"/>
                </a:moveTo>
                <a:lnTo>
                  <a:pt x="1509125" y="2679700"/>
                </a:lnTo>
                <a:lnTo>
                  <a:pt x="1503451" y="2692400"/>
                </a:lnTo>
                <a:lnTo>
                  <a:pt x="1593850" y="2692400"/>
                </a:lnTo>
                <a:lnTo>
                  <a:pt x="1596339" y="2679700"/>
                </a:lnTo>
                <a:close/>
              </a:path>
              <a:path w="2190750" h="2857500">
                <a:moveTo>
                  <a:pt x="1607159" y="2679700"/>
                </a:moveTo>
                <a:lnTo>
                  <a:pt x="1605038" y="2679700"/>
                </a:lnTo>
                <a:lnTo>
                  <a:pt x="1600923" y="2692400"/>
                </a:lnTo>
                <a:lnTo>
                  <a:pt x="1606689" y="2692400"/>
                </a:lnTo>
                <a:lnTo>
                  <a:pt x="1607159" y="2679700"/>
                </a:lnTo>
                <a:close/>
              </a:path>
              <a:path w="2190750" h="2857500">
                <a:moveTo>
                  <a:pt x="1475600" y="2679700"/>
                </a:moveTo>
                <a:lnTo>
                  <a:pt x="1475330" y="2679700"/>
                </a:lnTo>
                <a:lnTo>
                  <a:pt x="1475129" y="2680415"/>
                </a:lnTo>
                <a:lnTo>
                  <a:pt x="1475600" y="2679700"/>
                </a:lnTo>
                <a:close/>
              </a:path>
              <a:path w="2190750" h="2857500">
                <a:moveTo>
                  <a:pt x="603554" y="2667000"/>
                </a:moveTo>
                <a:lnTo>
                  <a:pt x="561052" y="2667000"/>
                </a:lnTo>
                <a:lnTo>
                  <a:pt x="565570" y="2679700"/>
                </a:lnTo>
                <a:lnTo>
                  <a:pt x="603059" y="2679700"/>
                </a:lnTo>
                <a:lnTo>
                  <a:pt x="603554" y="2667000"/>
                </a:lnTo>
                <a:close/>
              </a:path>
              <a:path w="2190750" h="2857500">
                <a:moveTo>
                  <a:pt x="609100" y="2667000"/>
                </a:moveTo>
                <a:lnTo>
                  <a:pt x="603554" y="2667000"/>
                </a:lnTo>
                <a:lnTo>
                  <a:pt x="603059" y="2679700"/>
                </a:lnTo>
                <a:lnTo>
                  <a:pt x="608153" y="2679700"/>
                </a:lnTo>
                <a:lnTo>
                  <a:pt x="609100" y="2667000"/>
                </a:lnTo>
                <a:close/>
              </a:path>
              <a:path w="2190750" h="2857500">
                <a:moveTo>
                  <a:pt x="663892" y="2667000"/>
                </a:moveTo>
                <a:lnTo>
                  <a:pt x="609100" y="2667000"/>
                </a:lnTo>
                <a:lnTo>
                  <a:pt x="608153" y="2679700"/>
                </a:lnTo>
                <a:lnTo>
                  <a:pt x="668828" y="2679700"/>
                </a:lnTo>
                <a:lnTo>
                  <a:pt x="663892" y="2667000"/>
                </a:lnTo>
                <a:close/>
              </a:path>
              <a:path w="2190750" h="2857500">
                <a:moveTo>
                  <a:pt x="698322" y="2667000"/>
                </a:moveTo>
                <a:lnTo>
                  <a:pt x="678038" y="2667000"/>
                </a:lnTo>
                <a:lnTo>
                  <a:pt x="674368" y="2679700"/>
                </a:lnTo>
                <a:lnTo>
                  <a:pt x="693937" y="2679700"/>
                </a:lnTo>
                <a:lnTo>
                  <a:pt x="698322" y="2667000"/>
                </a:lnTo>
                <a:close/>
              </a:path>
              <a:path w="2190750" h="2857500">
                <a:moveTo>
                  <a:pt x="707326" y="2667000"/>
                </a:moveTo>
                <a:lnTo>
                  <a:pt x="706183" y="2667000"/>
                </a:lnTo>
                <a:lnTo>
                  <a:pt x="710793" y="2679700"/>
                </a:lnTo>
                <a:lnTo>
                  <a:pt x="719836" y="2679700"/>
                </a:lnTo>
                <a:lnTo>
                  <a:pt x="707326" y="2667000"/>
                </a:lnTo>
                <a:close/>
              </a:path>
              <a:path w="2190750" h="2857500">
                <a:moveTo>
                  <a:pt x="1483664" y="2667000"/>
                </a:moveTo>
                <a:lnTo>
                  <a:pt x="1483093" y="2679700"/>
                </a:lnTo>
                <a:lnTo>
                  <a:pt x="1491526" y="2679700"/>
                </a:lnTo>
                <a:lnTo>
                  <a:pt x="1483664" y="2667000"/>
                </a:lnTo>
                <a:close/>
              </a:path>
              <a:path w="2190750" h="2857500">
                <a:moveTo>
                  <a:pt x="1509649" y="2667000"/>
                </a:moveTo>
                <a:lnTo>
                  <a:pt x="1494561" y="2667000"/>
                </a:lnTo>
                <a:lnTo>
                  <a:pt x="1497672" y="2679700"/>
                </a:lnTo>
                <a:lnTo>
                  <a:pt x="1503197" y="2679700"/>
                </a:lnTo>
                <a:lnTo>
                  <a:pt x="1509649" y="2667000"/>
                </a:lnTo>
                <a:close/>
              </a:path>
              <a:path w="2190750" h="2857500">
                <a:moveTo>
                  <a:pt x="1617205" y="2667000"/>
                </a:moveTo>
                <a:lnTo>
                  <a:pt x="1512820" y="2667000"/>
                </a:lnTo>
                <a:lnTo>
                  <a:pt x="1506829" y="2679700"/>
                </a:lnTo>
                <a:lnTo>
                  <a:pt x="1608086" y="2679700"/>
                </a:lnTo>
                <a:lnTo>
                  <a:pt x="1617205" y="2667000"/>
                </a:lnTo>
                <a:close/>
              </a:path>
              <a:path w="2190750" h="2857500">
                <a:moveTo>
                  <a:pt x="607771" y="2654300"/>
                </a:moveTo>
                <a:lnTo>
                  <a:pt x="560363" y="2654300"/>
                </a:lnTo>
                <a:lnTo>
                  <a:pt x="560133" y="2667000"/>
                </a:lnTo>
                <a:lnTo>
                  <a:pt x="602183" y="2667000"/>
                </a:lnTo>
                <a:lnTo>
                  <a:pt x="607771" y="2654300"/>
                </a:lnTo>
                <a:close/>
              </a:path>
              <a:path w="2190750" h="2857500">
                <a:moveTo>
                  <a:pt x="614959" y="2654300"/>
                </a:moveTo>
                <a:lnTo>
                  <a:pt x="607771" y="2654300"/>
                </a:lnTo>
                <a:lnTo>
                  <a:pt x="602183" y="2667000"/>
                </a:lnTo>
                <a:lnTo>
                  <a:pt x="611644" y="2667000"/>
                </a:lnTo>
                <a:lnTo>
                  <a:pt x="614959" y="2654300"/>
                </a:lnTo>
                <a:close/>
              </a:path>
              <a:path w="2190750" h="2857500">
                <a:moveTo>
                  <a:pt x="676612" y="2654300"/>
                </a:moveTo>
                <a:lnTo>
                  <a:pt x="614959" y="2654300"/>
                </a:lnTo>
                <a:lnTo>
                  <a:pt x="611644" y="2667000"/>
                </a:lnTo>
                <a:lnTo>
                  <a:pt x="683539" y="2667000"/>
                </a:lnTo>
                <a:lnTo>
                  <a:pt x="676612" y="2654300"/>
                </a:lnTo>
                <a:close/>
              </a:path>
              <a:path w="2190750" h="2857500">
                <a:moveTo>
                  <a:pt x="696556" y="2654300"/>
                </a:moveTo>
                <a:lnTo>
                  <a:pt x="691908" y="2667000"/>
                </a:lnTo>
                <a:lnTo>
                  <a:pt x="704519" y="2667000"/>
                </a:lnTo>
                <a:lnTo>
                  <a:pt x="696556" y="2654300"/>
                </a:lnTo>
                <a:close/>
              </a:path>
              <a:path w="2190750" h="2857500">
                <a:moveTo>
                  <a:pt x="1510576" y="2654300"/>
                </a:moveTo>
                <a:lnTo>
                  <a:pt x="1499768" y="2654300"/>
                </a:lnTo>
                <a:lnTo>
                  <a:pt x="1500009" y="2667000"/>
                </a:lnTo>
                <a:lnTo>
                  <a:pt x="1510576" y="2654300"/>
                </a:lnTo>
                <a:close/>
              </a:path>
              <a:path w="2190750" h="2857500">
                <a:moveTo>
                  <a:pt x="1528381" y="2654300"/>
                </a:moveTo>
                <a:lnTo>
                  <a:pt x="1511452" y="2654300"/>
                </a:lnTo>
                <a:lnTo>
                  <a:pt x="1511705" y="2667000"/>
                </a:lnTo>
                <a:lnTo>
                  <a:pt x="1527721" y="2667000"/>
                </a:lnTo>
                <a:lnTo>
                  <a:pt x="1528381" y="2654300"/>
                </a:lnTo>
                <a:close/>
              </a:path>
              <a:path w="2190750" h="2857500">
                <a:moveTo>
                  <a:pt x="1542580" y="2654300"/>
                </a:moveTo>
                <a:lnTo>
                  <a:pt x="1538389" y="2654300"/>
                </a:lnTo>
                <a:lnTo>
                  <a:pt x="1535874" y="2667000"/>
                </a:lnTo>
                <a:lnTo>
                  <a:pt x="1544281" y="2667000"/>
                </a:lnTo>
                <a:lnTo>
                  <a:pt x="1542580" y="2654300"/>
                </a:lnTo>
                <a:close/>
              </a:path>
              <a:path w="2190750" h="2857500">
                <a:moveTo>
                  <a:pt x="1619923" y="2654300"/>
                </a:moveTo>
                <a:lnTo>
                  <a:pt x="1551381" y="2654300"/>
                </a:lnTo>
                <a:lnTo>
                  <a:pt x="1553311" y="2667000"/>
                </a:lnTo>
                <a:lnTo>
                  <a:pt x="1615605" y="2667000"/>
                </a:lnTo>
                <a:lnTo>
                  <a:pt x="1619923" y="2654300"/>
                </a:lnTo>
                <a:close/>
              </a:path>
              <a:path w="2190750" h="2857500">
                <a:moveTo>
                  <a:pt x="1637677" y="2654300"/>
                </a:moveTo>
                <a:lnTo>
                  <a:pt x="1619923" y="2654300"/>
                </a:lnTo>
                <a:lnTo>
                  <a:pt x="1622996" y="2667000"/>
                </a:lnTo>
                <a:lnTo>
                  <a:pt x="1638388" y="2667000"/>
                </a:lnTo>
                <a:lnTo>
                  <a:pt x="1637677" y="2654300"/>
                </a:lnTo>
                <a:close/>
              </a:path>
              <a:path w="2190750" h="2857500">
                <a:moveTo>
                  <a:pt x="1654340" y="2654300"/>
                </a:moveTo>
                <a:lnTo>
                  <a:pt x="1639951" y="2654300"/>
                </a:lnTo>
                <a:lnTo>
                  <a:pt x="1638388" y="2667000"/>
                </a:lnTo>
                <a:lnTo>
                  <a:pt x="1647649" y="2667000"/>
                </a:lnTo>
                <a:lnTo>
                  <a:pt x="1654340" y="2654300"/>
                </a:lnTo>
                <a:close/>
              </a:path>
              <a:path w="2190750" h="2857500">
                <a:moveTo>
                  <a:pt x="615920" y="2628900"/>
                </a:moveTo>
                <a:lnTo>
                  <a:pt x="526084" y="2628900"/>
                </a:lnTo>
                <a:lnTo>
                  <a:pt x="533019" y="2641600"/>
                </a:lnTo>
                <a:lnTo>
                  <a:pt x="517131" y="2641600"/>
                </a:lnTo>
                <a:lnTo>
                  <a:pt x="526948" y="2654300"/>
                </a:lnTo>
                <a:lnTo>
                  <a:pt x="614197" y="2654300"/>
                </a:lnTo>
                <a:lnTo>
                  <a:pt x="621449" y="2642770"/>
                </a:lnTo>
                <a:lnTo>
                  <a:pt x="621037" y="2641600"/>
                </a:lnTo>
                <a:lnTo>
                  <a:pt x="615920" y="2628900"/>
                </a:lnTo>
                <a:close/>
              </a:path>
              <a:path w="2190750" h="2857500">
                <a:moveTo>
                  <a:pt x="621449" y="2642770"/>
                </a:moveTo>
                <a:lnTo>
                  <a:pt x="614197" y="2654300"/>
                </a:lnTo>
                <a:lnTo>
                  <a:pt x="625500" y="2654300"/>
                </a:lnTo>
                <a:lnTo>
                  <a:pt x="621449" y="2642770"/>
                </a:lnTo>
                <a:close/>
              </a:path>
              <a:path w="2190750" h="2857500">
                <a:moveTo>
                  <a:pt x="660082" y="2641600"/>
                </a:moveTo>
                <a:lnTo>
                  <a:pt x="622185" y="2641600"/>
                </a:lnTo>
                <a:lnTo>
                  <a:pt x="621449" y="2642770"/>
                </a:lnTo>
                <a:lnTo>
                  <a:pt x="625500" y="2654300"/>
                </a:lnTo>
                <a:lnTo>
                  <a:pt x="650862" y="2654300"/>
                </a:lnTo>
                <a:lnTo>
                  <a:pt x="660082" y="2641600"/>
                </a:lnTo>
                <a:close/>
              </a:path>
              <a:path w="2190750" h="2857500">
                <a:moveTo>
                  <a:pt x="1514995" y="2641600"/>
                </a:moveTo>
                <a:lnTo>
                  <a:pt x="1510512" y="2641600"/>
                </a:lnTo>
                <a:lnTo>
                  <a:pt x="1506855" y="2654300"/>
                </a:lnTo>
                <a:lnTo>
                  <a:pt x="1514995" y="2641600"/>
                </a:lnTo>
                <a:close/>
              </a:path>
              <a:path w="2190750" h="2857500">
                <a:moveTo>
                  <a:pt x="1524518" y="2644365"/>
                </a:moveTo>
                <a:lnTo>
                  <a:pt x="1520290" y="2654300"/>
                </a:lnTo>
                <a:lnTo>
                  <a:pt x="1528889" y="2654300"/>
                </a:lnTo>
                <a:lnTo>
                  <a:pt x="1524518" y="2644365"/>
                </a:lnTo>
                <a:close/>
              </a:path>
              <a:path w="2190750" h="2857500">
                <a:moveTo>
                  <a:pt x="1537538" y="2641600"/>
                </a:moveTo>
                <a:lnTo>
                  <a:pt x="1533283" y="2641600"/>
                </a:lnTo>
                <a:lnTo>
                  <a:pt x="1528889" y="2654300"/>
                </a:lnTo>
                <a:lnTo>
                  <a:pt x="1533182" y="2654300"/>
                </a:lnTo>
                <a:lnTo>
                  <a:pt x="1537538" y="2641600"/>
                </a:lnTo>
                <a:close/>
              </a:path>
              <a:path w="2190750" h="2857500">
                <a:moveTo>
                  <a:pt x="1551851" y="2641600"/>
                </a:moveTo>
                <a:lnTo>
                  <a:pt x="1549615" y="2641600"/>
                </a:lnTo>
                <a:lnTo>
                  <a:pt x="1538236" y="2654300"/>
                </a:lnTo>
                <a:lnTo>
                  <a:pt x="1553743" y="2654300"/>
                </a:lnTo>
                <a:lnTo>
                  <a:pt x="1551851" y="2641600"/>
                </a:lnTo>
                <a:close/>
              </a:path>
              <a:path w="2190750" h="2857500">
                <a:moveTo>
                  <a:pt x="1578470" y="2641600"/>
                </a:moveTo>
                <a:lnTo>
                  <a:pt x="1566621" y="2641600"/>
                </a:lnTo>
                <a:lnTo>
                  <a:pt x="1564843" y="2654300"/>
                </a:lnTo>
                <a:lnTo>
                  <a:pt x="1578787" y="2654300"/>
                </a:lnTo>
                <a:lnTo>
                  <a:pt x="1578470" y="2641600"/>
                </a:lnTo>
                <a:close/>
              </a:path>
              <a:path w="2190750" h="2857500">
                <a:moveTo>
                  <a:pt x="1661287" y="2641600"/>
                </a:moveTo>
                <a:lnTo>
                  <a:pt x="1585772" y="2641600"/>
                </a:lnTo>
                <a:lnTo>
                  <a:pt x="1583790" y="2654300"/>
                </a:lnTo>
                <a:lnTo>
                  <a:pt x="1659744" y="2654300"/>
                </a:lnTo>
                <a:lnTo>
                  <a:pt x="1661287" y="2641600"/>
                </a:lnTo>
                <a:close/>
              </a:path>
              <a:path w="2190750" h="2857500">
                <a:moveTo>
                  <a:pt x="1525695" y="2641600"/>
                </a:moveTo>
                <a:lnTo>
                  <a:pt x="1523301" y="2641600"/>
                </a:lnTo>
                <a:lnTo>
                  <a:pt x="1524518" y="2644365"/>
                </a:lnTo>
                <a:lnTo>
                  <a:pt x="1525695" y="2641600"/>
                </a:lnTo>
                <a:close/>
              </a:path>
              <a:path w="2190750" h="2857500">
                <a:moveTo>
                  <a:pt x="519518" y="2628900"/>
                </a:moveTo>
                <a:lnTo>
                  <a:pt x="516915" y="2641600"/>
                </a:lnTo>
                <a:lnTo>
                  <a:pt x="533019" y="2641600"/>
                </a:lnTo>
                <a:lnTo>
                  <a:pt x="519518" y="2628900"/>
                </a:lnTo>
                <a:close/>
              </a:path>
              <a:path w="2190750" h="2857500">
                <a:moveTo>
                  <a:pt x="628649" y="2631900"/>
                </a:moveTo>
                <a:lnTo>
                  <a:pt x="632752" y="2641600"/>
                </a:lnTo>
                <a:lnTo>
                  <a:pt x="633984" y="2641600"/>
                </a:lnTo>
                <a:lnTo>
                  <a:pt x="628649" y="2631900"/>
                </a:lnTo>
                <a:close/>
              </a:path>
              <a:path w="2190750" h="2857500">
                <a:moveTo>
                  <a:pt x="640888" y="2628900"/>
                </a:moveTo>
                <a:lnTo>
                  <a:pt x="630237" y="2628900"/>
                </a:lnTo>
                <a:lnTo>
                  <a:pt x="635266" y="2641600"/>
                </a:lnTo>
                <a:lnTo>
                  <a:pt x="640249" y="2641600"/>
                </a:lnTo>
                <a:lnTo>
                  <a:pt x="640888" y="2628900"/>
                </a:lnTo>
                <a:close/>
              </a:path>
              <a:path w="2190750" h="2857500">
                <a:moveTo>
                  <a:pt x="657593" y="2628900"/>
                </a:moveTo>
                <a:lnTo>
                  <a:pt x="645756" y="2628900"/>
                </a:lnTo>
                <a:lnTo>
                  <a:pt x="653110" y="2641600"/>
                </a:lnTo>
                <a:lnTo>
                  <a:pt x="657593" y="2628900"/>
                </a:lnTo>
                <a:close/>
              </a:path>
              <a:path w="2190750" h="2857500">
                <a:moveTo>
                  <a:pt x="1553019" y="2628900"/>
                </a:moveTo>
                <a:lnTo>
                  <a:pt x="1548764" y="2628900"/>
                </a:lnTo>
                <a:lnTo>
                  <a:pt x="1553768" y="2641600"/>
                </a:lnTo>
                <a:lnTo>
                  <a:pt x="1553019" y="2628900"/>
                </a:lnTo>
                <a:close/>
              </a:path>
              <a:path w="2190750" h="2857500">
                <a:moveTo>
                  <a:pt x="1570400" y="2628900"/>
                </a:moveTo>
                <a:lnTo>
                  <a:pt x="1562735" y="2628900"/>
                </a:lnTo>
                <a:lnTo>
                  <a:pt x="1560084" y="2641600"/>
                </a:lnTo>
                <a:lnTo>
                  <a:pt x="1572336" y="2641600"/>
                </a:lnTo>
                <a:lnTo>
                  <a:pt x="1570400" y="2628900"/>
                </a:lnTo>
                <a:close/>
              </a:path>
              <a:path w="2190750" h="2857500">
                <a:moveTo>
                  <a:pt x="1668907" y="2616200"/>
                </a:moveTo>
                <a:lnTo>
                  <a:pt x="1580694" y="2616200"/>
                </a:lnTo>
                <a:lnTo>
                  <a:pt x="1578320" y="2628900"/>
                </a:lnTo>
                <a:lnTo>
                  <a:pt x="1572336" y="2641600"/>
                </a:lnTo>
                <a:lnTo>
                  <a:pt x="1652116" y="2641600"/>
                </a:lnTo>
                <a:lnTo>
                  <a:pt x="1650073" y="2628900"/>
                </a:lnTo>
                <a:lnTo>
                  <a:pt x="1657261" y="2628900"/>
                </a:lnTo>
                <a:lnTo>
                  <a:pt x="1668907" y="2616200"/>
                </a:lnTo>
                <a:close/>
              </a:path>
              <a:path w="2190750" h="2857500">
                <a:moveTo>
                  <a:pt x="1665871" y="2628900"/>
                </a:moveTo>
                <a:lnTo>
                  <a:pt x="1659686" y="2628900"/>
                </a:lnTo>
                <a:lnTo>
                  <a:pt x="1657553" y="2641600"/>
                </a:lnTo>
                <a:lnTo>
                  <a:pt x="1665871" y="2628900"/>
                </a:lnTo>
                <a:close/>
              </a:path>
              <a:path w="2190750" h="2857500">
                <a:moveTo>
                  <a:pt x="1697291" y="2616200"/>
                </a:moveTo>
                <a:lnTo>
                  <a:pt x="1668907" y="2616200"/>
                </a:lnTo>
                <a:lnTo>
                  <a:pt x="1669580" y="2631900"/>
                </a:lnTo>
                <a:lnTo>
                  <a:pt x="1669973" y="2641600"/>
                </a:lnTo>
                <a:lnTo>
                  <a:pt x="1681505" y="2628900"/>
                </a:lnTo>
                <a:lnTo>
                  <a:pt x="1683791" y="2628900"/>
                </a:lnTo>
                <a:lnTo>
                  <a:pt x="1697291" y="2616200"/>
                </a:lnTo>
                <a:close/>
              </a:path>
              <a:path w="2190750" h="2857500">
                <a:moveTo>
                  <a:pt x="627380" y="2628900"/>
                </a:moveTo>
                <a:lnTo>
                  <a:pt x="626999" y="2628900"/>
                </a:lnTo>
                <a:lnTo>
                  <a:pt x="628649" y="2631900"/>
                </a:lnTo>
                <a:lnTo>
                  <a:pt x="627380" y="2628900"/>
                </a:lnTo>
                <a:close/>
              </a:path>
              <a:path w="2190750" h="2857500">
                <a:moveTo>
                  <a:pt x="478294" y="2616200"/>
                </a:moveTo>
                <a:lnTo>
                  <a:pt x="475805" y="2616200"/>
                </a:lnTo>
                <a:lnTo>
                  <a:pt x="477253" y="2628900"/>
                </a:lnTo>
                <a:lnTo>
                  <a:pt x="478294" y="2616200"/>
                </a:lnTo>
                <a:close/>
              </a:path>
              <a:path w="2190750" h="2857500">
                <a:moveTo>
                  <a:pt x="614726" y="2616200"/>
                </a:moveTo>
                <a:lnTo>
                  <a:pt x="487097" y="2616200"/>
                </a:lnTo>
                <a:lnTo>
                  <a:pt x="494349" y="2628900"/>
                </a:lnTo>
                <a:lnTo>
                  <a:pt x="614514" y="2628900"/>
                </a:lnTo>
                <a:lnTo>
                  <a:pt x="614726" y="2616200"/>
                </a:lnTo>
                <a:close/>
              </a:path>
              <a:path w="2190750" h="2857500">
                <a:moveTo>
                  <a:pt x="1578622" y="2616200"/>
                </a:moveTo>
                <a:lnTo>
                  <a:pt x="1572183" y="2616200"/>
                </a:lnTo>
                <a:lnTo>
                  <a:pt x="1566087" y="2628900"/>
                </a:lnTo>
                <a:lnTo>
                  <a:pt x="1572539" y="2628900"/>
                </a:lnTo>
                <a:lnTo>
                  <a:pt x="1578622" y="2616200"/>
                </a:lnTo>
                <a:close/>
              </a:path>
              <a:path w="2190750" h="2857500">
                <a:moveTo>
                  <a:pt x="1704416" y="2616200"/>
                </a:moveTo>
                <a:lnTo>
                  <a:pt x="1697380" y="2616200"/>
                </a:lnTo>
                <a:lnTo>
                  <a:pt x="1705508" y="2628900"/>
                </a:lnTo>
                <a:lnTo>
                  <a:pt x="1704416" y="2616200"/>
                </a:lnTo>
                <a:close/>
              </a:path>
              <a:path w="2190750" h="2857500">
                <a:moveTo>
                  <a:pt x="1715173" y="2616200"/>
                </a:moveTo>
                <a:lnTo>
                  <a:pt x="1708759" y="2616200"/>
                </a:lnTo>
                <a:lnTo>
                  <a:pt x="1708492" y="2628900"/>
                </a:lnTo>
                <a:lnTo>
                  <a:pt x="1715173" y="2616200"/>
                </a:lnTo>
                <a:close/>
              </a:path>
              <a:path w="2190750" h="2857500">
                <a:moveTo>
                  <a:pt x="536665" y="2565400"/>
                </a:moveTo>
                <a:lnTo>
                  <a:pt x="488442" y="2565400"/>
                </a:lnTo>
                <a:lnTo>
                  <a:pt x="487946" y="2578100"/>
                </a:lnTo>
                <a:lnTo>
                  <a:pt x="454962" y="2578100"/>
                </a:lnTo>
                <a:lnTo>
                  <a:pt x="460476" y="2590800"/>
                </a:lnTo>
                <a:lnTo>
                  <a:pt x="473430" y="2603500"/>
                </a:lnTo>
                <a:lnTo>
                  <a:pt x="470458" y="2616200"/>
                </a:lnTo>
                <a:lnTo>
                  <a:pt x="499001" y="2616200"/>
                </a:lnTo>
                <a:lnTo>
                  <a:pt x="500695" y="2603500"/>
                </a:lnTo>
                <a:lnTo>
                  <a:pt x="543953" y="2603500"/>
                </a:lnTo>
                <a:lnTo>
                  <a:pt x="543966" y="2590800"/>
                </a:lnTo>
                <a:lnTo>
                  <a:pt x="552974" y="2590800"/>
                </a:lnTo>
                <a:lnTo>
                  <a:pt x="543637" y="2578100"/>
                </a:lnTo>
                <a:lnTo>
                  <a:pt x="536665" y="2565400"/>
                </a:lnTo>
                <a:close/>
              </a:path>
              <a:path w="2190750" h="2857500">
                <a:moveTo>
                  <a:pt x="583779" y="2603500"/>
                </a:moveTo>
                <a:lnTo>
                  <a:pt x="508025" y="2603500"/>
                </a:lnTo>
                <a:lnTo>
                  <a:pt x="509168" y="2616200"/>
                </a:lnTo>
                <a:lnTo>
                  <a:pt x="590828" y="2616200"/>
                </a:lnTo>
                <a:lnTo>
                  <a:pt x="583779" y="2603500"/>
                </a:lnTo>
                <a:close/>
              </a:path>
              <a:path w="2190750" h="2857500">
                <a:moveTo>
                  <a:pt x="605448" y="2605783"/>
                </a:moveTo>
                <a:lnTo>
                  <a:pt x="606094" y="2616200"/>
                </a:lnTo>
                <a:lnTo>
                  <a:pt x="611251" y="2616200"/>
                </a:lnTo>
                <a:lnTo>
                  <a:pt x="605448" y="2605783"/>
                </a:lnTo>
                <a:close/>
              </a:path>
              <a:path w="2190750" h="2857500">
                <a:moveTo>
                  <a:pt x="1575765" y="2603500"/>
                </a:moveTo>
                <a:lnTo>
                  <a:pt x="1574419" y="2603500"/>
                </a:lnTo>
                <a:lnTo>
                  <a:pt x="1572666" y="2616200"/>
                </a:lnTo>
                <a:lnTo>
                  <a:pt x="1574685" y="2616200"/>
                </a:lnTo>
                <a:lnTo>
                  <a:pt x="1575765" y="2603500"/>
                </a:lnTo>
                <a:close/>
              </a:path>
              <a:path w="2190750" h="2857500">
                <a:moveTo>
                  <a:pt x="1586395" y="2603500"/>
                </a:moveTo>
                <a:lnTo>
                  <a:pt x="1582403" y="2616200"/>
                </a:lnTo>
                <a:lnTo>
                  <a:pt x="1587632" y="2616200"/>
                </a:lnTo>
                <a:lnTo>
                  <a:pt x="1586395" y="2603500"/>
                </a:lnTo>
                <a:close/>
              </a:path>
              <a:path w="2190750" h="2857500">
                <a:moveTo>
                  <a:pt x="1599717" y="2603500"/>
                </a:moveTo>
                <a:lnTo>
                  <a:pt x="1593837" y="2603500"/>
                </a:lnTo>
                <a:lnTo>
                  <a:pt x="1594408" y="2616200"/>
                </a:lnTo>
                <a:lnTo>
                  <a:pt x="1597482" y="2616200"/>
                </a:lnTo>
                <a:lnTo>
                  <a:pt x="1599717" y="2603500"/>
                </a:lnTo>
                <a:close/>
              </a:path>
              <a:path w="2190750" h="2857500">
                <a:moveTo>
                  <a:pt x="1626450" y="2603500"/>
                </a:moveTo>
                <a:lnTo>
                  <a:pt x="1610344" y="2603500"/>
                </a:lnTo>
                <a:lnTo>
                  <a:pt x="1600590" y="2616200"/>
                </a:lnTo>
                <a:lnTo>
                  <a:pt x="1625015" y="2616200"/>
                </a:lnTo>
                <a:lnTo>
                  <a:pt x="1626450" y="2603500"/>
                </a:lnTo>
                <a:close/>
              </a:path>
              <a:path w="2190750" h="2857500">
                <a:moveTo>
                  <a:pt x="1664258" y="2603500"/>
                </a:moveTo>
                <a:lnTo>
                  <a:pt x="1629968" y="2603500"/>
                </a:lnTo>
                <a:lnTo>
                  <a:pt x="1625015" y="2616200"/>
                </a:lnTo>
                <a:lnTo>
                  <a:pt x="1662798" y="2616200"/>
                </a:lnTo>
                <a:lnTo>
                  <a:pt x="1664258" y="2603500"/>
                </a:lnTo>
                <a:close/>
              </a:path>
              <a:path w="2190750" h="2857500">
                <a:moveTo>
                  <a:pt x="1709467" y="2603500"/>
                </a:moveTo>
                <a:lnTo>
                  <a:pt x="1667852" y="2603500"/>
                </a:lnTo>
                <a:lnTo>
                  <a:pt x="1662798" y="2616200"/>
                </a:lnTo>
                <a:lnTo>
                  <a:pt x="1704619" y="2616200"/>
                </a:lnTo>
                <a:lnTo>
                  <a:pt x="1709467" y="2603500"/>
                </a:lnTo>
                <a:close/>
              </a:path>
              <a:path w="2190750" h="2857500">
                <a:moveTo>
                  <a:pt x="605307" y="2603500"/>
                </a:moveTo>
                <a:lnTo>
                  <a:pt x="604177" y="2603500"/>
                </a:lnTo>
                <a:lnTo>
                  <a:pt x="605448" y="2605783"/>
                </a:lnTo>
                <a:lnTo>
                  <a:pt x="605307" y="2603500"/>
                </a:lnTo>
                <a:close/>
              </a:path>
              <a:path w="2190750" h="2857500">
                <a:moveTo>
                  <a:pt x="581380" y="2590800"/>
                </a:moveTo>
                <a:lnTo>
                  <a:pt x="547065" y="2590800"/>
                </a:lnTo>
                <a:lnTo>
                  <a:pt x="559333" y="2603500"/>
                </a:lnTo>
                <a:lnTo>
                  <a:pt x="568388" y="2603500"/>
                </a:lnTo>
                <a:lnTo>
                  <a:pt x="581380" y="2590800"/>
                </a:lnTo>
                <a:close/>
              </a:path>
              <a:path w="2190750" h="2857500">
                <a:moveTo>
                  <a:pt x="587883" y="2590800"/>
                </a:moveTo>
                <a:lnTo>
                  <a:pt x="587717" y="2590800"/>
                </a:lnTo>
                <a:lnTo>
                  <a:pt x="587844" y="2603500"/>
                </a:lnTo>
                <a:lnTo>
                  <a:pt x="596252" y="2603500"/>
                </a:lnTo>
                <a:lnTo>
                  <a:pt x="587883" y="2590800"/>
                </a:lnTo>
                <a:close/>
              </a:path>
              <a:path w="2190750" h="2857500">
                <a:moveTo>
                  <a:pt x="1598006" y="2590800"/>
                </a:moveTo>
                <a:lnTo>
                  <a:pt x="1594526" y="2590800"/>
                </a:lnTo>
                <a:lnTo>
                  <a:pt x="1589773" y="2603500"/>
                </a:lnTo>
                <a:lnTo>
                  <a:pt x="1597727" y="2603500"/>
                </a:lnTo>
                <a:lnTo>
                  <a:pt x="1598006" y="2590800"/>
                </a:lnTo>
                <a:close/>
              </a:path>
              <a:path w="2190750" h="2857500">
                <a:moveTo>
                  <a:pt x="1666684" y="2590800"/>
                </a:moveTo>
                <a:lnTo>
                  <a:pt x="1612341" y="2590800"/>
                </a:lnTo>
                <a:lnTo>
                  <a:pt x="1603997" y="2603500"/>
                </a:lnTo>
                <a:lnTo>
                  <a:pt x="1651368" y="2603500"/>
                </a:lnTo>
                <a:lnTo>
                  <a:pt x="1666684" y="2590800"/>
                </a:lnTo>
                <a:close/>
              </a:path>
              <a:path w="2190750" h="2857500">
                <a:moveTo>
                  <a:pt x="1703189" y="2590800"/>
                </a:moveTo>
                <a:lnTo>
                  <a:pt x="1667268" y="2590800"/>
                </a:lnTo>
                <a:lnTo>
                  <a:pt x="1665490" y="2603500"/>
                </a:lnTo>
                <a:lnTo>
                  <a:pt x="1711216" y="2603500"/>
                </a:lnTo>
                <a:lnTo>
                  <a:pt x="1703189" y="2590800"/>
                </a:lnTo>
                <a:close/>
              </a:path>
              <a:path w="2190750" h="2857500">
                <a:moveTo>
                  <a:pt x="1728692" y="2590800"/>
                </a:moveTo>
                <a:lnTo>
                  <a:pt x="1715515" y="2590800"/>
                </a:lnTo>
                <a:lnTo>
                  <a:pt x="1711216" y="2603500"/>
                </a:lnTo>
                <a:lnTo>
                  <a:pt x="1719987" y="2603500"/>
                </a:lnTo>
                <a:lnTo>
                  <a:pt x="1728692" y="2590800"/>
                </a:lnTo>
                <a:close/>
              </a:path>
              <a:path w="2190750" h="2857500">
                <a:moveTo>
                  <a:pt x="559511" y="2578100"/>
                </a:moveTo>
                <a:lnTo>
                  <a:pt x="551014" y="2578100"/>
                </a:lnTo>
                <a:lnTo>
                  <a:pt x="557390" y="2590800"/>
                </a:lnTo>
                <a:lnTo>
                  <a:pt x="559511" y="2578100"/>
                </a:lnTo>
                <a:close/>
              </a:path>
              <a:path w="2190750" h="2857500">
                <a:moveTo>
                  <a:pt x="578344" y="2578100"/>
                </a:moveTo>
                <a:lnTo>
                  <a:pt x="572322" y="2590800"/>
                </a:lnTo>
                <a:lnTo>
                  <a:pt x="581253" y="2590800"/>
                </a:lnTo>
                <a:lnTo>
                  <a:pt x="578344" y="2578100"/>
                </a:lnTo>
                <a:close/>
              </a:path>
              <a:path w="2190750" h="2857500">
                <a:moveTo>
                  <a:pt x="1625528" y="2578100"/>
                </a:moveTo>
                <a:lnTo>
                  <a:pt x="1613598" y="2578100"/>
                </a:lnTo>
                <a:lnTo>
                  <a:pt x="1619465" y="2590800"/>
                </a:lnTo>
                <a:lnTo>
                  <a:pt x="1623834" y="2590800"/>
                </a:lnTo>
                <a:lnTo>
                  <a:pt x="1625528" y="2578100"/>
                </a:lnTo>
                <a:close/>
              </a:path>
              <a:path w="2190750" h="2857500">
                <a:moveTo>
                  <a:pt x="1632953" y="2565400"/>
                </a:moveTo>
                <a:lnTo>
                  <a:pt x="1626349" y="2578100"/>
                </a:lnTo>
                <a:lnTo>
                  <a:pt x="1628955" y="2578100"/>
                </a:lnTo>
                <a:lnTo>
                  <a:pt x="1632292" y="2590800"/>
                </a:lnTo>
                <a:lnTo>
                  <a:pt x="1640713" y="2590800"/>
                </a:lnTo>
                <a:lnTo>
                  <a:pt x="1632953" y="2565400"/>
                </a:lnTo>
                <a:close/>
              </a:path>
              <a:path w="2190750" h="2857500">
                <a:moveTo>
                  <a:pt x="1729054" y="2565400"/>
                </a:moveTo>
                <a:lnTo>
                  <a:pt x="1665998" y="2565400"/>
                </a:lnTo>
                <a:lnTo>
                  <a:pt x="1664017" y="2578100"/>
                </a:lnTo>
                <a:lnTo>
                  <a:pt x="1641648" y="2578100"/>
                </a:lnTo>
                <a:lnTo>
                  <a:pt x="1640713" y="2590800"/>
                </a:lnTo>
                <a:lnTo>
                  <a:pt x="1722018" y="2590800"/>
                </a:lnTo>
                <a:lnTo>
                  <a:pt x="1724215" y="2578100"/>
                </a:lnTo>
                <a:lnTo>
                  <a:pt x="1729054" y="2565400"/>
                </a:lnTo>
                <a:close/>
              </a:path>
              <a:path w="2190750" h="2857500">
                <a:moveTo>
                  <a:pt x="457301" y="2565400"/>
                </a:moveTo>
                <a:lnTo>
                  <a:pt x="450519" y="2565400"/>
                </a:lnTo>
                <a:lnTo>
                  <a:pt x="455663" y="2578100"/>
                </a:lnTo>
                <a:lnTo>
                  <a:pt x="456653" y="2578100"/>
                </a:lnTo>
                <a:lnTo>
                  <a:pt x="457301" y="2565400"/>
                </a:lnTo>
                <a:close/>
              </a:path>
              <a:path w="2190750" h="2857500">
                <a:moveTo>
                  <a:pt x="487540" y="2552700"/>
                </a:moveTo>
                <a:lnTo>
                  <a:pt x="453971" y="2552700"/>
                </a:lnTo>
                <a:lnTo>
                  <a:pt x="463867" y="2565400"/>
                </a:lnTo>
                <a:lnTo>
                  <a:pt x="471138" y="2578100"/>
                </a:lnTo>
                <a:lnTo>
                  <a:pt x="483031" y="2578100"/>
                </a:lnTo>
                <a:lnTo>
                  <a:pt x="479729" y="2565400"/>
                </a:lnTo>
                <a:lnTo>
                  <a:pt x="483374" y="2565400"/>
                </a:lnTo>
                <a:lnTo>
                  <a:pt x="487540" y="2552700"/>
                </a:lnTo>
                <a:close/>
              </a:path>
              <a:path w="2190750" h="2857500">
                <a:moveTo>
                  <a:pt x="563524" y="2565400"/>
                </a:moveTo>
                <a:lnTo>
                  <a:pt x="550075" y="2565400"/>
                </a:lnTo>
                <a:lnTo>
                  <a:pt x="558330" y="2578100"/>
                </a:lnTo>
                <a:lnTo>
                  <a:pt x="566585" y="2578100"/>
                </a:lnTo>
                <a:lnTo>
                  <a:pt x="563524" y="2565400"/>
                </a:lnTo>
                <a:close/>
              </a:path>
              <a:path w="2190750" h="2857500">
                <a:moveTo>
                  <a:pt x="1616659" y="2565400"/>
                </a:moveTo>
                <a:lnTo>
                  <a:pt x="1614919" y="2578100"/>
                </a:lnTo>
                <a:lnTo>
                  <a:pt x="1626349" y="2578100"/>
                </a:lnTo>
                <a:lnTo>
                  <a:pt x="1616659" y="2565400"/>
                </a:lnTo>
                <a:close/>
              </a:path>
              <a:path w="2190750" h="2857500">
                <a:moveTo>
                  <a:pt x="1658581" y="2565400"/>
                </a:moveTo>
                <a:lnTo>
                  <a:pt x="1653120" y="2565400"/>
                </a:lnTo>
                <a:lnTo>
                  <a:pt x="1651257" y="2578100"/>
                </a:lnTo>
                <a:lnTo>
                  <a:pt x="1657972" y="2578100"/>
                </a:lnTo>
                <a:lnTo>
                  <a:pt x="1658581" y="2565400"/>
                </a:lnTo>
                <a:close/>
              </a:path>
              <a:path w="2190750" h="2857500">
                <a:moveTo>
                  <a:pt x="1753476" y="2565400"/>
                </a:moveTo>
                <a:lnTo>
                  <a:pt x="1736826" y="2565400"/>
                </a:lnTo>
                <a:lnTo>
                  <a:pt x="1733677" y="2578100"/>
                </a:lnTo>
                <a:lnTo>
                  <a:pt x="1752346" y="2578100"/>
                </a:lnTo>
                <a:lnTo>
                  <a:pt x="1753476" y="2565400"/>
                </a:lnTo>
                <a:close/>
              </a:path>
              <a:path w="2190750" h="2857500">
                <a:moveTo>
                  <a:pt x="453971" y="2552700"/>
                </a:moveTo>
                <a:lnTo>
                  <a:pt x="423942" y="2552700"/>
                </a:lnTo>
                <a:lnTo>
                  <a:pt x="431041" y="2565400"/>
                </a:lnTo>
                <a:lnTo>
                  <a:pt x="448783" y="2565400"/>
                </a:lnTo>
                <a:lnTo>
                  <a:pt x="453971" y="2552700"/>
                </a:lnTo>
                <a:close/>
              </a:path>
              <a:path w="2190750" h="2857500">
                <a:moveTo>
                  <a:pt x="535967" y="2552700"/>
                </a:moveTo>
                <a:lnTo>
                  <a:pt x="491223" y="2552700"/>
                </a:lnTo>
                <a:lnTo>
                  <a:pt x="500875" y="2565400"/>
                </a:lnTo>
                <a:lnTo>
                  <a:pt x="536714" y="2565400"/>
                </a:lnTo>
                <a:lnTo>
                  <a:pt x="536781" y="2554334"/>
                </a:lnTo>
                <a:lnTo>
                  <a:pt x="535967" y="2552700"/>
                </a:lnTo>
                <a:close/>
              </a:path>
              <a:path w="2190750" h="2857500">
                <a:moveTo>
                  <a:pt x="540499" y="2552700"/>
                </a:moveTo>
                <a:lnTo>
                  <a:pt x="536790" y="2552700"/>
                </a:lnTo>
                <a:lnTo>
                  <a:pt x="536781" y="2554334"/>
                </a:lnTo>
                <a:lnTo>
                  <a:pt x="542289" y="2565400"/>
                </a:lnTo>
                <a:lnTo>
                  <a:pt x="540499" y="2552700"/>
                </a:lnTo>
                <a:close/>
              </a:path>
              <a:path w="2190750" h="2857500">
                <a:moveTo>
                  <a:pt x="1647736" y="2552700"/>
                </a:moveTo>
                <a:lnTo>
                  <a:pt x="1641398" y="2552700"/>
                </a:lnTo>
                <a:lnTo>
                  <a:pt x="1635252" y="2565400"/>
                </a:lnTo>
                <a:lnTo>
                  <a:pt x="1646288" y="2565400"/>
                </a:lnTo>
                <a:lnTo>
                  <a:pt x="1647736" y="2552700"/>
                </a:lnTo>
                <a:close/>
              </a:path>
              <a:path w="2190750" h="2857500">
                <a:moveTo>
                  <a:pt x="1742439" y="2552700"/>
                </a:moveTo>
                <a:lnTo>
                  <a:pt x="1654089" y="2552700"/>
                </a:lnTo>
                <a:lnTo>
                  <a:pt x="1652607" y="2565400"/>
                </a:lnTo>
                <a:lnTo>
                  <a:pt x="1739734" y="2565400"/>
                </a:lnTo>
                <a:lnTo>
                  <a:pt x="1742439" y="2552700"/>
                </a:lnTo>
                <a:close/>
              </a:path>
              <a:path w="2190750" h="2857500">
                <a:moveTo>
                  <a:pt x="1752493" y="2540000"/>
                </a:moveTo>
                <a:lnTo>
                  <a:pt x="1707032" y="2540000"/>
                </a:lnTo>
                <a:lnTo>
                  <a:pt x="1701965" y="2552700"/>
                </a:lnTo>
                <a:lnTo>
                  <a:pt x="1744218" y="2552700"/>
                </a:lnTo>
                <a:lnTo>
                  <a:pt x="1739734" y="2565400"/>
                </a:lnTo>
                <a:lnTo>
                  <a:pt x="1755724" y="2565400"/>
                </a:lnTo>
                <a:lnTo>
                  <a:pt x="1753450" y="2552700"/>
                </a:lnTo>
                <a:lnTo>
                  <a:pt x="1752493" y="2540000"/>
                </a:lnTo>
                <a:close/>
              </a:path>
              <a:path w="2190750" h="2857500">
                <a:moveTo>
                  <a:pt x="405930" y="2540000"/>
                </a:moveTo>
                <a:lnTo>
                  <a:pt x="403136" y="2540000"/>
                </a:lnTo>
                <a:lnTo>
                  <a:pt x="405866" y="2552700"/>
                </a:lnTo>
                <a:lnTo>
                  <a:pt x="405930" y="2540000"/>
                </a:lnTo>
                <a:close/>
              </a:path>
              <a:path w="2190750" h="2857500">
                <a:moveTo>
                  <a:pt x="504340" y="2540000"/>
                </a:moveTo>
                <a:lnTo>
                  <a:pt x="414997" y="2540000"/>
                </a:lnTo>
                <a:lnTo>
                  <a:pt x="413753" y="2552700"/>
                </a:lnTo>
                <a:lnTo>
                  <a:pt x="512834" y="2552700"/>
                </a:lnTo>
                <a:lnTo>
                  <a:pt x="504340" y="2540000"/>
                </a:lnTo>
                <a:close/>
              </a:path>
              <a:path w="2190750" h="2857500">
                <a:moveTo>
                  <a:pt x="532028" y="2540000"/>
                </a:moveTo>
                <a:lnTo>
                  <a:pt x="522401" y="2540000"/>
                </a:lnTo>
                <a:lnTo>
                  <a:pt x="524890" y="2552700"/>
                </a:lnTo>
                <a:lnTo>
                  <a:pt x="537616" y="2552700"/>
                </a:lnTo>
                <a:lnTo>
                  <a:pt x="532028" y="2540000"/>
                </a:lnTo>
                <a:close/>
              </a:path>
              <a:path w="2190750" h="2857500">
                <a:moveTo>
                  <a:pt x="1787029" y="2514600"/>
                </a:moveTo>
                <a:lnTo>
                  <a:pt x="1775320" y="2514600"/>
                </a:lnTo>
                <a:lnTo>
                  <a:pt x="1770392" y="2527300"/>
                </a:lnTo>
                <a:lnTo>
                  <a:pt x="1697266" y="2527300"/>
                </a:lnTo>
                <a:lnTo>
                  <a:pt x="1695340" y="2540000"/>
                </a:lnTo>
                <a:lnTo>
                  <a:pt x="1684131" y="2552700"/>
                </a:lnTo>
                <a:lnTo>
                  <a:pt x="1698625" y="2552700"/>
                </a:lnTo>
                <a:lnTo>
                  <a:pt x="1705990" y="2540000"/>
                </a:lnTo>
                <a:lnTo>
                  <a:pt x="1783940" y="2540000"/>
                </a:lnTo>
                <a:lnTo>
                  <a:pt x="1787392" y="2527300"/>
                </a:lnTo>
                <a:lnTo>
                  <a:pt x="1787029" y="2514600"/>
                </a:lnTo>
                <a:close/>
              </a:path>
              <a:path w="2190750" h="2857500">
                <a:moveTo>
                  <a:pt x="467402" y="2501900"/>
                </a:moveTo>
                <a:lnTo>
                  <a:pt x="396608" y="2501900"/>
                </a:lnTo>
                <a:lnTo>
                  <a:pt x="396773" y="2514600"/>
                </a:lnTo>
                <a:lnTo>
                  <a:pt x="403453" y="2514600"/>
                </a:lnTo>
                <a:lnTo>
                  <a:pt x="414147" y="2527300"/>
                </a:lnTo>
                <a:lnTo>
                  <a:pt x="414693" y="2540000"/>
                </a:lnTo>
                <a:lnTo>
                  <a:pt x="422160" y="2540000"/>
                </a:lnTo>
                <a:lnTo>
                  <a:pt x="419379" y="2527300"/>
                </a:lnTo>
                <a:lnTo>
                  <a:pt x="479697" y="2527300"/>
                </a:lnTo>
                <a:lnTo>
                  <a:pt x="473354" y="2514600"/>
                </a:lnTo>
                <a:lnTo>
                  <a:pt x="467402" y="2501900"/>
                </a:lnTo>
                <a:close/>
              </a:path>
              <a:path w="2190750" h="2857500">
                <a:moveTo>
                  <a:pt x="473456" y="2527300"/>
                </a:moveTo>
                <a:lnTo>
                  <a:pt x="422668" y="2527300"/>
                </a:lnTo>
                <a:lnTo>
                  <a:pt x="422160" y="2540000"/>
                </a:lnTo>
                <a:lnTo>
                  <a:pt x="476542" y="2540000"/>
                </a:lnTo>
                <a:lnTo>
                  <a:pt x="473456" y="2527300"/>
                </a:lnTo>
                <a:close/>
              </a:path>
              <a:path w="2190750" h="2857500">
                <a:moveTo>
                  <a:pt x="489281" y="2527300"/>
                </a:moveTo>
                <a:lnTo>
                  <a:pt x="482015" y="2527300"/>
                </a:lnTo>
                <a:lnTo>
                  <a:pt x="481444" y="2540000"/>
                </a:lnTo>
                <a:lnTo>
                  <a:pt x="492491" y="2540000"/>
                </a:lnTo>
                <a:lnTo>
                  <a:pt x="489281" y="2527300"/>
                </a:lnTo>
                <a:close/>
              </a:path>
              <a:path w="2190750" h="2857500">
                <a:moveTo>
                  <a:pt x="512483" y="2527300"/>
                </a:moveTo>
                <a:lnTo>
                  <a:pt x="502721" y="2527300"/>
                </a:lnTo>
                <a:lnTo>
                  <a:pt x="500495" y="2540000"/>
                </a:lnTo>
                <a:lnTo>
                  <a:pt x="516293" y="2540000"/>
                </a:lnTo>
                <a:lnTo>
                  <a:pt x="512483" y="2527300"/>
                </a:lnTo>
                <a:close/>
              </a:path>
              <a:path w="2190750" h="2857500">
                <a:moveTo>
                  <a:pt x="1677365" y="2527300"/>
                </a:moveTo>
                <a:lnTo>
                  <a:pt x="1674190" y="2527300"/>
                </a:lnTo>
                <a:lnTo>
                  <a:pt x="1666633" y="2540000"/>
                </a:lnTo>
                <a:lnTo>
                  <a:pt x="1671307" y="2540000"/>
                </a:lnTo>
                <a:lnTo>
                  <a:pt x="1677365" y="2527300"/>
                </a:lnTo>
                <a:close/>
              </a:path>
              <a:path w="2190750" h="2857500">
                <a:moveTo>
                  <a:pt x="1688084" y="2527300"/>
                </a:moveTo>
                <a:lnTo>
                  <a:pt x="1684235" y="2527300"/>
                </a:lnTo>
                <a:lnTo>
                  <a:pt x="1683042" y="2540000"/>
                </a:lnTo>
                <a:lnTo>
                  <a:pt x="1688058" y="2540000"/>
                </a:lnTo>
                <a:lnTo>
                  <a:pt x="1688084" y="2527300"/>
                </a:lnTo>
                <a:close/>
              </a:path>
              <a:path w="2190750" h="2857500">
                <a:moveTo>
                  <a:pt x="494233" y="2514600"/>
                </a:moveTo>
                <a:lnTo>
                  <a:pt x="476669" y="2514600"/>
                </a:lnTo>
                <a:lnTo>
                  <a:pt x="487260" y="2527300"/>
                </a:lnTo>
                <a:lnTo>
                  <a:pt x="500049" y="2527300"/>
                </a:lnTo>
                <a:lnTo>
                  <a:pt x="494233" y="2514600"/>
                </a:lnTo>
                <a:close/>
              </a:path>
              <a:path w="2190750" h="2857500">
                <a:moveTo>
                  <a:pt x="513257" y="2514600"/>
                </a:moveTo>
                <a:lnTo>
                  <a:pt x="501002" y="2514600"/>
                </a:lnTo>
                <a:lnTo>
                  <a:pt x="500049" y="2527300"/>
                </a:lnTo>
                <a:lnTo>
                  <a:pt x="508482" y="2527300"/>
                </a:lnTo>
                <a:lnTo>
                  <a:pt x="513257" y="2514600"/>
                </a:lnTo>
                <a:close/>
              </a:path>
              <a:path w="2190750" h="2857500">
                <a:moveTo>
                  <a:pt x="1694599" y="2514600"/>
                </a:moveTo>
                <a:lnTo>
                  <a:pt x="1690271" y="2514600"/>
                </a:lnTo>
                <a:lnTo>
                  <a:pt x="1694574" y="2527300"/>
                </a:lnTo>
                <a:lnTo>
                  <a:pt x="1703895" y="2527300"/>
                </a:lnTo>
                <a:lnTo>
                  <a:pt x="1694599" y="2514600"/>
                </a:lnTo>
                <a:close/>
              </a:path>
              <a:path w="2190750" h="2857500">
                <a:moveTo>
                  <a:pt x="1771497" y="2514600"/>
                </a:moveTo>
                <a:lnTo>
                  <a:pt x="1707455" y="2514600"/>
                </a:lnTo>
                <a:lnTo>
                  <a:pt x="1703997" y="2527300"/>
                </a:lnTo>
                <a:lnTo>
                  <a:pt x="1770392" y="2527300"/>
                </a:lnTo>
                <a:lnTo>
                  <a:pt x="1771497" y="2514600"/>
                </a:lnTo>
                <a:close/>
              </a:path>
              <a:path w="2190750" h="2857500">
                <a:moveTo>
                  <a:pt x="374929" y="2501900"/>
                </a:moveTo>
                <a:lnTo>
                  <a:pt x="377812" y="2514600"/>
                </a:lnTo>
                <a:lnTo>
                  <a:pt x="383857" y="2514600"/>
                </a:lnTo>
                <a:lnTo>
                  <a:pt x="374929" y="2501900"/>
                </a:lnTo>
                <a:close/>
              </a:path>
              <a:path w="2190750" h="2857500">
                <a:moveTo>
                  <a:pt x="390156" y="2501900"/>
                </a:moveTo>
                <a:lnTo>
                  <a:pt x="387845" y="2501900"/>
                </a:lnTo>
                <a:lnTo>
                  <a:pt x="388493" y="2514600"/>
                </a:lnTo>
                <a:lnTo>
                  <a:pt x="390893" y="2514600"/>
                </a:lnTo>
                <a:lnTo>
                  <a:pt x="390156" y="2501900"/>
                </a:lnTo>
                <a:close/>
              </a:path>
              <a:path w="2190750" h="2857500">
                <a:moveTo>
                  <a:pt x="484009" y="2501900"/>
                </a:moveTo>
                <a:lnTo>
                  <a:pt x="478713" y="2514600"/>
                </a:lnTo>
                <a:lnTo>
                  <a:pt x="490626" y="2514600"/>
                </a:lnTo>
                <a:lnTo>
                  <a:pt x="484009" y="2501900"/>
                </a:lnTo>
                <a:close/>
              </a:path>
              <a:path w="2190750" h="2857500">
                <a:moveTo>
                  <a:pt x="1791564" y="2501900"/>
                </a:moveTo>
                <a:lnTo>
                  <a:pt x="1720926" y="2501900"/>
                </a:lnTo>
                <a:lnTo>
                  <a:pt x="1713920" y="2514600"/>
                </a:lnTo>
                <a:lnTo>
                  <a:pt x="1787999" y="2514600"/>
                </a:lnTo>
                <a:lnTo>
                  <a:pt x="1791564" y="2501900"/>
                </a:lnTo>
                <a:close/>
              </a:path>
              <a:path w="2190750" h="2857500">
                <a:moveTo>
                  <a:pt x="1812963" y="2501900"/>
                </a:moveTo>
                <a:lnTo>
                  <a:pt x="1805901" y="2501900"/>
                </a:lnTo>
                <a:lnTo>
                  <a:pt x="1808302" y="2514600"/>
                </a:lnTo>
                <a:lnTo>
                  <a:pt x="1809724" y="2514600"/>
                </a:lnTo>
                <a:lnTo>
                  <a:pt x="1812963" y="2501900"/>
                </a:lnTo>
                <a:close/>
              </a:path>
              <a:path w="2190750" h="2857500">
                <a:moveTo>
                  <a:pt x="459165" y="2489200"/>
                </a:moveTo>
                <a:lnTo>
                  <a:pt x="368911" y="2489200"/>
                </a:lnTo>
                <a:lnTo>
                  <a:pt x="367817" y="2501900"/>
                </a:lnTo>
                <a:lnTo>
                  <a:pt x="462673" y="2501900"/>
                </a:lnTo>
                <a:lnTo>
                  <a:pt x="459165" y="2489200"/>
                </a:lnTo>
                <a:close/>
              </a:path>
              <a:path w="2190750" h="2857500">
                <a:moveTo>
                  <a:pt x="481207" y="2499416"/>
                </a:moveTo>
                <a:lnTo>
                  <a:pt x="481507" y="2501900"/>
                </a:lnTo>
                <a:lnTo>
                  <a:pt x="482310" y="2501900"/>
                </a:lnTo>
                <a:lnTo>
                  <a:pt x="481207" y="2499416"/>
                </a:lnTo>
                <a:close/>
              </a:path>
              <a:path w="2190750" h="2857500">
                <a:moveTo>
                  <a:pt x="482815" y="2489200"/>
                </a:moveTo>
                <a:lnTo>
                  <a:pt x="482358" y="2489200"/>
                </a:lnTo>
                <a:lnTo>
                  <a:pt x="483298" y="2501900"/>
                </a:lnTo>
                <a:lnTo>
                  <a:pt x="488383" y="2501900"/>
                </a:lnTo>
                <a:lnTo>
                  <a:pt x="482815" y="2489200"/>
                </a:lnTo>
                <a:close/>
              </a:path>
              <a:path w="2190750" h="2857500">
                <a:moveTo>
                  <a:pt x="1765729" y="2476500"/>
                </a:moveTo>
                <a:lnTo>
                  <a:pt x="1734048" y="2476500"/>
                </a:lnTo>
                <a:lnTo>
                  <a:pt x="1730690" y="2489200"/>
                </a:lnTo>
                <a:lnTo>
                  <a:pt x="1728607" y="2489200"/>
                </a:lnTo>
                <a:lnTo>
                  <a:pt x="1726006" y="2501900"/>
                </a:lnTo>
                <a:lnTo>
                  <a:pt x="1773624" y="2501900"/>
                </a:lnTo>
                <a:lnTo>
                  <a:pt x="1769376" y="2489200"/>
                </a:lnTo>
                <a:lnTo>
                  <a:pt x="1765729" y="2476500"/>
                </a:lnTo>
                <a:close/>
              </a:path>
              <a:path w="2190750" h="2857500">
                <a:moveTo>
                  <a:pt x="1773923" y="2476500"/>
                </a:moveTo>
                <a:lnTo>
                  <a:pt x="1765729" y="2476500"/>
                </a:lnTo>
                <a:lnTo>
                  <a:pt x="1769376" y="2489200"/>
                </a:lnTo>
                <a:lnTo>
                  <a:pt x="1773624" y="2501900"/>
                </a:lnTo>
                <a:lnTo>
                  <a:pt x="1794408" y="2501900"/>
                </a:lnTo>
                <a:lnTo>
                  <a:pt x="1794514" y="2489200"/>
                </a:lnTo>
                <a:lnTo>
                  <a:pt x="1779015" y="2489200"/>
                </a:lnTo>
                <a:lnTo>
                  <a:pt x="1773923" y="2476500"/>
                </a:lnTo>
                <a:close/>
              </a:path>
              <a:path w="2190750" h="2857500">
                <a:moveTo>
                  <a:pt x="1827184" y="2476500"/>
                </a:moveTo>
                <a:lnTo>
                  <a:pt x="1773923" y="2476500"/>
                </a:lnTo>
                <a:lnTo>
                  <a:pt x="1779015" y="2489200"/>
                </a:lnTo>
                <a:lnTo>
                  <a:pt x="1794514" y="2489200"/>
                </a:lnTo>
                <a:lnTo>
                  <a:pt x="1794408" y="2501900"/>
                </a:lnTo>
                <a:lnTo>
                  <a:pt x="1820501" y="2501900"/>
                </a:lnTo>
                <a:lnTo>
                  <a:pt x="1824223" y="2489200"/>
                </a:lnTo>
                <a:lnTo>
                  <a:pt x="1827184" y="2476500"/>
                </a:lnTo>
                <a:close/>
              </a:path>
              <a:path w="2190750" h="2857500">
                <a:moveTo>
                  <a:pt x="479971" y="2489200"/>
                </a:moveTo>
                <a:lnTo>
                  <a:pt x="476669" y="2489200"/>
                </a:lnTo>
                <a:lnTo>
                  <a:pt x="481207" y="2499416"/>
                </a:lnTo>
                <a:lnTo>
                  <a:pt x="479971" y="2489200"/>
                </a:lnTo>
                <a:close/>
              </a:path>
              <a:path w="2190750" h="2857500">
                <a:moveTo>
                  <a:pt x="440829" y="2476500"/>
                </a:moveTo>
                <a:lnTo>
                  <a:pt x="361340" y="2476500"/>
                </a:lnTo>
                <a:lnTo>
                  <a:pt x="368301" y="2489200"/>
                </a:lnTo>
                <a:lnTo>
                  <a:pt x="445178" y="2489200"/>
                </a:lnTo>
                <a:lnTo>
                  <a:pt x="440829" y="2476500"/>
                </a:lnTo>
                <a:close/>
              </a:path>
              <a:path w="2190750" h="2857500">
                <a:moveTo>
                  <a:pt x="455739" y="2476500"/>
                </a:moveTo>
                <a:lnTo>
                  <a:pt x="449948" y="2476500"/>
                </a:lnTo>
                <a:lnTo>
                  <a:pt x="455968" y="2489200"/>
                </a:lnTo>
                <a:lnTo>
                  <a:pt x="455739" y="2476500"/>
                </a:lnTo>
                <a:close/>
              </a:path>
              <a:path w="2190750" h="2857500">
                <a:moveTo>
                  <a:pt x="1728774" y="2476500"/>
                </a:moveTo>
                <a:lnTo>
                  <a:pt x="1722107" y="2476500"/>
                </a:lnTo>
                <a:lnTo>
                  <a:pt x="1716671" y="2489200"/>
                </a:lnTo>
                <a:lnTo>
                  <a:pt x="1723377" y="2489200"/>
                </a:lnTo>
                <a:lnTo>
                  <a:pt x="1728774" y="2476500"/>
                </a:lnTo>
                <a:close/>
              </a:path>
              <a:path w="2190750" h="2857500">
                <a:moveTo>
                  <a:pt x="427235" y="2463800"/>
                </a:moveTo>
                <a:lnTo>
                  <a:pt x="356831" y="2463800"/>
                </a:lnTo>
                <a:lnTo>
                  <a:pt x="355189" y="2476500"/>
                </a:lnTo>
                <a:lnTo>
                  <a:pt x="431431" y="2476500"/>
                </a:lnTo>
                <a:lnTo>
                  <a:pt x="427235" y="2463800"/>
                </a:lnTo>
                <a:close/>
              </a:path>
              <a:path w="2190750" h="2857500">
                <a:moveTo>
                  <a:pt x="441439" y="2463800"/>
                </a:moveTo>
                <a:lnTo>
                  <a:pt x="435363" y="2463800"/>
                </a:lnTo>
                <a:lnTo>
                  <a:pt x="434447" y="2476500"/>
                </a:lnTo>
                <a:lnTo>
                  <a:pt x="446060" y="2476500"/>
                </a:lnTo>
                <a:lnTo>
                  <a:pt x="441439" y="2463800"/>
                </a:lnTo>
                <a:close/>
              </a:path>
              <a:path w="2190750" h="2857500">
                <a:moveTo>
                  <a:pt x="1828388" y="2463800"/>
                </a:moveTo>
                <a:lnTo>
                  <a:pt x="1758602" y="2463800"/>
                </a:lnTo>
                <a:lnTo>
                  <a:pt x="1753384" y="2476500"/>
                </a:lnTo>
                <a:lnTo>
                  <a:pt x="1827216" y="2476500"/>
                </a:lnTo>
                <a:lnTo>
                  <a:pt x="1828388" y="2463800"/>
                </a:lnTo>
                <a:close/>
              </a:path>
              <a:path w="2190750" h="2857500">
                <a:moveTo>
                  <a:pt x="328472" y="2451100"/>
                </a:moveTo>
                <a:lnTo>
                  <a:pt x="324612" y="2451100"/>
                </a:lnTo>
                <a:lnTo>
                  <a:pt x="329946" y="2463800"/>
                </a:lnTo>
                <a:lnTo>
                  <a:pt x="332879" y="2463800"/>
                </a:lnTo>
                <a:lnTo>
                  <a:pt x="328472" y="2451100"/>
                </a:lnTo>
                <a:close/>
              </a:path>
              <a:path w="2190750" h="2857500">
                <a:moveTo>
                  <a:pt x="340258" y="2451100"/>
                </a:moveTo>
                <a:lnTo>
                  <a:pt x="337197" y="2463800"/>
                </a:lnTo>
                <a:lnTo>
                  <a:pt x="342528" y="2452747"/>
                </a:lnTo>
                <a:lnTo>
                  <a:pt x="340258" y="2451100"/>
                </a:lnTo>
                <a:close/>
              </a:path>
              <a:path w="2190750" h="2857500">
                <a:moveTo>
                  <a:pt x="408368" y="2451100"/>
                </a:moveTo>
                <a:lnTo>
                  <a:pt x="343323" y="2451100"/>
                </a:lnTo>
                <a:lnTo>
                  <a:pt x="342528" y="2452747"/>
                </a:lnTo>
                <a:lnTo>
                  <a:pt x="357759" y="2463800"/>
                </a:lnTo>
                <a:lnTo>
                  <a:pt x="410298" y="2463800"/>
                </a:lnTo>
                <a:lnTo>
                  <a:pt x="408368" y="2451100"/>
                </a:lnTo>
                <a:close/>
              </a:path>
              <a:path w="2190750" h="2857500">
                <a:moveTo>
                  <a:pt x="414714" y="2451960"/>
                </a:moveTo>
                <a:lnTo>
                  <a:pt x="410298" y="2463800"/>
                </a:lnTo>
                <a:lnTo>
                  <a:pt x="419381" y="2463800"/>
                </a:lnTo>
                <a:lnTo>
                  <a:pt x="415889" y="2453594"/>
                </a:lnTo>
                <a:lnTo>
                  <a:pt x="414714" y="2451960"/>
                </a:lnTo>
                <a:close/>
              </a:path>
              <a:path w="2190750" h="2857500">
                <a:moveTo>
                  <a:pt x="425145" y="2451100"/>
                </a:moveTo>
                <a:lnTo>
                  <a:pt x="415036" y="2451100"/>
                </a:lnTo>
                <a:lnTo>
                  <a:pt x="415889" y="2453594"/>
                </a:lnTo>
                <a:lnTo>
                  <a:pt x="423227" y="2463800"/>
                </a:lnTo>
                <a:lnTo>
                  <a:pt x="425145" y="2451100"/>
                </a:lnTo>
                <a:close/>
              </a:path>
              <a:path w="2190750" h="2857500">
                <a:moveTo>
                  <a:pt x="444030" y="2451100"/>
                </a:moveTo>
                <a:lnTo>
                  <a:pt x="439750" y="2451100"/>
                </a:lnTo>
                <a:lnTo>
                  <a:pt x="434022" y="2463800"/>
                </a:lnTo>
                <a:lnTo>
                  <a:pt x="444030" y="2451100"/>
                </a:lnTo>
                <a:close/>
              </a:path>
              <a:path w="2190750" h="2857500">
                <a:moveTo>
                  <a:pt x="1773389" y="2451100"/>
                </a:moveTo>
                <a:lnTo>
                  <a:pt x="1761337" y="2451100"/>
                </a:lnTo>
                <a:lnTo>
                  <a:pt x="1763136" y="2463800"/>
                </a:lnTo>
                <a:lnTo>
                  <a:pt x="1776488" y="2463800"/>
                </a:lnTo>
                <a:lnTo>
                  <a:pt x="1773389" y="2451100"/>
                </a:lnTo>
                <a:close/>
              </a:path>
              <a:path w="2190750" h="2857500">
                <a:moveTo>
                  <a:pt x="1812429" y="2451100"/>
                </a:moveTo>
                <a:lnTo>
                  <a:pt x="1778292" y="2451100"/>
                </a:lnTo>
                <a:lnTo>
                  <a:pt x="1776488" y="2463800"/>
                </a:lnTo>
                <a:lnTo>
                  <a:pt x="1814004" y="2463800"/>
                </a:lnTo>
                <a:lnTo>
                  <a:pt x="1812429" y="2451100"/>
                </a:lnTo>
                <a:close/>
              </a:path>
              <a:path w="2190750" h="2857500">
                <a:moveTo>
                  <a:pt x="1839569" y="2451100"/>
                </a:moveTo>
                <a:lnTo>
                  <a:pt x="1818995" y="2451100"/>
                </a:lnTo>
                <a:lnTo>
                  <a:pt x="1817166" y="2463800"/>
                </a:lnTo>
                <a:lnTo>
                  <a:pt x="1832964" y="2463800"/>
                </a:lnTo>
                <a:lnTo>
                  <a:pt x="1839569" y="2451100"/>
                </a:lnTo>
                <a:close/>
              </a:path>
              <a:path w="2190750" h="2857500">
                <a:moveTo>
                  <a:pt x="1865845" y="2438400"/>
                </a:moveTo>
                <a:lnTo>
                  <a:pt x="1759483" y="2438400"/>
                </a:lnTo>
                <a:lnTo>
                  <a:pt x="1764169" y="2451100"/>
                </a:lnTo>
                <a:lnTo>
                  <a:pt x="1844522" y="2451100"/>
                </a:lnTo>
                <a:lnTo>
                  <a:pt x="1835086" y="2463800"/>
                </a:lnTo>
                <a:lnTo>
                  <a:pt x="1853795" y="2463800"/>
                </a:lnTo>
                <a:lnTo>
                  <a:pt x="1861817" y="2451100"/>
                </a:lnTo>
                <a:lnTo>
                  <a:pt x="1865845" y="2438400"/>
                </a:lnTo>
                <a:close/>
              </a:path>
              <a:path w="2190750" h="2857500">
                <a:moveTo>
                  <a:pt x="415036" y="2451100"/>
                </a:moveTo>
                <a:lnTo>
                  <a:pt x="414714" y="2451960"/>
                </a:lnTo>
                <a:lnTo>
                  <a:pt x="415889" y="2453594"/>
                </a:lnTo>
                <a:lnTo>
                  <a:pt x="415036" y="2451100"/>
                </a:lnTo>
                <a:close/>
              </a:path>
              <a:path w="2190750" h="2857500">
                <a:moveTo>
                  <a:pt x="415036" y="2451100"/>
                </a:moveTo>
                <a:lnTo>
                  <a:pt x="414096" y="2451100"/>
                </a:lnTo>
                <a:lnTo>
                  <a:pt x="414714" y="2451960"/>
                </a:lnTo>
                <a:lnTo>
                  <a:pt x="415036" y="2451100"/>
                </a:lnTo>
                <a:close/>
              </a:path>
              <a:path w="2190750" h="2857500">
                <a:moveTo>
                  <a:pt x="347218" y="2413000"/>
                </a:moveTo>
                <a:lnTo>
                  <a:pt x="304350" y="2413000"/>
                </a:lnTo>
                <a:lnTo>
                  <a:pt x="315750" y="2438400"/>
                </a:lnTo>
                <a:lnTo>
                  <a:pt x="327984" y="2451100"/>
                </a:lnTo>
                <a:lnTo>
                  <a:pt x="427507" y="2451100"/>
                </a:lnTo>
                <a:lnTo>
                  <a:pt x="415759" y="2438400"/>
                </a:lnTo>
                <a:lnTo>
                  <a:pt x="317715" y="2438400"/>
                </a:lnTo>
                <a:lnTo>
                  <a:pt x="317652" y="2425700"/>
                </a:lnTo>
                <a:lnTo>
                  <a:pt x="349338" y="2425700"/>
                </a:lnTo>
                <a:lnTo>
                  <a:pt x="347218" y="2413000"/>
                </a:lnTo>
                <a:close/>
              </a:path>
              <a:path w="2190750" h="2857500">
                <a:moveTo>
                  <a:pt x="351358" y="2425700"/>
                </a:moveTo>
                <a:lnTo>
                  <a:pt x="321119" y="2425700"/>
                </a:lnTo>
                <a:lnTo>
                  <a:pt x="324485" y="2438400"/>
                </a:lnTo>
                <a:lnTo>
                  <a:pt x="358038" y="2438400"/>
                </a:lnTo>
                <a:lnTo>
                  <a:pt x="351358" y="2425700"/>
                </a:lnTo>
                <a:close/>
              </a:path>
              <a:path w="2190750" h="2857500">
                <a:moveTo>
                  <a:pt x="419569" y="2425700"/>
                </a:moveTo>
                <a:lnTo>
                  <a:pt x="356654" y="2425700"/>
                </a:lnTo>
                <a:lnTo>
                  <a:pt x="358038" y="2438400"/>
                </a:lnTo>
                <a:lnTo>
                  <a:pt x="417055" y="2438400"/>
                </a:lnTo>
                <a:lnTo>
                  <a:pt x="419569" y="2425700"/>
                </a:lnTo>
                <a:close/>
              </a:path>
              <a:path w="2190750" h="2857500">
                <a:moveTo>
                  <a:pt x="1768309" y="2425700"/>
                </a:moveTo>
                <a:lnTo>
                  <a:pt x="1758810" y="2438400"/>
                </a:lnTo>
                <a:lnTo>
                  <a:pt x="1766239" y="2438400"/>
                </a:lnTo>
                <a:lnTo>
                  <a:pt x="1768309" y="2425700"/>
                </a:lnTo>
                <a:close/>
              </a:path>
              <a:path w="2190750" h="2857500">
                <a:moveTo>
                  <a:pt x="1781822" y="2425700"/>
                </a:moveTo>
                <a:lnTo>
                  <a:pt x="1772893" y="2425700"/>
                </a:lnTo>
                <a:lnTo>
                  <a:pt x="1772744" y="2438400"/>
                </a:lnTo>
                <a:lnTo>
                  <a:pt x="1782711" y="2438400"/>
                </a:lnTo>
                <a:lnTo>
                  <a:pt x="1781822" y="2425700"/>
                </a:lnTo>
                <a:close/>
              </a:path>
              <a:path w="2190750" h="2857500">
                <a:moveTo>
                  <a:pt x="1853517" y="2425700"/>
                </a:moveTo>
                <a:lnTo>
                  <a:pt x="1793798" y="2425700"/>
                </a:lnTo>
                <a:lnTo>
                  <a:pt x="1789283" y="2438400"/>
                </a:lnTo>
                <a:lnTo>
                  <a:pt x="1855757" y="2438400"/>
                </a:lnTo>
                <a:lnTo>
                  <a:pt x="1853517" y="2425700"/>
                </a:lnTo>
                <a:close/>
              </a:path>
              <a:path w="2190750" h="2857500">
                <a:moveTo>
                  <a:pt x="1882127" y="2425700"/>
                </a:moveTo>
                <a:lnTo>
                  <a:pt x="1878025" y="2425700"/>
                </a:lnTo>
                <a:lnTo>
                  <a:pt x="1877529" y="2438400"/>
                </a:lnTo>
                <a:lnTo>
                  <a:pt x="1882127" y="2425700"/>
                </a:lnTo>
                <a:close/>
              </a:path>
              <a:path w="2190750" h="2857500">
                <a:moveTo>
                  <a:pt x="410182" y="2413000"/>
                </a:moveTo>
                <a:lnTo>
                  <a:pt x="347218" y="2413000"/>
                </a:lnTo>
                <a:lnTo>
                  <a:pt x="355371" y="2425700"/>
                </a:lnTo>
                <a:lnTo>
                  <a:pt x="417918" y="2425700"/>
                </a:lnTo>
                <a:lnTo>
                  <a:pt x="410182" y="2413000"/>
                </a:lnTo>
                <a:close/>
              </a:path>
              <a:path w="2190750" h="2857500">
                <a:moveTo>
                  <a:pt x="1781022" y="2413000"/>
                </a:moveTo>
                <a:lnTo>
                  <a:pt x="1774753" y="2425700"/>
                </a:lnTo>
                <a:lnTo>
                  <a:pt x="1776387" y="2425700"/>
                </a:lnTo>
                <a:lnTo>
                  <a:pt x="1781022" y="2413000"/>
                </a:lnTo>
                <a:close/>
              </a:path>
              <a:path w="2190750" h="2857500">
                <a:moveTo>
                  <a:pt x="1797507" y="2413000"/>
                </a:moveTo>
                <a:lnTo>
                  <a:pt x="1796224" y="2425700"/>
                </a:lnTo>
                <a:lnTo>
                  <a:pt x="1798294" y="2425700"/>
                </a:lnTo>
                <a:lnTo>
                  <a:pt x="1797507" y="2413000"/>
                </a:lnTo>
                <a:close/>
              </a:path>
              <a:path w="2190750" h="2857500">
                <a:moveTo>
                  <a:pt x="1821897" y="2400300"/>
                </a:moveTo>
                <a:lnTo>
                  <a:pt x="1811684" y="2400300"/>
                </a:lnTo>
                <a:lnTo>
                  <a:pt x="1809253" y="2413000"/>
                </a:lnTo>
                <a:lnTo>
                  <a:pt x="1804713" y="2425700"/>
                </a:lnTo>
                <a:lnTo>
                  <a:pt x="1862086" y="2425700"/>
                </a:lnTo>
                <a:lnTo>
                  <a:pt x="1863572" y="2413000"/>
                </a:lnTo>
                <a:lnTo>
                  <a:pt x="1818970" y="2413000"/>
                </a:lnTo>
                <a:lnTo>
                  <a:pt x="1821897" y="2400300"/>
                </a:lnTo>
                <a:close/>
              </a:path>
              <a:path w="2190750" h="2857500">
                <a:moveTo>
                  <a:pt x="1878901" y="2413000"/>
                </a:moveTo>
                <a:lnTo>
                  <a:pt x="1863572" y="2413000"/>
                </a:lnTo>
                <a:lnTo>
                  <a:pt x="1869287" y="2425700"/>
                </a:lnTo>
                <a:lnTo>
                  <a:pt x="1880603" y="2425700"/>
                </a:lnTo>
                <a:lnTo>
                  <a:pt x="1878901" y="2413000"/>
                </a:lnTo>
                <a:close/>
              </a:path>
              <a:path w="2190750" h="2857500">
                <a:moveTo>
                  <a:pt x="311213" y="2400300"/>
                </a:moveTo>
                <a:lnTo>
                  <a:pt x="303994" y="2400300"/>
                </a:lnTo>
                <a:lnTo>
                  <a:pt x="300748" y="2413000"/>
                </a:lnTo>
                <a:lnTo>
                  <a:pt x="320903" y="2413000"/>
                </a:lnTo>
                <a:lnTo>
                  <a:pt x="320845" y="2412744"/>
                </a:lnTo>
                <a:lnTo>
                  <a:pt x="311213" y="2400300"/>
                </a:lnTo>
                <a:close/>
              </a:path>
              <a:path w="2190750" h="2857500">
                <a:moveTo>
                  <a:pt x="320845" y="2412744"/>
                </a:moveTo>
                <a:lnTo>
                  <a:pt x="320903" y="2413000"/>
                </a:lnTo>
                <a:lnTo>
                  <a:pt x="321043" y="2413000"/>
                </a:lnTo>
                <a:lnTo>
                  <a:pt x="320845" y="2412744"/>
                </a:lnTo>
                <a:close/>
              </a:path>
              <a:path w="2190750" h="2857500">
                <a:moveTo>
                  <a:pt x="365860" y="2400300"/>
                </a:moveTo>
                <a:lnTo>
                  <a:pt x="318008" y="2400300"/>
                </a:lnTo>
                <a:lnTo>
                  <a:pt x="320845" y="2412744"/>
                </a:lnTo>
                <a:lnTo>
                  <a:pt x="321043" y="2413000"/>
                </a:lnTo>
                <a:lnTo>
                  <a:pt x="372513" y="2413000"/>
                </a:lnTo>
                <a:lnTo>
                  <a:pt x="365860" y="2400300"/>
                </a:lnTo>
                <a:close/>
              </a:path>
              <a:path w="2190750" h="2857500">
                <a:moveTo>
                  <a:pt x="384060" y="2387600"/>
                </a:moveTo>
                <a:lnTo>
                  <a:pt x="378519" y="2387600"/>
                </a:lnTo>
                <a:lnTo>
                  <a:pt x="380212" y="2400300"/>
                </a:lnTo>
                <a:lnTo>
                  <a:pt x="382943" y="2413000"/>
                </a:lnTo>
                <a:lnTo>
                  <a:pt x="387781" y="2413000"/>
                </a:lnTo>
                <a:lnTo>
                  <a:pt x="386321" y="2400300"/>
                </a:lnTo>
                <a:lnTo>
                  <a:pt x="383730" y="2400300"/>
                </a:lnTo>
                <a:lnTo>
                  <a:pt x="384060" y="2387600"/>
                </a:lnTo>
                <a:close/>
              </a:path>
              <a:path w="2190750" h="2857500">
                <a:moveTo>
                  <a:pt x="390245" y="2400300"/>
                </a:moveTo>
                <a:lnTo>
                  <a:pt x="386321" y="2400300"/>
                </a:lnTo>
                <a:lnTo>
                  <a:pt x="395884" y="2413000"/>
                </a:lnTo>
                <a:lnTo>
                  <a:pt x="398564" y="2413000"/>
                </a:lnTo>
                <a:lnTo>
                  <a:pt x="390245" y="2400300"/>
                </a:lnTo>
                <a:close/>
              </a:path>
              <a:path w="2190750" h="2857500">
                <a:moveTo>
                  <a:pt x="402272" y="2400300"/>
                </a:moveTo>
                <a:lnTo>
                  <a:pt x="398525" y="2400300"/>
                </a:lnTo>
                <a:lnTo>
                  <a:pt x="403466" y="2413000"/>
                </a:lnTo>
                <a:lnTo>
                  <a:pt x="406425" y="2413000"/>
                </a:lnTo>
                <a:lnTo>
                  <a:pt x="402272" y="2400300"/>
                </a:lnTo>
                <a:close/>
              </a:path>
              <a:path w="2190750" h="2857500">
                <a:moveTo>
                  <a:pt x="1804771" y="2400300"/>
                </a:moveTo>
                <a:lnTo>
                  <a:pt x="1787385" y="2400300"/>
                </a:lnTo>
                <a:lnTo>
                  <a:pt x="1789442" y="2413000"/>
                </a:lnTo>
                <a:lnTo>
                  <a:pt x="1801996" y="2413000"/>
                </a:lnTo>
                <a:lnTo>
                  <a:pt x="1804771" y="2400300"/>
                </a:lnTo>
                <a:close/>
              </a:path>
              <a:path w="2190750" h="2857500">
                <a:moveTo>
                  <a:pt x="1883930" y="2374900"/>
                </a:moveTo>
                <a:lnTo>
                  <a:pt x="1834235" y="2374900"/>
                </a:lnTo>
                <a:lnTo>
                  <a:pt x="1833918" y="2400300"/>
                </a:lnTo>
                <a:lnTo>
                  <a:pt x="1821897" y="2400300"/>
                </a:lnTo>
                <a:lnTo>
                  <a:pt x="1822018" y="2413000"/>
                </a:lnTo>
                <a:lnTo>
                  <a:pt x="1882940" y="2413000"/>
                </a:lnTo>
                <a:lnTo>
                  <a:pt x="1874240" y="2387600"/>
                </a:lnTo>
                <a:lnTo>
                  <a:pt x="1882863" y="2387600"/>
                </a:lnTo>
                <a:lnTo>
                  <a:pt x="1883930" y="2374900"/>
                </a:lnTo>
                <a:close/>
              </a:path>
              <a:path w="2190750" h="2857500">
                <a:moveTo>
                  <a:pt x="293566" y="2397781"/>
                </a:moveTo>
                <a:lnTo>
                  <a:pt x="293992" y="2400300"/>
                </a:lnTo>
                <a:lnTo>
                  <a:pt x="295808" y="2400300"/>
                </a:lnTo>
                <a:lnTo>
                  <a:pt x="293566" y="2397781"/>
                </a:lnTo>
                <a:close/>
              </a:path>
              <a:path w="2190750" h="2857500">
                <a:moveTo>
                  <a:pt x="349359" y="2387600"/>
                </a:moveTo>
                <a:lnTo>
                  <a:pt x="300291" y="2387600"/>
                </a:lnTo>
                <a:lnTo>
                  <a:pt x="303339" y="2400300"/>
                </a:lnTo>
                <a:lnTo>
                  <a:pt x="350777" y="2400300"/>
                </a:lnTo>
                <a:lnTo>
                  <a:pt x="349359" y="2387600"/>
                </a:lnTo>
                <a:close/>
              </a:path>
              <a:path w="2190750" h="2857500">
                <a:moveTo>
                  <a:pt x="360921" y="2387600"/>
                </a:moveTo>
                <a:lnTo>
                  <a:pt x="353555" y="2387600"/>
                </a:lnTo>
                <a:lnTo>
                  <a:pt x="361607" y="2400300"/>
                </a:lnTo>
                <a:lnTo>
                  <a:pt x="360921" y="2387600"/>
                </a:lnTo>
                <a:close/>
              </a:path>
              <a:path w="2190750" h="2857500">
                <a:moveTo>
                  <a:pt x="372427" y="2387600"/>
                </a:moveTo>
                <a:lnTo>
                  <a:pt x="366064" y="2387600"/>
                </a:lnTo>
                <a:lnTo>
                  <a:pt x="370205" y="2400300"/>
                </a:lnTo>
                <a:lnTo>
                  <a:pt x="376872" y="2400300"/>
                </a:lnTo>
                <a:lnTo>
                  <a:pt x="372427" y="2387600"/>
                </a:lnTo>
                <a:close/>
              </a:path>
              <a:path w="2190750" h="2857500">
                <a:moveTo>
                  <a:pt x="1826824" y="2387600"/>
                </a:moveTo>
                <a:lnTo>
                  <a:pt x="1809436" y="2387600"/>
                </a:lnTo>
                <a:lnTo>
                  <a:pt x="1812963" y="2400300"/>
                </a:lnTo>
                <a:lnTo>
                  <a:pt x="1827872" y="2400300"/>
                </a:lnTo>
                <a:lnTo>
                  <a:pt x="1826824" y="2387600"/>
                </a:lnTo>
                <a:close/>
              </a:path>
              <a:path w="2190750" h="2857500">
                <a:moveTo>
                  <a:pt x="1895587" y="2387600"/>
                </a:moveTo>
                <a:lnTo>
                  <a:pt x="1880056" y="2387600"/>
                </a:lnTo>
                <a:lnTo>
                  <a:pt x="1886337" y="2400300"/>
                </a:lnTo>
                <a:lnTo>
                  <a:pt x="1894090" y="2400300"/>
                </a:lnTo>
                <a:lnTo>
                  <a:pt x="1895587" y="2387600"/>
                </a:lnTo>
                <a:close/>
              </a:path>
              <a:path w="2190750" h="2857500">
                <a:moveTo>
                  <a:pt x="291846" y="2387600"/>
                </a:moveTo>
                <a:lnTo>
                  <a:pt x="284505" y="2387600"/>
                </a:lnTo>
                <a:lnTo>
                  <a:pt x="293566" y="2397781"/>
                </a:lnTo>
                <a:lnTo>
                  <a:pt x="291846" y="2387600"/>
                </a:lnTo>
                <a:close/>
              </a:path>
              <a:path w="2190750" h="2857500">
                <a:moveTo>
                  <a:pt x="273583" y="2374900"/>
                </a:moveTo>
                <a:lnTo>
                  <a:pt x="270598" y="2374900"/>
                </a:lnTo>
                <a:lnTo>
                  <a:pt x="273494" y="2387600"/>
                </a:lnTo>
                <a:lnTo>
                  <a:pt x="273583" y="2374900"/>
                </a:lnTo>
                <a:close/>
              </a:path>
              <a:path w="2190750" h="2857500">
                <a:moveTo>
                  <a:pt x="367118" y="2349500"/>
                </a:moveTo>
                <a:lnTo>
                  <a:pt x="355600" y="2362200"/>
                </a:lnTo>
                <a:lnTo>
                  <a:pt x="277850" y="2362200"/>
                </a:lnTo>
                <a:lnTo>
                  <a:pt x="278930" y="2374900"/>
                </a:lnTo>
                <a:lnTo>
                  <a:pt x="277672" y="2387600"/>
                </a:lnTo>
                <a:lnTo>
                  <a:pt x="344208" y="2387600"/>
                </a:lnTo>
                <a:lnTo>
                  <a:pt x="344322" y="2374900"/>
                </a:lnTo>
                <a:lnTo>
                  <a:pt x="368922" y="2374900"/>
                </a:lnTo>
                <a:lnTo>
                  <a:pt x="369049" y="2362200"/>
                </a:lnTo>
                <a:lnTo>
                  <a:pt x="367118" y="2349500"/>
                </a:lnTo>
                <a:close/>
              </a:path>
              <a:path w="2190750" h="2857500">
                <a:moveTo>
                  <a:pt x="357378" y="2374900"/>
                </a:moveTo>
                <a:lnTo>
                  <a:pt x="351497" y="2374900"/>
                </a:lnTo>
                <a:lnTo>
                  <a:pt x="348373" y="2387600"/>
                </a:lnTo>
                <a:lnTo>
                  <a:pt x="358292" y="2387600"/>
                </a:lnTo>
                <a:lnTo>
                  <a:pt x="357378" y="2374900"/>
                </a:lnTo>
                <a:close/>
              </a:path>
              <a:path w="2190750" h="2857500">
                <a:moveTo>
                  <a:pt x="364299" y="2374900"/>
                </a:moveTo>
                <a:lnTo>
                  <a:pt x="361353" y="2374900"/>
                </a:lnTo>
                <a:lnTo>
                  <a:pt x="362407" y="2387600"/>
                </a:lnTo>
                <a:lnTo>
                  <a:pt x="364007" y="2387600"/>
                </a:lnTo>
                <a:lnTo>
                  <a:pt x="364299" y="2374900"/>
                </a:lnTo>
                <a:close/>
              </a:path>
              <a:path w="2190750" h="2857500">
                <a:moveTo>
                  <a:pt x="1818679" y="2374900"/>
                </a:moveTo>
                <a:lnTo>
                  <a:pt x="1811547" y="2374900"/>
                </a:lnTo>
                <a:lnTo>
                  <a:pt x="1804974" y="2387600"/>
                </a:lnTo>
                <a:lnTo>
                  <a:pt x="1819325" y="2387600"/>
                </a:lnTo>
                <a:lnTo>
                  <a:pt x="1818679" y="2374900"/>
                </a:lnTo>
                <a:close/>
              </a:path>
              <a:path w="2190750" h="2857500">
                <a:moveTo>
                  <a:pt x="1827646" y="2374900"/>
                </a:moveTo>
                <a:lnTo>
                  <a:pt x="1825790" y="2374900"/>
                </a:lnTo>
                <a:lnTo>
                  <a:pt x="1824570" y="2387600"/>
                </a:lnTo>
                <a:lnTo>
                  <a:pt x="1827369" y="2387600"/>
                </a:lnTo>
                <a:lnTo>
                  <a:pt x="1827646" y="2374900"/>
                </a:lnTo>
                <a:close/>
              </a:path>
              <a:path w="2190750" h="2857500">
                <a:moveTo>
                  <a:pt x="1903476" y="2374900"/>
                </a:moveTo>
                <a:lnTo>
                  <a:pt x="1885810" y="2374900"/>
                </a:lnTo>
                <a:lnTo>
                  <a:pt x="1886889" y="2387600"/>
                </a:lnTo>
                <a:lnTo>
                  <a:pt x="1906257" y="2387600"/>
                </a:lnTo>
                <a:lnTo>
                  <a:pt x="1903476" y="2374900"/>
                </a:lnTo>
                <a:close/>
              </a:path>
              <a:path w="2190750" h="2857500">
                <a:moveTo>
                  <a:pt x="1815922" y="2362200"/>
                </a:moveTo>
                <a:lnTo>
                  <a:pt x="1810550" y="2362200"/>
                </a:lnTo>
                <a:lnTo>
                  <a:pt x="1807959" y="2374900"/>
                </a:lnTo>
                <a:lnTo>
                  <a:pt x="1814220" y="2374900"/>
                </a:lnTo>
                <a:lnTo>
                  <a:pt x="1815922" y="2362200"/>
                </a:lnTo>
                <a:close/>
              </a:path>
              <a:path w="2190750" h="2857500">
                <a:moveTo>
                  <a:pt x="1831390" y="2349500"/>
                </a:moveTo>
                <a:lnTo>
                  <a:pt x="1825296" y="2362200"/>
                </a:lnTo>
                <a:lnTo>
                  <a:pt x="1818501" y="2374900"/>
                </a:lnTo>
                <a:lnTo>
                  <a:pt x="1917636" y="2374900"/>
                </a:lnTo>
                <a:lnTo>
                  <a:pt x="1919566" y="2362200"/>
                </a:lnTo>
                <a:lnTo>
                  <a:pt x="1830984" y="2362200"/>
                </a:lnTo>
                <a:lnTo>
                  <a:pt x="1831390" y="2349500"/>
                </a:lnTo>
                <a:close/>
              </a:path>
              <a:path w="2190750" h="2857500">
                <a:moveTo>
                  <a:pt x="1926653" y="2362200"/>
                </a:moveTo>
                <a:lnTo>
                  <a:pt x="1924977" y="2362200"/>
                </a:lnTo>
                <a:lnTo>
                  <a:pt x="1921395" y="2374900"/>
                </a:lnTo>
                <a:lnTo>
                  <a:pt x="1928431" y="2374900"/>
                </a:lnTo>
                <a:lnTo>
                  <a:pt x="1926653" y="2362200"/>
                </a:lnTo>
                <a:close/>
              </a:path>
              <a:path w="2190750" h="2857500">
                <a:moveTo>
                  <a:pt x="324557" y="2349500"/>
                </a:moveTo>
                <a:lnTo>
                  <a:pt x="259575" y="2349500"/>
                </a:lnTo>
                <a:lnTo>
                  <a:pt x="264045" y="2362200"/>
                </a:lnTo>
                <a:lnTo>
                  <a:pt x="321487" y="2362200"/>
                </a:lnTo>
                <a:lnTo>
                  <a:pt x="324557" y="2349500"/>
                </a:lnTo>
                <a:close/>
              </a:path>
              <a:path w="2190750" h="2857500">
                <a:moveTo>
                  <a:pt x="336836" y="2349500"/>
                </a:moveTo>
                <a:lnTo>
                  <a:pt x="324557" y="2349500"/>
                </a:lnTo>
                <a:lnTo>
                  <a:pt x="329490" y="2362200"/>
                </a:lnTo>
                <a:lnTo>
                  <a:pt x="340898" y="2362200"/>
                </a:lnTo>
                <a:lnTo>
                  <a:pt x="336836" y="2349500"/>
                </a:lnTo>
                <a:close/>
              </a:path>
              <a:path w="2190750" h="2857500">
                <a:moveTo>
                  <a:pt x="354075" y="2349500"/>
                </a:moveTo>
                <a:lnTo>
                  <a:pt x="351047" y="2349500"/>
                </a:lnTo>
                <a:lnTo>
                  <a:pt x="354247" y="2362200"/>
                </a:lnTo>
                <a:lnTo>
                  <a:pt x="355600" y="2362200"/>
                </a:lnTo>
                <a:lnTo>
                  <a:pt x="354075" y="2349500"/>
                </a:lnTo>
                <a:close/>
              </a:path>
              <a:path w="2190750" h="2857500">
                <a:moveTo>
                  <a:pt x="1848827" y="2324100"/>
                </a:moveTo>
                <a:lnTo>
                  <a:pt x="1849361" y="2336800"/>
                </a:lnTo>
                <a:lnTo>
                  <a:pt x="1848369" y="2349500"/>
                </a:lnTo>
                <a:lnTo>
                  <a:pt x="1845036" y="2362200"/>
                </a:lnTo>
                <a:lnTo>
                  <a:pt x="1925156" y="2362200"/>
                </a:lnTo>
                <a:lnTo>
                  <a:pt x="1926851" y="2349500"/>
                </a:lnTo>
                <a:lnTo>
                  <a:pt x="1858619" y="2349500"/>
                </a:lnTo>
                <a:lnTo>
                  <a:pt x="1855038" y="2336800"/>
                </a:lnTo>
                <a:lnTo>
                  <a:pt x="1852434" y="2336800"/>
                </a:lnTo>
                <a:lnTo>
                  <a:pt x="1848827" y="2324100"/>
                </a:lnTo>
                <a:close/>
              </a:path>
              <a:path w="2190750" h="2857500">
                <a:moveTo>
                  <a:pt x="286296" y="2324100"/>
                </a:moveTo>
                <a:lnTo>
                  <a:pt x="248615" y="2324100"/>
                </a:lnTo>
                <a:lnTo>
                  <a:pt x="250228" y="2336800"/>
                </a:lnTo>
                <a:lnTo>
                  <a:pt x="255638" y="2349500"/>
                </a:lnTo>
                <a:lnTo>
                  <a:pt x="362216" y="2349500"/>
                </a:lnTo>
                <a:lnTo>
                  <a:pt x="359371" y="2336800"/>
                </a:lnTo>
                <a:lnTo>
                  <a:pt x="287527" y="2336800"/>
                </a:lnTo>
                <a:lnTo>
                  <a:pt x="286296" y="2324100"/>
                </a:lnTo>
                <a:close/>
              </a:path>
              <a:path w="2190750" h="2857500">
                <a:moveTo>
                  <a:pt x="1835556" y="2336800"/>
                </a:moveTo>
                <a:lnTo>
                  <a:pt x="1830187" y="2336800"/>
                </a:lnTo>
                <a:lnTo>
                  <a:pt x="1826548" y="2349500"/>
                </a:lnTo>
                <a:lnTo>
                  <a:pt x="1835086" y="2349500"/>
                </a:lnTo>
                <a:lnTo>
                  <a:pt x="1835556" y="2336800"/>
                </a:lnTo>
                <a:close/>
              </a:path>
              <a:path w="2190750" h="2857500">
                <a:moveTo>
                  <a:pt x="1843493" y="2336800"/>
                </a:moveTo>
                <a:lnTo>
                  <a:pt x="1842414" y="2349500"/>
                </a:lnTo>
                <a:lnTo>
                  <a:pt x="1844281" y="2349500"/>
                </a:lnTo>
                <a:lnTo>
                  <a:pt x="1843493" y="2336800"/>
                </a:lnTo>
                <a:close/>
              </a:path>
              <a:path w="2190750" h="2857500">
                <a:moveTo>
                  <a:pt x="1922564" y="2336800"/>
                </a:moveTo>
                <a:lnTo>
                  <a:pt x="1863725" y="2336800"/>
                </a:lnTo>
                <a:lnTo>
                  <a:pt x="1858619" y="2349500"/>
                </a:lnTo>
                <a:lnTo>
                  <a:pt x="1918754" y="2349500"/>
                </a:lnTo>
                <a:lnTo>
                  <a:pt x="1922564" y="2336800"/>
                </a:lnTo>
                <a:close/>
              </a:path>
              <a:path w="2190750" h="2857500">
                <a:moveTo>
                  <a:pt x="1930323" y="2336800"/>
                </a:moveTo>
                <a:lnTo>
                  <a:pt x="1922564" y="2336800"/>
                </a:lnTo>
                <a:lnTo>
                  <a:pt x="1922272" y="2349500"/>
                </a:lnTo>
                <a:lnTo>
                  <a:pt x="1927402" y="2349500"/>
                </a:lnTo>
                <a:lnTo>
                  <a:pt x="1930323" y="2336800"/>
                </a:lnTo>
                <a:close/>
              </a:path>
              <a:path w="2190750" h="2857500">
                <a:moveTo>
                  <a:pt x="321824" y="2324100"/>
                </a:moveTo>
                <a:lnTo>
                  <a:pt x="287985" y="2324100"/>
                </a:lnTo>
                <a:lnTo>
                  <a:pt x="287527" y="2336800"/>
                </a:lnTo>
                <a:lnTo>
                  <a:pt x="325893" y="2336800"/>
                </a:lnTo>
                <a:lnTo>
                  <a:pt x="321824" y="2324100"/>
                </a:lnTo>
                <a:close/>
              </a:path>
              <a:path w="2190750" h="2857500">
                <a:moveTo>
                  <a:pt x="334124" y="2324100"/>
                </a:moveTo>
                <a:lnTo>
                  <a:pt x="331368" y="2324100"/>
                </a:lnTo>
                <a:lnTo>
                  <a:pt x="328828" y="2336800"/>
                </a:lnTo>
                <a:lnTo>
                  <a:pt x="338429" y="2336800"/>
                </a:lnTo>
                <a:lnTo>
                  <a:pt x="334124" y="2324100"/>
                </a:lnTo>
                <a:close/>
              </a:path>
              <a:path w="2190750" h="2857500">
                <a:moveTo>
                  <a:pt x="1841766" y="2324100"/>
                </a:moveTo>
                <a:lnTo>
                  <a:pt x="1840636" y="2324100"/>
                </a:lnTo>
                <a:lnTo>
                  <a:pt x="1840344" y="2336800"/>
                </a:lnTo>
                <a:lnTo>
                  <a:pt x="1844268" y="2336800"/>
                </a:lnTo>
                <a:lnTo>
                  <a:pt x="1841766" y="2324100"/>
                </a:lnTo>
                <a:close/>
              </a:path>
              <a:path w="2190750" h="2857500">
                <a:moveTo>
                  <a:pt x="1931233" y="2324100"/>
                </a:moveTo>
                <a:lnTo>
                  <a:pt x="1870278" y="2324100"/>
                </a:lnTo>
                <a:lnTo>
                  <a:pt x="1867738" y="2336800"/>
                </a:lnTo>
                <a:lnTo>
                  <a:pt x="1929231" y="2336800"/>
                </a:lnTo>
                <a:lnTo>
                  <a:pt x="1931233" y="2324100"/>
                </a:lnTo>
                <a:close/>
              </a:path>
              <a:path w="2190750" h="2857500">
                <a:moveTo>
                  <a:pt x="309994" y="2311400"/>
                </a:moveTo>
                <a:lnTo>
                  <a:pt x="251434" y="2311400"/>
                </a:lnTo>
                <a:lnTo>
                  <a:pt x="258330" y="2324100"/>
                </a:lnTo>
                <a:lnTo>
                  <a:pt x="316623" y="2324100"/>
                </a:lnTo>
                <a:lnTo>
                  <a:pt x="316563" y="2323235"/>
                </a:lnTo>
                <a:lnTo>
                  <a:pt x="309994" y="2311400"/>
                </a:lnTo>
                <a:close/>
              </a:path>
              <a:path w="2190750" h="2857500">
                <a:moveTo>
                  <a:pt x="319011" y="2311400"/>
                </a:moveTo>
                <a:lnTo>
                  <a:pt x="315734" y="2311400"/>
                </a:lnTo>
                <a:lnTo>
                  <a:pt x="316563" y="2323235"/>
                </a:lnTo>
                <a:lnTo>
                  <a:pt x="317042" y="2324100"/>
                </a:lnTo>
                <a:lnTo>
                  <a:pt x="317347" y="2324100"/>
                </a:lnTo>
                <a:lnTo>
                  <a:pt x="319011" y="2311400"/>
                </a:lnTo>
                <a:close/>
              </a:path>
              <a:path w="2190750" h="2857500">
                <a:moveTo>
                  <a:pt x="338455" y="2311400"/>
                </a:moveTo>
                <a:lnTo>
                  <a:pt x="335661" y="2311400"/>
                </a:lnTo>
                <a:lnTo>
                  <a:pt x="333248" y="2324100"/>
                </a:lnTo>
                <a:lnTo>
                  <a:pt x="348983" y="2324100"/>
                </a:lnTo>
                <a:lnTo>
                  <a:pt x="338455" y="2311400"/>
                </a:lnTo>
                <a:close/>
              </a:path>
              <a:path w="2190750" h="2857500">
                <a:moveTo>
                  <a:pt x="1862912" y="2311400"/>
                </a:moveTo>
                <a:lnTo>
                  <a:pt x="1862226" y="2311400"/>
                </a:lnTo>
                <a:lnTo>
                  <a:pt x="1851787" y="2324100"/>
                </a:lnTo>
                <a:lnTo>
                  <a:pt x="1863168" y="2324100"/>
                </a:lnTo>
                <a:lnTo>
                  <a:pt x="1862912" y="2311400"/>
                </a:lnTo>
                <a:close/>
              </a:path>
              <a:path w="2190750" h="2857500">
                <a:moveTo>
                  <a:pt x="1881900" y="2273300"/>
                </a:moveTo>
                <a:lnTo>
                  <a:pt x="1875701" y="2273300"/>
                </a:lnTo>
                <a:lnTo>
                  <a:pt x="1875523" y="2286000"/>
                </a:lnTo>
                <a:lnTo>
                  <a:pt x="1874532" y="2298700"/>
                </a:lnTo>
                <a:lnTo>
                  <a:pt x="1865972" y="2298700"/>
                </a:lnTo>
                <a:lnTo>
                  <a:pt x="1867629" y="2311400"/>
                </a:lnTo>
                <a:lnTo>
                  <a:pt x="1871141" y="2311400"/>
                </a:lnTo>
                <a:lnTo>
                  <a:pt x="1873920" y="2324100"/>
                </a:lnTo>
                <a:lnTo>
                  <a:pt x="1914738" y="2324100"/>
                </a:lnTo>
                <a:lnTo>
                  <a:pt x="1915017" y="2311400"/>
                </a:lnTo>
                <a:lnTo>
                  <a:pt x="1920319" y="2298700"/>
                </a:lnTo>
                <a:lnTo>
                  <a:pt x="1924786" y="2286000"/>
                </a:lnTo>
                <a:lnTo>
                  <a:pt x="1881865" y="2286000"/>
                </a:lnTo>
                <a:lnTo>
                  <a:pt x="1881900" y="2273300"/>
                </a:lnTo>
                <a:close/>
              </a:path>
              <a:path w="2190750" h="2857500">
                <a:moveTo>
                  <a:pt x="1945576" y="2311400"/>
                </a:moveTo>
                <a:lnTo>
                  <a:pt x="1925345" y="2311400"/>
                </a:lnTo>
                <a:lnTo>
                  <a:pt x="1914738" y="2324100"/>
                </a:lnTo>
                <a:lnTo>
                  <a:pt x="1944981" y="2324100"/>
                </a:lnTo>
                <a:lnTo>
                  <a:pt x="1945576" y="2311400"/>
                </a:lnTo>
                <a:close/>
              </a:path>
              <a:path w="2190750" h="2857500">
                <a:moveTo>
                  <a:pt x="249694" y="2298700"/>
                </a:moveTo>
                <a:lnTo>
                  <a:pt x="243433" y="2298700"/>
                </a:lnTo>
                <a:lnTo>
                  <a:pt x="244144" y="2311400"/>
                </a:lnTo>
                <a:lnTo>
                  <a:pt x="247357" y="2311400"/>
                </a:lnTo>
                <a:lnTo>
                  <a:pt x="249694" y="2298700"/>
                </a:lnTo>
                <a:close/>
              </a:path>
              <a:path w="2190750" h="2857500">
                <a:moveTo>
                  <a:pt x="293458" y="2298700"/>
                </a:moveTo>
                <a:lnTo>
                  <a:pt x="252857" y="2298700"/>
                </a:lnTo>
                <a:lnTo>
                  <a:pt x="252095" y="2311400"/>
                </a:lnTo>
                <a:lnTo>
                  <a:pt x="295608" y="2311400"/>
                </a:lnTo>
                <a:lnTo>
                  <a:pt x="293458" y="2298700"/>
                </a:lnTo>
                <a:close/>
              </a:path>
              <a:path w="2190750" h="2857500">
                <a:moveTo>
                  <a:pt x="316825" y="2298700"/>
                </a:moveTo>
                <a:lnTo>
                  <a:pt x="311601" y="2298700"/>
                </a:lnTo>
                <a:lnTo>
                  <a:pt x="304774" y="2311400"/>
                </a:lnTo>
                <a:lnTo>
                  <a:pt x="318731" y="2311400"/>
                </a:lnTo>
                <a:lnTo>
                  <a:pt x="316825" y="2298700"/>
                </a:lnTo>
                <a:close/>
              </a:path>
              <a:path w="2190750" h="2857500">
                <a:moveTo>
                  <a:pt x="1865096" y="2298700"/>
                </a:moveTo>
                <a:lnTo>
                  <a:pt x="1861146" y="2298700"/>
                </a:lnTo>
                <a:lnTo>
                  <a:pt x="1860943" y="2311400"/>
                </a:lnTo>
                <a:lnTo>
                  <a:pt x="1865096" y="2298700"/>
                </a:lnTo>
                <a:close/>
              </a:path>
              <a:path w="2190750" h="2857500">
                <a:moveTo>
                  <a:pt x="1936089" y="2298700"/>
                </a:moveTo>
                <a:lnTo>
                  <a:pt x="1932508" y="2298700"/>
                </a:lnTo>
                <a:lnTo>
                  <a:pt x="1931987" y="2311400"/>
                </a:lnTo>
                <a:lnTo>
                  <a:pt x="1936254" y="2311400"/>
                </a:lnTo>
                <a:lnTo>
                  <a:pt x="1936089" y="2298700"/>
                </a:lnTo>
                <a:close/>
              </a:path>
              <a:path w="2190750" h="2857500">
                <a:moveTo>
                  <a:pt x="1951142" y="2298700"/>
                </a:moveTo>
                <a:lnTo>
                  <a:pt x="1945614" y="2298700"/>
                </a:lnTo>
                <a:lnTo>
                  <a:pt x="1940979" y="2311400"/>
                </a:lnTo>
                <a:lnTo>
                  <a:pt x="1945725" y="2311400"/>
                </a:lnTo>
                <a:lnTo>
                  <a:pt x="1951142" y="2298700"/>
                </a:lnTo>
                <a:close/>
              </a:path>
              <a:path w="2190750" h="2857500">
                <a:moveTo>
                  <a:pt x="270421" y="2286000"/>
                </a:moveTo>
                <a:lnTo>
                  <a:pt x="222094" y="2286000"/>
                </a:lnTo>
                <a:lnTo>
                  <a:pt x="229261" y="2298700"/>
                </a:lnTo>
                <a:lnTo>
                  <a:pt x="278737" y="2298700"/>
                </a:lnTo>
                <a:lnTo>
                  <a:pt x="270421" y="2286000"/>
                </a:lnTo>
                <a:close/>
              </a:path>
              <a:path w="2190750" h="2857500">
                <a:moveTo>
                  <a:pt x="219824" y="2247900"/>
                </a:moveTo>
                <a:lnTo>
                  <a:pt x="211899" y="2247900"/>
                </a:lnTo>
                <a:lnTo>
                  <a:pt x="217208" y="2260600"/>
                </a:lnTo>
                <a:lnTo>
                  <a:pt x="222745" y="2273300"/>
                </a:lnTo>
                <a:lnTo>
                  <a:pt x="276199" y="2273300"/>
                </a:lnTo>
                <a:lnTo>
                  <a:pt x="283520" y="2286000"/>
                </a:lnTo>
                <a:lnTo>
                  <a:pt x="283735" y="2298700"/>
                </a:lnTo>
                <a:lnTo>
                  <a:pt x="293014" y="2298700"/>
                </a:lnTo>
                <a:lnTo>
                  <a:pt x="293624" y="2286000"/>
                </a:lnTo>
                <a:lnTo>
                  <a:pt x="290461" y="2286000"/>
                </a:lnTo>
                <a:lnTo>
                  <a:pt x="289420" y="2273300"/>
                </a:lnTo>
                <a:lnTo>
                  <a:pt x="280466" y="2260600"/>
                </a:lnTo>
                <a:lnTo>
                  <a:pt x="218706" y="2260600"/>
                </a:lnTo>
                <a:lnTo>
                  <a:pt x="219824" y="2247900"/>
                </a:lnTo>
                <a:close/>
              </a:path>
              <a:path w="2190750" h="2857500">
                <a:moveTo>
                  <a:pt x="1868182" y="2286000"/>
                </a:moveTo>
                <a:lnTo>
                  <a:pt x="1861324" y="2286000"/>
                </a:lnTo>
                <a:lnTo>
                  <a:pt x="1863115" y="2298700"/>
                </a:lnTo>
                <a:lnTo>
                  <a:pt x="1867560" y="2298700"/>
                </a:lnTo>
                <a:lnTo>
                  <a:pt x="1868182" y="2286000"/>
                </a:lnTo>
                <a:close/>
              </a:path>
              <a:path w="2190750" h="2857500">
                <a:moveTo>
                  <a:pt x="1939798" y="2286000"/>
                </a:moveTo>
                <a:lnTo>
                  <a:pt x="1925383" y="2286000"/>
                </a:lnTo>
                <a:lnTo>
                  <a:pt x="1927910" y="2298700"/>
                </a:lnTo>
                <a:lnTo>
                  <a:pt x="1931212" y="2298700"/>
                </a:lnTo>
                <a:lnTo>
                  <a:pt x="1939798" y="2286000"/>
                </a:lnTo>
                <a:close/>
              </a:path>
              <a:path w="2190750" h="2857500">
                <a:moveTo>
                  <a:pt x="1961527" y="2286000"/>
                </a:moveTo>
                <a:lnTo>
                  <a:pt x="1945005" y="2286000"/>
                </a:lnTo>
                <a:lnTo>
                  <a:pt x="1948416" y="2298700"/>
                </a:lnTo>
                <a:lnTo>
                  <a:pt x="1957763" y="2298700"/>
                </a:lnTo>
                <a:lnTo>
                  <a:pt x="1961527" y="2286000"/>
                </a:lnTo>
                <a:close/>
              </a:path>
              <a:path w="2190750" h="2857500">
                <a:moveTo>
                  <a:pt x="210756" y="2273300"/>
                </a:moveTo>
                <a:lnTo>
                  <a:pt x="209689" y="2273300"/>
                </a:lnTo>
                <a:lnTo>
                  <a:pt x="209702" y="2286000"/>
                </a:lnTo>
                <a:lnTo>
                  <a:pt x="210756" y="2273300"/>
                </a:lnTo>
                <a:close/>
              </a:path>
              <a:path w="2190750" h="2857500">
                <a:moveTo>
                  <a:pt x="211200" y="2260600"/>
                </a:moveTo>
                <a:lnTo>
                  <a:pt x="213563" y="2273300"/>
                </a:lnTo>
                <a:lnTo>
                  <a:pt x="216598" y="2286000"/>
                </a:lnTo>
                <a:lnTo>
                  <a:pt x="268414" y="2286000"/>
                </a:lnTo>
                <a:lnTo>
                  <a:pt x="274916" y="2273300"/>
                </a:lnTo>
                <a:lnTo>
                  <a:pt x="222440" y="2273300"/>
                </a:lnTo>
                <a:lnTo>
                  <a:pt x="211200" y="2260600"/>
                </a:lnTo>
                <a:close/>
              </a:path>
              <a:path w="2190750" h="2857500">
                <a:moveTo>
                  <a:pt x="300431" y="2273300"/>
                </a:moveTo>
                <a:lnTo>
                  <a:pt x="294944" y="2273300"/>
                </a:lnTo>
                <a:lnTo>
                  <a:pt x="300316" y="2286000"/>
                </a:lnTo>
                <a:lnTo>
                  <a:pt x="304431" y="2286000"/>
                </a:lnTo>
                <a:lnTo>
                  <a:pt x="300431" y="2273300"/>
                </a:lnTo>
                <a:close/>
              </a:path>
              <a:path w="2190750" h="2857500">
                <a:moveTo>
                  <a:pt x="318432" y="2273300"/>
                </a:moveTo>
                <a:lnTo>
                  <a:pt x="313316" y="2273300"/>
                </a:lnTo>
                <a:lnTo>
                  <a:pt x="312839" y="2286000"/>
                </a:lnTo>
                <a:lnTo>
                  <a:pt x="320967" y="2286000"/>
                </a:lnTo>
                <a:lnTo>
                  <a:pt x="318432" y="2273300"/>
                </a:lnTo>
                <a:close/>
              </a:path>
              <a:path w="2190750" h="2857500">
                <a:moveTo>
                  <a:pt x="1888591" y="2273300"/>
                </a:moveTo>
                <a:lnTo>
                  <a:pt x="1886792" y="2273300"/>
                </a:lnTo>
                <a:lnTo>
                  <a:pt x="1885390" y="2286000"/>
                </a:lnTo>
                <a:lnTo>
                  <a:pt x="1888591" y="2273300"/>
                </a:lnTo>
                <a:close/>
              </a:path>
              <a:path w="2190750" h="2857500">
                <a:moveTo>
                  <a:pt x="1917941" y="2273300"/>
                </a:moveTo>
                <a:lnTo>
                  <a:pt x="1894543" y="2273300"/>
                </a:lnTo>
                <a:lnTo>
                  <a:pt x="1891411" y="2286000"/>
                </a:lnTo>
                <a:lnTo>
                  <a:pt x="1925510" y="2286000"/>
                </a:lnTo>
                <a:lnTo>
                  <a:pt x="1917941" y="2273300"/>
                </a:lnTo>
                <a:close/>
              </a:path>
              <a:path w="2190750" h="2857500">
                <a:moveTo>
                  <a:pt x="1979485" y="2260600"/>
                </a:moveTo>
                <a:lnTo>
                  <a:pt x="1923237" y="2260600"/>
                </a:lnTo>
                <a:lnTo>
                  <a:pt x="1925510" y="2286000"/>
                </a:lnTo>
                <a:lnTo>
                  <a:pt x="1962073" y="2286000"/>
                </a:lnTo>
                <a:lnTo>
                  <a:pt x="1953806" y="2273300"/>
                </a:lnTo>
                <a:lnTo>
                  <a:pt x="1977593" y="2273300"/>
                </a:lnTo>
                <a:lnTo>
                  <a:pt x="1979485" y="2260600"/>
                </a:lnTo>
                <a:close/>
              </a:path>
              <a:path w="2190750" h="2857500">
                <a:moveTo>
                  <a:pt x="1968576" y="2273300"/>
                </a:moveTo>
                <a:lnTo>
                  <a:pt x="1965883" y="2273300"/>
                </a:lnTo>
                <a:lnTo>
                  <a:pt x="1964601" y="2286000"/>
                </a:lnTo>
                <a:lnTo>
                  <a:pt x="1966556" y="2286000"/>
                </a:lnTo>
                <a:lnTo>
                  <a:pt x="1968576" y="2273300"/>
                </a:lnTo>
                <a:close/>
              </a:path>
              <a:path w="2190750" h="2857500">
                <a:moveTo>
                  <a:pt x="294220" y="2260600"/>
                </a:moveTo>
                <a:lnTo>
                  <a:pt x="293814" y="2260600"/>
                </a:lnTo>
                <a:lnTo>
                  <a:pt x="289940" y="2273300"/>
                </a:lnTo>
                <a:lnTo>
                  <a:pt x="294220" y="2260600"/>
                </a:lnTo>
                <a:close/>
              </a:path>
              <a:path w="2190750" h="2857500">
                <a:moveTo>
                  <a:pt x="1887486" y="2260600"/>
                </a:moveTo>
                <a:lnTo>
                  <a:pt x="1884845" y="2273300"/>
                </a:lnTo>
                <a:lnTo>
                  <a:pt x="1888134" y="2273300"/>
                </a:lnTo>
                <a:lnTo>
                  <a:pt x="1887486" y="2260600"/>
                </a:lnTo>
                <a:close/>
              </a:path>
              <a:path w="2190750" h="2857500">
                <a:moveTo>
                  <a:pt x="1893100" y="2260600"/>
                </a:moveTo>
                <a:lnTo>
                  <a:pt x="1890222" y="2273300"/>
                </a:lnTo>
                <a:lnTo>
                  <a:pt x="1897976" y="2273300"/>
                </a:lnTo>
                <a:lnTo>
                  <a:pt x="1893100" y="2260600"/>
                </a:lnTo>
                <a:close/>
              </a:path>
              <a:path w="2190750" h="2857500">
                <a:moveTo>
                  <a:pt x="1923237" y="2260600"/>
                </a:moveTo>
                <a:lnTo>
                  <a:pt x="1904223" y="2260600"/>
                </a:lnTo>
                <a:lnTo>
                  <a:pt x="1900040" y="2273300"/>
                </a:lnTo>
                <a:lnTo>
                  <a:pt x="1918347" y="2273300"/>
                </a:lnTo>
                <a:lnTo>
                  <a:pt x="1923237" y="2260600"/>
                </a:lnTo>
                <a:close/>
              </a:path>
              <a:path w="2190750" h="2857500">
                <a:moveTo>
                  <a:pt x="211899" y="2247900"/>
                </a:moveTo>
                <a:lnTo>
                  <a:pt x="204217" y="2247900"/>
                </a:lnTo>
                <a:lnTo>
                  <a:pt x="203464" y="2260600"/>
                </a:lnTo>
                <a:lnTo>
                  <a:pt x="211632" y="2260600"/>
                </a:lnTo>
                <a:lnTo>
                  <a:pt x="211899" y="2247900"/>
                </a:lnTo>
                <a:close/>
              </a:path>
              <a:path w="2190750" h="2857500">
                <a:moveTo>
                  <a:pt x="261823" y="2247900"/>
                </a:moveTo>
                <a:lnTo>
                  <a:pt x="219824" y="2247900"/>
                </a:lnTo>
                <a:lnTo>
                  <a:pt x="222656" y="2260600"/>
                </a:lnTo>
                <a:lnTo>
                  <a:pt x="262369" y="2260600"/>
                </a:lnTo>
                <a:lnTo>
                  <a:pt x="261823" y="2247900"/>
                </a:lnTo>
                <a:close/>
              </a:path>
              <a:path w="2190750" h="2857500">
                <a:moveTo>
                  <a:pt x="292887" y="2247900"/>
                </a:moveTo>
                <a:lnTo>
                  <a:pt x="261823" y="2247900"/>
                </a:lnTo>
                <a:lnTo>
                  <a:pt x="267525" y="2260600"/>
                </a:lnTo>
                <a:lnTo>
                  <a:pt x="293954" y="2260600"/>
                </a:lnTo>
                <a:lnTo>
                  <a:pt x="294445" y="2250142"/>
                </a:lnTo>
                <a:lnTo>
                  <a:pt x="292887" y="2247900"/>
                </a:lnTo>
                <a:close/>
              </a:path>
              <a:path w="2190750" h="2857500">
                <a:moveTo>
                  <a:pt x="301129" y="2247900"/>
                </a:moveTo>
                <a:lnTo>
                  <a:pt x="294551" y="2247900"/>
                </a:lnTo>
                <a:lnTo>
                  <a:pt x="294445" y="2250142"/>
                </a:lnTo>
                <a:lnTo>
                  <a:pt x="301713" y="2260600"/>
                </a:lnTo>
                <a:lnTo>
                  <a:pt x="302958" y="2260600"/>
                </a:lnTo>
                <a:lnTo>
                  <a:pt x="301129" y="2247900"/>
                </a:lnTo>
                <a:close/>
              </a:path>
              <a:path w="2190750" h="2857500">
                <a:moveTo>
                  <a:pt x="1893239" y="2247900"/>
                </a:moveTo>
                <a:lnTo>
                  <a:pt x="1890090" y="2247900"/>
                </a:lnTo>
                <a:lnTo>
                  <a:pt x="1889645" y="2260600"/>
                </a:lnTo>
                <a:lnTo>
                  <a:pt x="1892515" y="2260600"/>
                </a:lnTo>
                <a:lnTo>
                  <a:pt x="1893239" y="2247900"/>
                </a:lnTo>
                <a:close/>
              </a:path>
              <a:path w="2190750" h="2857500">
                <a:moveTo>
                  <a:pt x="1908387" y="2235200"/>
                </a:moveTo>
                <a:lnTo>
                  <a:pt x="1896293" y="2235200"/>
                </a:lnTo>
                <a:lnTo>
                  <a:pt x="1897776" y="2247900"/>
                </a:lnTo>
                <a:lnTo>
                  <a:pt x="1899893" y="2260600"/>
                </a:lnTo>
                <a:lnTo>
                  <a:pt x="1985073" y="2260600"/>
                </a:lnTo>
                <a:lnTo>
                  <a:pt x="1984527" y="2247900"/>
                </a:lnTo>
                <a:lnTo>
                  <a:pt x="1902434" y="2247900"/>
                </a:lnTo>
                <a:lnTo>
                  <a:pt x="1908387" y="2235200"/>
                </a:lnTo>
                <a:close/>
              </a:path>
              <a:path w="2190750" h="2857500">
                <a:moveTo>
                  <a:pt x="264871" y="2235200"/>
                </a:moveTo>
                <a:lnTo>
                  <a:pt x="205955" y="2235200"/>
                </a:lnTo>
                <a:lnTo>
                  <a:pt x="206592" y="2247900"/>
                </a:lnTo>
                <a:lnTo>
                  <a:pt x="263906" y="2247900"/>
                </a:lnTo>
                <a:lnTo>
                  <a:pt x="264871" y="2235200"/>
                </a:lnTo>
                <a:close/>
              </a:path>
              <a:path w="2190750" h="2857500">
                <a:moveTo>
                  <a:pt x="270217" y="2236388"/>
                </a:moveTo>
                <a:lnTo>
                  <a:pt x="269595" y="2247900"/>
                </a:lnTo>
                <a:lnTo>
                  <a:pt x="279044" y="2247900"/>
                </a:lnTo>
                <a:lnTo>
                  <a:pt x="272715" y="2238727"/>
                </a:lnTo>
                <a:lnTo>
                  <a:pt x="270217" y="2236388"/>
                </a:lnTo>
                <a:close/>
              </a:path>
              <a:path w="2190750" h="2857500">
                <a:moveTo>
                  <a:pt x="281636" y="2247080"/>
                </a:moveTo>
                <a:lnTo>
                  <a:pt x="281228" y="2247900"/>
                </a:lnTo>
                <a:lnTo>
                  <a:pt x="282511" y="2247900"/>
                </a:lnTo>
                <a:lnTo>
                  <a:pt x="281636" y="2247080"/>
                </a:lnTo>
                <a:close/>
              </a:path>
              <a:path w="2190750" h="2857500">
                <a:moveTo>
                  <a:pt x="289728" y="2222500"/>
                </a:moveTo>
                <a:lnTo>
                  <a:pt x="279209" y="2222500"/>
                </a:lnTo>
                <a:lnTo>
                  <a:pt x="285381" y="2235200"/>
                </a:lnTo>
                <a:lnTo>
                  <a:pt x="290004" y="2235200"/>
                </a:lnTo>
                <a:lnTo>
                  <a:pt x="294220" y="2247900"/>
                </a:lnTo>
                <a:lnTo>
                  <a:pt x="295211" y="2247900"/>
                </a:lnTo>
                <a:lnTo>
                  <a:pt x="295446" y="2238727"/>
                </a:lnTo>
                <a:lnTo>
                  <a:pt x="295500" y="2235119"/>
                </a:lnTo>
                <a:lnTo>
                  <a:pt x="289728" y="2222500"/>
                </a:lnTo>
                <a:close/>
              </a:path>
              <a:path w="2190750" h="2857500">
                <a:moveTo>
                  <a:pt x="1974227" y="2235200"/>
                </a:moveTo>
                <a:lnTo>
                  <a:pt x="1915387" y="2235200"/>
                </a:lnTo>
                <a:lnTo>
                  <a:pt x="1920202" y="2247900"/>
                </a:lnTo>
                <a:lnTo>
                  <a:pt x="1969808" y="2247900"/>
                </a:lnTo>
                <a:lnTo>
                  <a:pt x="1974227" y="2235200"/>
                </a:lnTo>
                <a:close/>
              </a:path>
              <a:path w="2190750" h="2857500">
                <a:moveTo>
                  <a:pt x="1974329" y="2235200"/>
                </a:moveTo>
                <a:lnTo>
                  <a:pt x="1969808" y="2247900"/>
                </a:lnTo>
                <a:lnTo>
                  <a:pt x="1974329" y="2235200"/>
                </a:lnTo>
                <a:close/>
              </a:path>
              <a:path w="2190750" h="2857500">
                <a:moveTo>
                  <a:pt x="1992566" y="2235200"/>
                </a:moveTo>
                <a:lnTo>
                  <a:pt x="1974329" y="2235200"/>
                </a:lnTo>
                <a:lnTo>
                  <a:pt x="1969808" y="2247900"/>
                </a:lnTo>
                <a:lnTo>
                  <a:pt x="1991664" y="2247900"/>
                </a:lnTo>
                <a:lnTo>
                  <a:pt x="1992566" y="2235200"/>
                </a:lnTo>
                <a:close/>
              </a:path>
              <a:path w="2190750" h="2857500">
                <a:moveTo>
                  <a:pt x="287540" y="2235200"/>
                </a:moveTo>
                <a:lnTo>
                  <a:pt x="270281" y="2235200"/>
                </a:lnTo>
                <a:lnTo>
                  <a:pt x="272715" y="2238727"/>
                </a:lnTo>
                <a:lnTo>
                  <a:pt x="281636" y="2247080"/>
                </a:lnTo>
                <a:lnTo>
                  <a:pt x="287540" y="2235200"/>
                </a:lnTo>
                <a:close/>
              </a:path>
              <a:path w="2190750" h="2857500">
                <a:moveTo>
                  <a:pt x="270281" y="2235200"/>
                </a:moveTo>
                <a:lnTo>
                  <a:pt x="270217" y="2236388"/>
                </a:lnTo>
                <a:lnTo>
                  <a:pt x="272715" y="2238727"/>
                </a:lnTo>
                <a:lnTo>
                  <a:pt x="270281" y="2235200"/>
                </a:lnTo>
                <a:close/>
              </a:path>
              <a:path w="2190750" h="2857500">
                <a:moveTo>
                  <a:pt x="270281" y="2235200"/>
                </a:moveTo>
                <a:lnTo>
                  <a:pt x="268947" y="2235200"/>
                </a:lnTo>
                <a:lnTo>
                  <a:pt x="270217" y="2236388"/>
                </a:lnTo>
                <a:lnTo>
                  <a:pt x="270281" y="2235200"/>
                </a:lnTo>
                <a:close/>
              </a:path>
              <a:path w="2190750" h="2857500">
                <a:moveTo>
                  <a:pt x="261141" y="2222500"/>
                </a:moveTo>
                <a:lnTo>
                  <a:pt x="187666" y="2222500"/>
                </a:lnTo>
                <a:lnTo>
                  <a:pt x="193047" y="2235200"/>
                </a:lnTo>
                <a:lnTo>
                  <a:pt x="268143" y="2235200"/>
                </a:lnTo>
                <a:lnTo>
                  <a:pt x="261141" y="2222500"/>
                </a:lnTo>
                <a:close/>
              </a:path>
              <a:path w="2190750" h="2857500">
                <a:moveTo>
                  <a:pt x="1921637" y="2209800"/>
                </a:moveTo>
                <a:lnTo>
                  <a:pt x="1911378" y="2209800"/>
                </a:lnTo>
                <a:lnTo>
                  <a:pt x="1905538" y="2222500"/>
                </a:lnTo>
                <a:lnTo>
                  <a:pt x="1900529" y="2235200"/>
                </a:lnTo>
                <a:lnTo>
                  <a:pt x="1914309" y="2235200"/>
                </a:lnTo>
                <a:lnTo>
                  <a:pt x="1910524" y="2222500"/>
                </a:lnTo>
                <a:lnTo>
                  <a:pt x="1925888" y="2222500"/>
                </a:lnTo>
                <a:lnTo>
                  <a:pt x="1921637" y="2209800"/>
                </a:lnTo>
                <a:close/>
              </a:path>
              <a:path w="2190750" h="2857500">
                <a:moveTo>
                  <a:pt x="1914310" y="2235119"/>
                </a:moveTo>
                <a:close/>
              </a:path>
              <a:path w="2190750" h="2857500">
                <a:moveTo>
                  <a:pt x="1944192" y="2222500"/>
                </a:moveTo>
                <a:lnTo>
                  <a:pt x="1914512" y="2222500"/>
                </a:lnTo>
                <a:lnTo>
                  <a:pt x="1914310" y="2235119"/>
                </a:lnTo>
                <a:lnTo>
                  <a:pt x="1941487" y="2235200"/>
                </a:lnTo>
                <a:lnTo>
                  <a:pt x="1944192" y="2222500"/>
                </a:lnTo>
                <a:close/>
              </a:path>
              <a:path w="2190750" h="2857500">
                <a:moveTo>
                  <a:pt x="1979777" y="2222500"/>
                </a:moveTo>
                <a:lnTo>
                  <a:pt x="1950123" y="2222500"/>
                </a:lnTo>
                <a:lnTo>
                  <a:pt x="1945792" y="2235200"/>
                </a:lnTo>
                <a:lnTo>
                  <a:pt x="1980463" y="2235200"/>
                </a:lnTo>
                <a:lnTo>
                  <a:pt x="1979777" y="2222500"/>
                </a:lnTo>
                <a:close/>
              </a:path>
              <a:path w="2190750" h="2857500">
                <a:moveTo>
                  <a:pt x="2000813" y="2222500"/>
                </a:moveTo>
                <a:lnTo>
                  <a:pt x="1996554" y="2222500"/>
                </a:lnTo>
                <a:lnTo>
                  <a:pt x="1980463" y="2235200"/>
                </a:lnTo>
                <a:lnTo>
                  <a:pt x="1998418" y="2235200"/>
                </a:lnTo>
                <a:lnTo>
                  <a:pt x="2000813" y="2222500"/>
                </a:lnTo>
                <a:close/>
              </a:path>
              <a:path w="2190750" h="2857500">
                <a:moveTo>
                  <a:pt x="184785" y="2197100"/>
                </a:moveTo>
                <a:lnTo>
                  <a:pt x="177422" y="2197100"/>
                </a:lnTo>
                <a:lnTo>
                  <a:pt x="183147" y="2209800"/>
                </a:lnTo>
                <a:lnTo>
                  <a:pt x="185597" y="2222500"/>
                </a:lnTo>
                <a:lnTo>
                  <a:pt x="254965" y="2222500"/>
                </a:lnTo>
                <a:lnTo>
                  <a:pt x="248373" y="2209800"/>
                </a:lnTo>
                <a:lnTo>
                  <a:pt x="193319" y="2209800"/>
                </a:lnTo>
                <a:lnTo>
                  <a:pt x="184785" y="2197100"/>
                </a:lnTo>
                <a:close/>
              </a:path>
              <a:path w="2190750" h="2857500">
                <a:moveTo>
                  <a:pt x="263651" y="2209800"/>
                </a:moveTo>
                <a:lnTo>
                  <a:pt x="263512" y="2222500"/>
                </a:lnTo>
                <a:lnTo>
                  <a:pt x="270852" y="2222500"/>
                </a:lnTo>
                <a:lnTo>
                  <a:pt x="263651" y="2209800"/>
                </a:lnTo>
                <a:close/>
              </a:path>
              <a:path w="2190750" h="2857500">
                <a:moveTo>
                  <a:pt x="1993950" y="2209800"/>
                </a:moveTo>
                <a:lnTo>
                  <a:pt x="1934711" y="2209800"/>
                </a:lnTo>
                <a:lnTo>
                  <a:pt x="1930849" y="2222500"/>
                </a:lnTo>
                <a:lnTo>
                  <a:pt x="1987683" y="2222500"/>
                </a:lnTo>
                <a:lnTo>
                  <a:pt x="1993950" y="2209800"/>
                </a:lnTo>
                <a:close/>
              </a:path>
              <a:path w="2190750" h="2857500">
                <a:moveTo>
                  <a:pt x="241807" y="2197100"/>
                </a:moveTo>
                <a:lnTo>
                  <a:pt x="193167" y="2197100"/>
                </a:lnTo>
                <a:lnTo>
                  <a:pt x="194945" y="2209800"/>
                </a:lnTo>
                <a:lnTo>
                  <a:pt x="248500" y="2209800"/>
                </a:lnTo>
                <a:lnTo>
                  <a:pt x="241807" y="2197100"/>
                </a:lnTo>
                <a:close/>
              </a:path>
              <a:path w="2190750" h="2857500">
                <a:moveTo>
                  <a:pt x="263829" y="2184400"/>
                </a:moveTo>
                <a:lnTo>
                  <a:pt x="257957" y="2184400"/>
                </a:lnTo>
                <a:lnTo>
                  <a:pt x="256186" y="2197100"/>
                </a:lnTo>
                <a:lnTo>
                  <a:pt x="248500" y="2209800"/>
                </a:lnTo>
                <a:lnTo>
                  <a:pt x="270347" y="2209800"/>
                </a:lnTo>
                <a:lnTo>
                  <a:pt x="267311" y="2197100"/>
                </a:lnTo>
                <a:lnTo>
                  <a:pt x="263829" y="2184400"/>
                </a:lnTo>
                <a:close/>
              </a:path>
              <a:path w="2190750" h="2857500">
                <a:moveTo>
                  <a:pt x="1930311" y="2197100"/>
                </a:moveTo>
                <a:lnTo>
                  <a:pt x="1928228" y="2197100"/>
                </a:lnTo>
                <a:lnTo>
                  <a:pt x="1922691" y="2209800"/>
                </a:lnTo>
                <a:lnTo>
                  <a:pt x="1929409" y="2209800"/>
                </a:lnTo>
                <a:lnTo>
                  <a:pt x="1930311" y="2197100"/>
                </a:lnTo>
                <a:close/>
              </a:path>
              <a:path w="2190750" h="2857500">
                <a:moveTo>
                  <a:pt x="1938297" y="2197100"/>
                </a:moveTo>
                <a:lnTo>
                  <a:pt x="1934438" y="2197100"/>
                </a:lnTo>
                <a:lnTo>
                  <a:pt x="1935670" y="2209800"/>
                </a:lnTo>
                <a:lnTo>
                  <a:pt x="1940702" y="2209800"/>
                </a:lnTo>
                <a:lnTo>
                  <a:pt x="1938297" y="2197100"/>
                </a:lnTo>
                <a:close/>
              </a:path>
              <a:path w="2190750" h="2857500">
                <a:moveTo>
                  <a:pt x="2000961" y="2184400"/>
                </a:moveTo>
                <a:lnTo>
                  <a:pt x="1969616" y="2184400"/>
                </a:lnTo>
                <a:lnTo>
                  <a:pt x="1961972" y="2197100"/>
                </a:lnTo>
                <a:lnTo>
                  <a:pt x="1945736" y="2197100"/>
                </a:lnTo>
                <a:lnTo>
                  <a:pt x="1946898" y="2209800"/>
                </a:lnTo>
                <a:lnTo>
                  <a:pt x="1997508" y="2209800"/>
                </a:lnTo>
                <a:lnTo>
                  <a:pt x="1998581" y="2197100"/>
                </a:lnTo>
                <a:lnTo>
                  <a:pt x="2000961" y="2184400"/>
                </a:lnTo>
                <a:close/>
              </a:path>
              <a:path w="2190750" h="2857500">
                <a:moveTo>
                  <a:pt x="2016270" y="2197100"/>
                </a:moveTo>
                <a:lnTo>
                  <a:pt x="2007997" y="2197100"/>
                </a:lnTo>
                <a:lnTo>
                  <a:pt x="2004466" y="2209800"/>
                </a:lnTo>
                <a:lnTo>
                  <a:pt x="2012462" y="2209800"/>
                </a:lnTo>
                <a:lnTo>
                  <a:pt x="2016270" y="2197100"/>
                </a:lnTo>
                <a:close/>
              </a:path>
              <a:path w="2190750" h="2857500">
                <a:moveTo>
                  <a:pt x="171716" y="2171700"/>
                </a:moveTo>
                <a:lnTo>
                  <a:pt x="165068" y="2171700"/>
                </a:lnTo>
                <a:lnTo>
                  <a:pt x="168541" y="2184400"/>
                </a:lnTo>
                <a:lnTo>
                  <a:pt x="171521" y="2197100"/>
                </a:lnTo>
                <a:lnTo>
                  <a:pt x="221183" y="2197100"/>
                </a:lnTo>
                <a:lnTo>
                  <a:pt x="217373" y="2184400"/>
                </a:lnTo>
                <a:lnTo>
                  <a:pt x="179920" y="2184400"/>
                </a:lnTo>
                <a:lnTo>
                  <a:pt x="171716" y="2171700"/>
                </a:lnTo>
                <a:close/>
              </a:path>
              <a:path w="2190750" h="2857500">
                <a:moveTo>
                  <a:pt x="241989" y="2184400"/>
                </a:moveTo>
                <a:lnTo>
                  <a:pt x="224231" y="2184400"/>
                </a:lnTo>
                <a:lnTo>
                  <a:pt x="223964" y="2197100"/>
                </a:lnTo>
                <a:lnTo>
                  <a:pt x="239903" y="2197100"/>
                </a:lnTo>
                <a:lnTo>
                  <a:pt x="241989" y="2184400"/>
                </a:lnTo>
                <a:close/>
              </a:path>
              <a:path w="2190750" h="2857500">
                <a:moveTo>
                  <a:pt x="253111" y="2184400"/>
                </a:moveTo>
                <a:lnTo>
                  <a:pt x="247789" y="2184400"/>
                </a:lnTo>
                <a:lnTo>
                  <a:pt x="249999" y="2197100"/>
                </a:lnTo>
                <a:lnTo>
                  <a:pt x="252577" y="2197100"/>
                </a:lnTo>
                <a:lnTo>
                  <a:pt x="253111" y="2184400"/>
                </a:lnTo>
                <a:close/>
              </a:path>
              <a:path w="2190750" h="2857500">
                <a:moveTo>
                  <a:pt x="274955" y="2184400"/>
                </a:moveTo>
                <a:lnTo>
                  <a:pt x="269671" y="2184400"/>
                </a:lnTo>
                <a:lnTo>
                  <a:pt x="271894" y="2197100"/>
                </a:lnTo>
                <a:lnTo>
                  <a:pt x="274485" y="2197100"/>
                </a:lnTo>
                <a:lnTo>
                  <a:pt x="274955" y="2184400"/>
                </a:lnTo>
                <a:close/>
              </a:path>
              <a:path w="2190750" h="2857500">
                <a:moveTo>
                  <a:pt x="1929815" y="2184400"/>
                </a:moveTo>
                <a:lnTo>
                  <a:pt x="1923798" y="2184400"/>
                </a:lnTo>
                <a:lnTo>
                  <a:pt x="1921390" y="2197100"/>
                </a:lnTo>
                <a:lnTo>
                  <a:pt x="1922985" y="2197100"/>
                </a:lnTo>
                <a:lnTo>
                  <a:pt x="1929815" y="2184400"/>
                </a:lnTo>
                <a:close/>
              </a:path>
              <a:path w="2190750" h="2857500">
                <a:moveTo>
                  <a:pt x="1964042" y="2184400"/>
                </a:moveTo>
                <a:lnTo>
                  <a:pt x="1942439" y="2184400"/>
                </a:lnTo>
                <a:lnTo>
                  <a:pt x="1934006" y="2197100"/>
                </a:lnTo>
                <a:lnTo>
                  <a:pt x="1960638" y="2197100"/>
                </a:lnTo>
                <a:lnTo>
                  <a:pt x="1964042" y="2184400"/>
                </a:lnTo>
                <a:close/>
              </a:path>
              <a:path w="2190750" h="2857500">
                <a:moveTo>
                  <a:pt x="2019469" y="2184400"/>
                </a:moveTo>
                <a:lnTo>
                  <a:pt x="2000961" y="2184400"/>
                </a:lnTo>
                <a:lnTo>
                  <a:pt x="2004822" y="2197100"/>
                </a:lnTo>
                <a:lnTo>
                  <a:pt x="2020064" y="2197100"/>
                </a:lnTo>
                <a:lnTo>
                  <a:pt x="2019469" y="2184400"/>
                </a:lnTo>
                <a:close/>
              </a:path>
              <a:path w="2190750" h="2857500">
                <a:moveTo>
                  <a:pt x="252526" y="2171700"/>
                </a:moveTo>
                <a:lnTo>
                  <a:pt x="183845" y="2171700"/>
                </a:lnTo>
                <a:lnTo>
                  <a:pt x="181038" y="2184400"/>
                </a:lnTo>
                <a:lnTo>
                  <a:pt x="255384" y="2184400"/>
                </a:lnTo>
                <a:lnTo>
                  <a:pt x="252526" y="2171700"/>
                </a:lnTo>
                <a:close/>
              </a:path>
              <a:path w="2190750" h="2857500">
                <a:moveTo>
                  <a:pt x="257873" y="2171700"/>
                </a:moveTo>
                <a:lnTo>
                  <a:pt x="255384" y="2184400"/>
                </a:lnTo>
                <a:lnTo>
                  <a:pt x="261734" y="2184400"/>
                </a:lnTo>
                <a:lnTo>
                  <a:pt x="257873" y="2171700"/>
                </a:lnTo>
                <a:close/>
              </a:path>
              <a:path w="2190750" h="2857500">
                <a:moveTo>
                  <a:pt x="1941605" y="2178466"/>
                </a:moveTo>
                <a:lnTo>
                  <a:pt x="1939493" y="2184400"/>
                </a:lnTo>
                <a:lnTo>
                  <a:pt x="1944293" y="2184400"/>
                </a:lnTo>
                <a:lnTo>
                  <a:pt x="1941605" y="2178466"/>
                </a:lnTo>
                <a:close/>
              </a:path>
              <a:path w="2190750" h="2857500">
                <a:moveTo>
                  <a:pt x="1944502" y="2182539"/>
                </a:moveTo>
                <a:lnTo>
                  <a:pt x="1944293" y="2184400"/>
                </a:lnTo>
                <a:lnTo>
                  <a:pt x="1944585" y="2184400"/>
                </a:lnTo>
                <a:lnTo>
                  <a:pt x="1944502" y="2182539"/>
                </a:lnTo>
                <a:close/>
              </a:path>
              <a:path w="2190750" h="2857500">
                <a:moveTo>
                  <a:pt x="1956454" y="2171700"/>
                </a:moveTo>
                <a:lnTo>
                  <a:pt x="1951008" y="2171700"/>
                </a:lnTo>
                <a:lnTo>
                  <a:pt x="1948653" y="2184400"/>
                </a:lnTo>
                <a:lnTo>
                  <a:pt x="1961251" y="2184400"/>
                </a:lnTo>
                <a:lnTo>
                  <a:pt x="1956454" y="2171700"/>
                </a:lnTo>
                <a:close/>
              </a:path>
              <a:path w="2190750" h="2857500">
                <a:moveTo>
                  <a:pt x="2028278" y="2159000"/>
                </a:moveTo>
                <a:lnTo>
                  <a:pt x="1961197" y="2159000"/>
                </a:lnTo>
                <a:lnTo>
                  <a:pt x="1968740" y="2171700"/>
                </a:lnTo>
                <a:lnTo>
                  <a:pt x="1971709" y="2184400"/>
                </a:lnTo>
                <a:lnTo>
                  <a:pt x="2019272" y="2184400"/>
                </a:lnTo>
                <a:lnTo>
                  <a:pt x="2022284" y="2171700"/>
                </a:lnTo>
                <a:lnTo>
                  <a:pt x="2030641" y="2171700"/>
                </a:lnTo>
                <a:lnTo>
                  <a:pt x="2028278" y="2159000"/>
                </a:lnTo>
                <a:close/>
              </a:path>
              <a:path w="2190750" h="2857500">
                <a:moveTo>
                  <a:pt x="1945716" y="2171700"/>
                </a:moveTo>
                <a:lnTo>
                  <a:pt x="1944014" y="2171700"/>
                </a:lnTo>
                <a:lnTo>
                  <a:pt x="1944502" y="2182539"/>
                </a:lnTo>
                <a:lnTo>
                  <a:pt x="1945716" y="2171700"/>
                </a:lnTo>
                <a:close/>
              </a:path>
              <a:path w="2190750" h="2857500">
                <a:moveTo>
                  <a:pt x="1944014" y="2171700"/>
                </a:moveTo>
                <a:lnTo>
                  <a:pt x="1938540" y="2171700"/>
                </a:lnTo>
                <a:lnTo>
                  <a:pt x="1941605" y="2178466"/>
                </a:lnTo>
                <a:lnTo>
                  <a:pt x="1944014" y="2171700"/>
                </a:lnTo>
                <a:close/>
              </a:path>
              <a:path w="2190750" h="2857500">
                <a:moveTo>
                  <a:pt x="224479" y="2146300"/>
                </a:moveTo>
                <a:lnTo>
                  <a:pt x="157010" y="2146300"/>
                </a:lnTo>
                <a:lnTo>
                  <a:pt x="154382" y="2159000"/>
                </a:lnTo>
                <a:lnTo>
                  <a:pt x="158708" y="2171700"/>
                </a:lnTo>
                <a:lnTo>
                  <a:pt x="232746" y="2171700"/>
                </a:lnTo>
                <a:lnTo>
                  <a:pt x="228395" y="2159000"/>
                </a:lnTo>
                <a:lnTo>
                  <a:pt x="224479" y="2146300"/>
                </a:lnTo>
                <a:close/>
              </a:path>
              <a:path w="2190750" h="2857500">
                <a:moveTo>
                  <a:pt x="248259" y="2159000"/>
                </a:moveTo>
                <a:lnTo>
                  <a:pt x="240093" y="2171700"/>
                </a:lnTo>
                <a:lnTo>
                  <a:pt x="254304" y="2171700"/>
                </a:lnTo>
                <a:lnTo>
                  <a:pt x="248259" y="2159000"/>
                </a:lnTo>
                <a:close/>
              </a:path>
              <a:path w="2190750" h="2857500">
                <a:moveTo>
                  <a:pt x="1961197" y="2159000"/>
                </a:moveTo>
                <a:lnTo>
                  <a:pt x="1949653" y="2159000"/>
                </a:lnTo>
                <a:lnTo>
                  <a:pt x="1949335" y="2171700"/>
                </a:lnTo>
                <a:lnTo>
                  <a:pt x="1954771" y="2171700"/>
                </a:lnTo>
                <a:lnTo>
                  <a:pt x="1961197" y="2159000"/>
                </a:lnTo>
                <a:close/>
              </a:path>
              <a:path w="2190750" h="2857500">
                <a:moveTo>
                  <a:pt x="244614" y="2146300"/>
                </a:moveTo>
                <a:lnTo>
                  <a:pt x="238340" y="2146300"/>
                </a:lnTo>
                <a:lnTo>
                  <a:pt x="239356" y="2159000"/>
                </a:lnTo>
                <a:lnTo>
                  <a:pt x="244411" y="2159000"/>
                </a:lnTo>
                <a:lnTo>
                  <a:pt x="244614" y="2146300"/>
                </a:lnTo>
                <a:close/>
              </a:path>
              <a:path w="2190750" h="2857500">
                <a:moveTo>
                  <a:pt x="2036397" y="2146300"/>
                </a:moveTo>
                <a:lnTo>
                  <a:pt x="1951393" y="2146300"/>
                </a:lnTo>
                <a:lnTo>
                  <a:pt x="1949945" y="2159000"/>
                </a:lnTo>
                <a:lnTo>
                  <a:pt x="2031876" y="2159000"/>
                </a:lnTo>
                <a:lnTo>
                  <a:pt x="2036397" y="2146300"/>
                </a:lnTo>
                <a:close/>
              </a:path>
              <a:path w="2190750" h="2857500">
                <a:moveTo>
                  <a:pt x="221996" y="2133600"/>
                </a:moveTo>
                <a:lnTo>
                  <a:pt x="164388" y="2133600"/>
                </a:lnTo>
                <a:lnTo>
                  <a:pt x="161747" y="2146300"/>
                </a:lnTo>
                <a:lnTo>
                  <a:pt x="229933" y="2146300"/>
                </a:lnTo>
                <a:lnTo>
                  <a:pt x="221996" y="2133600"/>
                </a:lnTo>
                <a:close/>
              </a:path>
              <a:path w="2190750" h="2857500">
                <a:moveTo>
                  <a:pt x="1954849" y="2134058"/>
                </a:moveTo>
                <a:lnTo>
                  <a:pt x="1955253" y="2146300"/>
                </a:lnTo>
                <a:lnTo>
                  <a:pt x="1960048" y="2146300"/>
                </a:lnTo>
                <a:lnTo>
                  <a:pt x="1954849" y="2134058"/>
                </a:lnTo>
                <a:close/>
              </a:path>
              <a:path w="2190750" h="2857500">
                <a:moveTo>
                  <a:pt x="1986686" y="2133600"/>
                </a:moveTo>
                <a:lnTo>
                  <a:pt x="1976412" y="2133600"/>
                </a:lnTo>
                <a:lnTo>
                  <a:pt x="1962658" y="2146300"/>
                </a:lnTo>
                <a:lnTo>
                  <a:pt x="1990407" y="2146300"/>
                </a:lnTo>
                <a:lnTo>
                  <a:pt x="1986686" y="2133600"/>
                </a:lnTo>
                <a:close/>
              </a:path>
              <a:path w="2190750" h="2857500">
                <a:moveTo>
                  <a:pt x="2023046" y="2133600"/>
                </a:moveTo>
                <a:lnTo>
                  <a:pt x="1992541" y="2133600"/>
                </a:lnTo>
                <a:lnTo>
                  <a:pt x="1990407" y="2146300"/>
                </a:lnTo>
                <a:lnTo>
                  <a:pt x="2022386" y="2146300"/>
                </a:lnTo>
                <a:lnTo>
                  <a:pt x="2023046" y="2133600"/>
                </a:lnTo>
                <a:close/>
              </a:path>
              <a:path w="2190750" h="2857500">
                <a:moveTo>
                  <a:pt x="2037524" y="2133600"/>
                </a:moveTo>
                <a:lnTo>
                  <a:pt x="2029383" y="2133600"/>
                </a:lnTo>
                <a:lnTo>
                  <a:pt x="2027089" y="2146300"/>
                </a:lnTo>
                <a:lnTo>
                  <a:pt x="2035204" y="2146300"/>
                </a:lnTo>
                <a:lnTo>
                  <a:pt x="2037524" y="2133600"/>
                </a:lnTo>
                <a:close/>
              </a:path>
              <a:path w="2190750" h="2857500">
                <a:moveTo>
                  <a:pt x="1954834" y="2133600"/>
                </a:moveTo>
                <a:lnTo>
                  <a:pt x="1954655" y="2133600"/>
                </a:lnTo>
                <a:lnTo>
                  <a:pt x="1954849" y="2134058"/>
                </a:lnTo>
                <a:lnTo>
                  <a:pt x="1954834" y="2133600"/>
                </a:lnTo>
                <a:close/>
              </a:path>
              <a:path w="2190750" h="2857500">
                <a:moveTo>
                  <a:pt x="206413" y="2108200"/>
                </a:moveTo>
                <a:lnTo>
                  <a:pt x="131812" y="2108200"/>
                </a:lnTo>
                <a:lnTo>
                  <a:pt x="139376" y="2120900"/>
                </a:lnTo>
                <a:lnTo>
                  <a:pt x="149464" y="2133600"/>
                </a:lnTo>
                <a:lnTo>
                  <a:pt x="157340" y="2133600"/>
                </a:lnTo>
                <a:lnTo>
                  <a:pt x="160343" y="2120900"/>
                </a:lnTo>
                <a:lnTo>
                  <a:pt x="204711" y="2120900"/>
                </a:lnTo>
                <a:lnTo>
                  <a:pt x="206413" y="2108200"/>
                </a:lnTo>
                <a:close/>
              </a:path>
              <a:path w="2190750" h="2857500">
                <a:moveTo>
                  <a:pt x="189864" y="2120900"/>
                </a:moveTo>
                <a:lnTo>
                  <a:pt x="163755" y="2120900"/>
                </a:lnTo>
                <a:lnTo>
                  <a:pt x="167207" y="2133600"/>
                </a:lnTo>
                <a:lnTo>
                  <a:pt x="193344" y="2133600"/>
                </a:lnTo>
                <a:lnTo>
                  <a:pt x="189864" y="2120900"/>
                </a:lnTo>
                <a:close/>
              </a:path>
              <a:path w="2190750" h="2857500">
                <a:moveTo>
                  <a:pt x="194449" y="2120900"/>
                </a:moveTo>
                <a:lnTo>
                  <a:pt x="189864" y="2120900"/>
                </a:lnTo>
                <a:lnTo>
                  <a:pt x="193344" y="2133600"/>
                </a:lnTo>
                <a:lnTo>
                  <a:pt x="197865" y="2133600"/>
                </a:lnTo>
                <a:lnTo>
                  <a:pt x="199093" y="2128588"/>
                </a:lnTo>
                <a:lnTo>
                  <a:pt x="194449" y="2120900"/>
                </a:lnTo>
                <a:close/>
              </a:path>
              <a:path w="2190750" h="2857500">
                <a:moveTo>
                  <a:pt x="199093" y="2128588"/>
                </a:moveTo>
                <a:lnTo>
                  <a:pt x="197865" y="2133600"/>
                </a:lnTo>
                <a:lnTo>
                  <a:pt x="202120" y="2133600"/>
                </a:lnTo>
                <a:lnTo>
                  <a:pt x="199093" y="2128588"/>
                </a:lnTo>
                <a:close/>
              </a:path>
              <a:path w="2190750" h="2857500">
                <a:moveTo>
                  <a:pt x="206413" y="2108200"/>
                </a:moveTo>
                <a:lnTo>
                  <a:pt x="204711" y="2120900"/>
                </a:lnTo>
                <a:lnTo>
                  <a:pt x="205587" y="2133600"/>
                </a:lnTo>
                <a:lnTo>
                  <a:pt x="241236" y="2133600"/>
                </a:lnTo>
                <a:lnTo>
                  <a:pt x="241216" y="2132904"/>
                </a:lnTo>
                <a:lnTo>
                  <a:pt x="234950" y="2120900"/>
                </a:lnTo>
                <a:lnTo>
                  <a:pt x="209944" y="2120900"/>
                </a:lnTo>
                <a:lnTo>
                  <a:pt x="206413" y="2108200"/>
                </a:lnTo>
                <a:close/>
              </a:path>
              <a:path w="2190750" h="2857500">
                <a:moveTo>
                  <a:pt x="240868" y="2120900"/>
                </a:moveTo>
                <a:lnTo>
                  <a:pt x="241216" y="2132904"/>
                </a:lnTo>
                <a:lnTo>
                  <a:pt x="241579" y="2133600"/>
                </a:lnTo>
                <a:lnTo>
                  <a:pt x="243547" y="2133600"/>
                </a:lnTo>
                <a:lnTo>
                  <a:pt x="240868" y="2120900"/>
                </a:lnTo>
                <a:close/>
              </a:path>
              <a:path w="2190750" h="2857500">
                <a:moveTo>
                  <a:pt x="1956689" y="2120900"/>
                </a:moveTo>
                <a:lnTo>
                  <a:pt x="1952752" y="2120900"/>
                </a:lnTo>
                <a:lnTo>
                  <a:pt x="1953844" y="2133600"/>
                </a:lnTo>
                <a:lnTo>
                  <a:pt x="1956663" y="2133600"/>
                </a:lnTo>
                <a:lnTo>
                  <a:pt x="1956689" y="2120900"/>
                </a:lnTo>
                <a:close/>
              </a:path>
              <a:path w="2190750" h="2857500">
                <a:moveTo>
                  <a:pt x="1975656" y="2120900"/>
                </a:moveTo>
                <a:lnTo>
                  <a:pt x="1969515" y="2120900"/>
                </a:lnTo>
                <a:lnTo>
                  <a:pt x="1965007" y="2133600"/>
                </a:lnTo>
                <a:lnTo>
                  <a:pt x="1973310" y="2133600"/>
                </a:lnTo>
                <a:lnTo>
                  <a:pt x="1975656" y="2120900"/>
                </a:lnTo>
                <a:close/>
              </a:path>
              <a:path w="2190750" h="2857500">
                <a:moveTo>
                  <a:pt x="2031192" y="2120900"/>
                </a:moveTo>
                <a:lnTo>
                  <a:pt x="1980693" y="2120900"/>
                </a:lnTo>
                <a:lnTo>
                  <a:pt x="1977529" y="2133600"/>
                </a:lnTo>
                <a:lnTo>
                  <a:pt x="2033892" y="2133600"/>
                </a:lnTo>
                <a:lnTo>
                  <a:pt x="2031192" y="2120900"/>
                </a:lnTo>
                <a:close/>
              </a:path>
              <a:path w="2190750" h="2857500">
                <a:moveTo>
                  <a:pt x="2053350" y="2108200"/>
                </a:moveTo>
                <a:lnTo>
                  <a:pt x="2044115" y="2108200"/>
                </a:lnTo>
                <a:lnTo>
                  <a:pt x="2043328" y="2120900"/>
                </a:lnTo>
                <a:lnTo>
                  <a:pt x="2041944" y="2133600"/>
                </a:lnTo>
                <a:lnTo>
                  <a:pt x="2042312" y="2133600"/>
                </a:lnTo>
                <a:lnTo>
                  <a:pt x="2044865" y="2120900"/>
                </a:lnTo>
                <a:lnTo>
                  <a:pt x="2050057" y="2120900"/>
                </a:lnTo>
                <a:lnTo>
                  <a:pt x="2053350" y="2108200"/>
                </a:lnTo>
                <a:close/>
              </a:path>
              <a:path w="2190750" h="2857500">
                <a:moveTo>
                  <a:pt x="2050057" y="2120900"/>
                </a:moveTo>
                <a:lnTo>
                  <a:pt x="2045677" y="2120900"/>
                </a:lnTo>
                <a:lnTo>
                  <a:pt x="2046135" y="2133600"/>
                </a:lnTo>
                <a:lnTo>
                  <a:pt x="2050057" y="2120900"/>
                </a:lnTo>
                <a:close/>
              </a:path>
              <a:path w="2190750" h="2857500">
                <a:moveTo>
                  <a:pt x="200977" y="2120900"/>
                </a:moveTo>
                <a:lnTo>
                  <a:pt x="194449" y="2120900"/>
                </a:lnTo>
                <a:lnTo>
                  <a:pt x="199093" y="2128588"/>
                </a:lnTo>
                <a:lnTo>
                  <a:pt x="200977" y="2120900"/>
                </a:lnTo>
                <a:close/>
              </a:path>
              <a:path w="2190750" h="2857500">
                <a:moveTo>
                  <a:pt x="213931" y="2108200"/>
                </a:moveTo>
                <a:lnTo>
                  <a:pt x="206413" y="2108200"/>
                </a:lnTo>
                <a:lnTo>
                  <a:pt x="209944" y="2120900"/>
                </a:lnTo>
                <a:lnTo>
                  <a:pt x="215595" y="2120900"/>
                </a:lnTo>
                <a:lnTo>
                  <a:pt x="213931" y="2108200"/>
                </a:lnTo>
                <a:close/>
              </a:path>
              <a:path w="2190750" h="2857500">
                <a:moveTo>
                  <a:pt x="221309" y="2111898"/>
                </a:moveTo>
                <a:lnTo>
                  <a:pt x="221894" y="2120900"/>
                </a:lnTo>
                <a:lnTo>
                  <a:pt x="224459" y="2120900"/>
                </a:lnTo>
                <a:lnTo>
                  <a:pt x="221309" y="2111898"/>
                </a:lnTo>
                <a:close/>
              </a:path>
              <a:path w="2190750" h="2857500">
                <a:moveTo>
                  <a:pt x="226453" y="2108200"/>
                </a:moveTo>
                <a:lnTo>
                  <a:pt x="221068" y="2108200"/>
                </a:lnTo>
                <a:lnTo>
                  <a:pt x="221309" y="2111898"/>
                </a:lnTo>
                <a:lnTo>
                  <a:pt x="224459" y="2120900"/>
                </a:lnTo>
                <a:lnTo>
                  <a:pt x="224599" y="2120900"/>
                </a:lnTo>
                <a:lnTo>
                  <a:pt x="226517" y="2108443"/>
                </a:lnTo>
                <a:lnTo>
                  <a:pt x="226453" y="2108200"/>
                </a:lnTo>
                <a:close/>
              </a:path>
              <a:path w="2190750" h="2857500">
                <a:moveTo>
                  <a:pt x="226517" y="2108443"/>
                </a:moveTo>
                <a:lnTo>
                  <a:pt x="224599" y="2120900"/>
                </a:lnTo>
                <a:lnTo>
                  <a:pt x="229793" y="2120900"/>
                </a:lnTo>
                <a:lnTo>
                  <a:pt x="226517" y="2108443"/>
                </a:lnTo>
                <a:close/>
              </a:path>
              <a:path w="2190750" h="2857500">
                <a:moveTo>
                  <a:pt x="1970138" y="2108200"/>
                </a:moveTo>
                <a:lnTo>
                  <a:pt x="1958437" y="2108200"/>
                </a:lnTo>
                <a:lnTo>
                  <a:pt x="1961095" y="2120900"/>
                </a:lnTo>
                <a:lnTo>
                  <a:pt x="1970138" y="2108200"/>
                </a:lnTo>
                <a:close/>
              </a:path>
              <a:path w="2190750" h="2857500">
                <a:moveTo>
                  <a:pt x="2039669" y="2108200"/>
                </a:moveTo>
                <a:lnTo>
                  <a:pt x="1977276" y="2108200"/>
                </a:lnTo>
                <a:lnTo>
                  <a:pt x="1980434" y="2120900"/>
                </a:lnTo>
                <a:lnTo>
                  <a:pt x="2034493" y="2120900"/>
                </a:lnTo>
                <a:lnTo>
                  <a:pt x="2039669" y="2108200"/>
                </a:lnTo>
                <a:close/>
              </a:path>
              <a:path w="2190750" h="2857500">
                <a:moveTo>
                  <a:pt x="221068" y="2108200"/>
                </a:moveTo>
                <a:lnTo>
                  <a:pt x="220014" y="2108200"/>
                </a:lnTo>
                <a:lnTo>
                  <a:pt x="221309" y="2111898"/>
                </a:lnTo>
                <a:lnTo>
                  <a:pt x="221068" y="2108200"/>
                </a:lnTo>
                <a:close/>
              </a:path>
              <a:path w="2190750" h="2857500">
                <a:moveTo>
                  <a:pt x="226555" y="2108200"/>
                </a:moveTo>
                <a:lnTo>
                  <a:pt x="226517" y="2108443"/>
                </a:lnTo>
                <a:lnTo>
                  <a:pt x="226555" y="2108200"/>
                </a:lnTo>
                <a:close/>
              </a:path>
              <a:path w="2190750" h="2857500">
                <a:moveTo>
                  <a:pt x="193789" y="2095500"/>
                </a:moveTo>
                <a:lnTo>
                  <a:pt x="136461" y="2095500"/>
                </a:lnTo>
                <a:lnTo>
                  <a:pt x="131508" y="2108200"/>
                </a:lnTo>
                <a:lnTo>
                  <a:pt x="196875" y="2108200"/>
                </a:lnTo>
                <a:lnTo>
                  <a:pt x="193789" y="2095500"/>
                </a:lnTo>
                <a:close/>
              </a:path>
              <a:path w="2190750" h="2857500">
                <a:moveTo>
                  <a:pt x="226809" y="2095500"/>
                </a:moveTo>
                <a:lnTo>
                  <a:pt x="198589" y="2095500"/>
                </a:lnTo>
                <a:lnTo>
                  <a:pt x="196875" y="2108200"/>
                </a:lnTo>
                <a:lnTo>
                  <a:pt x="225245" y="2108200"/>
                </a:lnTo>
                <a:lnTo>
                  <a:pt x="226809" y="2095500"/>
                </a:lnTo>
                <a:close/>
              </a:path>
              <a:path w="2190750" h="2857500">
                <a:moveTo>
                  <a:pt x="1976048" y="2082800"/>
                </a:moveTo>
                <a:lnTo>
                  <a:pt x="1970290" y="2082800"/>
                </a:lnTo>
                <a:lnTo>
                  <a:pt x="1966555" y="2095500"/>
                </a:lnTo>
                <a:lnTo>
                  <a:pt x="1961430" y="2108200"/>
                </a:lnTo>
                <a:lnTo>
                  <a:pt x="1975764" y="2108200"/>
                </a:lnTo>
                <a:lnTo>
                  <a:pt x="1977389" y="2095500"/>
                </a:lnTo>
                <a:lnTo>
                  <a:pt x="1980703" y="2095500"/>
                </a:lnTo>
                <a:lnTo>
                  <a:pt x="1976048" y="2082800"/>
                </a:lnTo>
                <a:close/>
              </a:path>
              <a:path w="2190750" h="2857500">
                <a:moveTo>
                  <a:pt x="1981187" y="2095500"/>
                </a:moveTo>
                <a:lnTo>
                  <a:pt x="1977389" y="2095500"/>
                </a:lnTo>
                <a:lnTo>
                  <a:pt x="1979625" y="2108200"/>
                </a:lnTo>
                <a:lnTo>
                  <a:pt x="1986407" y="2108200"/>
                </a:lnTo>
                <a:lnTo>
                  <a:pt x="1981187" y="2095500"/>
                </a:lnTo>
                <a:close/>
              </a:path>
              <a:path w="2190750" h="2857500">
                <a:moveTo>
                  <a:pt x="2057488" y="2095500"/>
                </a:moveTo>
                <a:lnTo>
                  <a:pt x="1995131" y="2095500"/>
                </a:lnTo>
                <a:lnTo>
                  <a:pt x="1988312" y="2108200"/>
                </a:lnTo>
                <a:lnTo>
                  <a:pt x="2055873" y="2108200"/>
                </a:lnTo>
                <a:lnTo>
                  <a:pt x="2057488" y="2095500"/>
                </a:lnTo>
                <a:close/>
              </a:path>
              <a:path w="2190750" h="2857500">
                <a:moveTo>
                  <a:pt x="2068525" y="2095500"/>
                </a:moveTo>
                <a:lnTo>
                  <a:pt x="2063673" y="2095500"/>
                </a:lnTo>
                <a:lnTo>
                  <a:pt x="2060384" y="2108200"/>
                </a:lnTo>
                <a:lnTo>
                  <a:pt x="2065820" y="2108200"/>
                </a:lnTo>
                <a:lnTo>
                  <a:pt x="2068525" y="2095500"/>
                </a:lnTo>
                <a:close/>
              </a:path>
              <a:path w="2190750" h="2857500">
                <a:moveTo>
                  <a:pt x="129806" y="2082800"/>
                </a:moveTo>
                <a:lnTo>
                  <a:pt x="125768" y="2082800"/>
                </a:lnTo>
                <a:lnTo>
                  <a:pt x="128612" y="2095500"/>
                </a:lnTo>
                <a:lnTo>
                  <a:pt x="135242" y="2095500"/>
                </a:lnTo>
                <a:lnTo>
                  <a:pt x="129806" y="2082800"/>
                </a:lnTo>
                <a:close/>
              </a:path>
              <a:path w="2190750" h="2857500">
                <a:moveTo>
                  <a:pt x="208586" y="2082800"/>
                </a:moveTo>
                <a:lnTo>
                  <a:pt x="141643" y="2082800"/>
                </a:lnTo>
                <a:lnTo>
                  <a:pt x="137540" y="2095500"/>
                </a:lnTo>
                <a:lnTo>
                  <a:pt x="202801" y="2095500"/>
                </a:lnTo>
                <a:lnTo>
                  <a:pt x="208586" y="2082800"/>
                </a:lnTo>
                <a:close/>
              </a:path>
              <a:path w="2190750" h="2857500">
                <a:moveTo>
                  <a:pt x="219697" y="2082800"/>
                </a:moveTo>
                <a:lnTo>
                  <a:pt x="215811" y="2082800"/>
                </a:lnTo>
                <a:lnTo>
                  <a:pt x="218554" y="2095500"/>
                </a:lnTo>
                <a:lnTo>
                  <a:pt x="219697" y="2082800"/>
                </a:lnTo>
                <a:close/>
              </a:path>
              <a:path w="2190750" h="2857500">
                <a:moveTo>
                  <a:pt x="1988820" y="2070100"/>
                </a:moveTo>
                <a:lnTo>
                  <a:pt x="1988020" y="2070100"/>
                </a:lnTo>
                <a:lnTo>
                  <a:pt x="1990737" y="2082800"/>
                </a:lnTo>
                <a:lnTo>
                  <a:pt x="1987136" y="2095500"/>
                </a:lnTo>
                <a:lnTo>
                  <a:pt x="2065628" y="2095500"/>
                </a:lnTo>
                <a:lnTo>
                  <a:pt x="2067216" y="2082800"/>
                </a:lnTo>
                <a:lnTo>
                  <a:pt x="1994979" y="2082800"/>
                </a:lnTo>
                <a:lnTo>
                  <a:pt x="1988820" y="2070100"/>
                </a:lnTo>
                <a:close/>
              </a:path>
              <a:path w="2190750" h="2857500">
                <a:moveTo>
                  <a:pt x="185806" y="2057400"/>
                </a:moveTo>
                <a:lnTo>
                  <a:pt x="119814" y="2057400"/>
                </a:lnTo>
                <a:lnTo>
                  <a:pt x="124396" y="2070100"/>
                </a:lnTo>
                <a:lnTo>
                  <a:pt x="127520" y="2082800"/>
                </a:lnTo>
                <a:lnTo>
                  <a:pt x="218808" y="2082800"/>
                </a:lnTo>
                <a:lnTo>
                  <a:pt x="215283" y="2070100"/>
                </a:lnTo>
                <a:lnTo>
                  <a:pt x="182278" y="2070100"/>
                </a:lnTo>
                <a:lnTo>
                  <a:pt x="185806" y="2057400"/>
                </a:lnTo>
                <a:close/>
              </a:path>
              <a:path w="2190750" h="2857500">
                <a:moveTo>
                  <a:pt x="1982177" y="2070100"/>
                </a:moveTo>
                <a:lnTo>
                  <a:pt x="1972848" y="2070100"/>
                </a:lnTo>
                <a:lnTo>
                  <a:pt x="1971106" y="2082800"/>
                </a:lnTo>
                <a:lnTo>
                  <a:pt x="1977783" y="2082800"/>
                </a:lnTo>
                <a:lnTo>
                  <a:pt x="1982490" y="2070782"/>
                </a:lnTo>
                <a:lnTo>
                  <a:pt x="1982177" y="2070100"/>
                </a:lnTo>
                <a:close/>
              </a:path>
              <a:path w="2190750" h="2857500">
                <a:moveTo>
                  <a:pt x="1987905" y="2070100"/>
                </a:moveTo>
                <a:lnTo>
                  <a:pt x="1982758" y="2070100"/>
                </a:lnTo>
                <a:lnTo>
                  <a:pt x="1982490" y="2070782"/>
                </a:lnTo>
                <a:lnTo>
                  <a:pt x="1988007" y="2082800"/>
                </a:lnTo>
                <a:lnTo>
                  <a:pt x="1987905" y="2070100"/>
                </a:lnTo>
                <a:close/>
              </a:path>
              <a:path w="2190750" h="2857500">
                <a:moveTo>
                  <a:pt x="2061226" y="2070100"/>
                </a:moveTo>
                <a:lnTo>
                  <a:pt x="2002027" y="2070100"/>
                </a:lnTo>
                <a:lnTo>
                  <a:pt x="1998804" y="2082800"/>
                </a:lnTo>
                <a:lnTo>
                  <a:pt x="2062480" y="2082800"/>
                </a:lnTo>
                <a:lnTo>
                  <a:pt x="2061226" y="2070100"/>
                </a:lnTo>
                <a:close/>
              </a:path>
              <a:path w="2190750" h="2857500">
                <a:moveTo>
                  <a:pt x="209816" y="2057400"/>
                </a:moveTo>
                <a:lnTo>
                  <a:pt x="190461" y="2057400"/>
                </a:lnTo>
                <a:lnTo>
                  <a:pt x="196964" y="2070100"/>
                </a:lnTo>
                <a:lnTo>
                  <a:pt x="199415" y="2070100"/>
                </a:lnTo>
                <a:lnTo>
                  <a:pt x="209816" y="2057400"/>
                </a:lnTo>
                <a:close/>
              </a:path>
              <a:path w="2190750" h="2857500">
                <a:moveTo>
                  <a:pt x="212363" y="2057400"/>
                </a:moveTo>
                <a:lnTo>
                  <a:pt x="209816" y="2057400"/>
                </a:lnTo>
                <a:lnTo>
                  <a:pt x="213207" y="2070100"/>
                </a:lnTo>
                <a:lnTo>
                  <a:pt x="215283" y="2070100"/>
                </a:lnTo>
                <a:lnTo>
                  <a:pt x="212363" y="2057400"/>
                </a:lnTo>
                <a:close/>
              </a:path>
              <a:path w="2190750" h="2857500">
                <a:moveTo>
                  <a:pt x="2034006" y="2057400"/>
                </a:moveTo>
                <a:lnTo>
                  <a:pt x="2007730" y="2057400"/>
                </a:lnTo>
                <a:lnTo>
                  <a:pt x="2005061" y="2070100"/>
                </a:lnTo>
                <a:lnTo>
                  <a:pt x="2031873" y="2070100"/>
                </a:lnTo>
                <a:lnTo>
                  <a:pt x="2034006" y="2057400"/>
                </a:lnTo>
                <a:close/>
              </a:path>
              <a:path w="2190750" h="2857500">
                <a:moveTo>
                  <a:pt x="2072379" y="2057400"/>
                </a:moveTo>
                <a:lnTo>
                  <a:pt x="2040636" y="2057400"/>
                </a:lnTo>
                <a:lnTo>
                  <a:pt x="2036190" y="2070100"/>
                </a:lnTo>
                <a:lnTo>
                  <a:pt x="2066009" y="2070100"/>
                </a:lnTo>
                <a:lnTo>
                  <a:pt x="2072379" y="2057400"/>
                </a:lnTo>
                <a:close/>
              </a:path>
              <a:path w="2190750" h="2857500">
                <a:moveTo>
                  <a:pt x="121729" y="2044700"/>
                </a:moveTo>
                <a:lnTo>
                  <a:pt x="120421" y="2057400"/>
                </a:lnTo>
                <a:lnTo>
                  <a:pt x="122821" y="2057400"/>
                </a:lnTo>
                <a:lnTo>
                  <a:pt x="121729" y="2044700"/>
                </a:lnTo>
                <a:close/>
              </a:path>
              <a:path w="2190750" h="2857500">
                <a:moveTo>
                  <a:pt x="132372" y="2044700"/>
                </a:moveTo>
                <a:lnTo>
                  <a:pt x="130149" y="2044700"/>
                </a:lnTo>
                <a:lnTo>
                  <a:pt x="127698" y="2057400"/>
                </a:lnTo>
                <a:lnTo>
                  <a:pt x="134670" y="2057400"/>
                </a:lnTo>
                <a:lnTo>
                  <a:pt x="132372" y="2044700"/>
                </a:lnTo>
                <a:close/>
              </a:path>
              <a:path w="2190750" h="2857500">
                <a:moveTo>
                  <a:pt x="183527" y="2044700"/>
                </a:moveTo>
                <a:lnTo>
                  <a:pt x="138582" y="2044700"/>
                </a:lnTo>
                <a:lnTo>
                  <a:pt x="142963" y="2057400"/>
                </a:lnTo>
                <a:lnTo>
                  <a:pt x="187983" y="2057400"/>
                </a:lnTo>
                <a:lnTo>
                  <a:pt x="183527" y="2044700"/>
                </a:lnTo>
                <a:close/>
              </a:path>
              <a:path w="2190750" h="2857500">
                <a:moveTo>
                  <a:pt x="192087" y="2044700"/>
                </a:moveTo>
                <a:lnTo>
                  <a:pt x="187045" y="2044700"/>
                </a:lnTo>
                <a:lnTo>
                  <a:pt x="189649" y="2057400"/>
                </a:lnTo>
                <a:lnTo>
                  <a:pt x="192087" y="2044700"/>
                </a:lnTo>
                <a:close/>
              </a:path>
              <a:path w="2190750" h="2857500">
                <a:moveTo>
                  <a:pt x="1988058" y="2044700"/>
                </a:moveTo>
                <a:lnTo>
                  <a:pt x="1986978" y="2044700"/>
                </a:lnTo>
                <a:lnTo>
                  <a:pt x="1985772" y="2057400"/>
                </a:lnTo>
                <a:lnTo>
                  <a:pt x="1986572" y="2057400"/>
                </a:lnTo>
                <a:lnTo>
                  <a:pt x="1988058" y="2044700"/>
                </a:lnTo>
                <a:close/>
              </a:path>
              <a:path w="2190750" h="2857500">
                <a:moveTo>
                  <a:pt x="1989124" y="2044700"/>
                </a:moveTo>
                <a:lnTo>
                  <a:pt x="1988058" y="2044700"/>
                </a:lnTo>
                <a:lnTo>
                  <a:pt x="1988299" y="2057400"/>
                </a:lnTo>
                <a:lnTo>
                  <a:pt x="1998319" y="2057400"/>
                </a:lnTo>
                <a:lnTo>
                  <a:pt x="1989124" y="2044700"/>
                </a:lnTo>
                <a:close/>
              </a:path>
              <a:path w="2190750" h="2857500">
                <a:moveTo>
                  <a:pt x="2005647" y="2044700"/>
                </a:moveTo>
                <a:lnTo>
                  <a:pt x="2001748" y="2057400"/>
                </a:lnTo>
                <a:lnTo>
                  <a:pt x="2010143" y="2057400"/>
                </a:lnTo>
                <a:lnTo>
                  <a:pt x="2005647" y="2044700"/>
                </a:lnTo>
                <a:close/>
              </a:path>
              <a:path w="2190750" h="2857500">
                <a:moveTo>
                  <a:pt x="2075434" y="2044700"/>
                </a:moveTo>
                <a:lnTo>
                  <a:pt x="2012137" y="2044700"/>
                </a:lnTo>
                <a:lnTo>
                  <a:pt x="2012556" y="2057400"/>
                </a:lnTo>
                <a:lnTo>
                  <a:pt x="2075891" y="2057400"/>
                </a:lnTo>
                <a:lnTo>
                  <a:pt x="2075434" y="2044700"/>
                </a:lnTo>
                <a:close/>
              </a:path>
              <a:path w="2190750" h="2857500">
                <a:moveTo>
                  <a:pt x="141871" y="2019300"/>
                </a:moveTo>
                <a:lnTo>
                  <a:pt x="104114" y="2019300"/>
                </a:lnTo>
                <a:lnTo>
                  <a:pt x="105638" y="2032000"/>
                </a:lnTo>
                <a:lnTo>
                  <a:pt x="110105" y="2044700"/>
                </a:lnTo>
                <a:lnTo>
                  <a:pt x="127007" y="2044700"/>
                </a:lnTo>
                <a:lnTo>
                  <a:pt x="132055" y="2032000"/>
                </a:lnTo>
                <a:lnTo>
                  <a:pt x="139674" y="2032000"/>
                </a:lnTo>
                <a:lnTo>
                  <a:pt x="141871" y="2019300"/>
                </a:lnTo>
                <a:close/>
              </a:path>
              <a:path w="2190750" h="2857500">
                <a:moveTo>
                  <a:pt x="181515" y="2032000"/>
                </a:moveTo>
                <a:lnTo>
                  <a:pt x="132055" y="2032000"/>
                </a:lnTo>
                <a:lnTo>
                  <a:pt x="136893" y="2044700"/>
                </a:lnTo>
                <a:lnTo>
                  <a:pt x="179984" y="2044700"/>
                </a:lnTo>
                <a:lnTo>
                  <a:pt x="181515" y="2032000"/>
                </a:lnTo>
                <a:close/>
              </a:path>
              <a:path w="2190750" h="2857500">
                <a:moveTo>
                  <a:pt x="186359" y="2032000"/>
                </a:moveTo>
                <a:lnTo>
                  <a:pt x="185800" y="2044700"/>
                </a:lnTo>
                <a:lnTo>
                  <a:pt x="199631" y="2044700"/>
                </a:lnTo>
                <a:lnTo>
                  <a:pt x="186359" y="2032000"/>
                </a:lnTo>
                <a:close/>
              </a:path>
              <a:path w="2190750" h="2857500">
                <a:moveTo>
                  <a:pt x="2005634" y="2032000"/>
                </a:moveTo>
                <a:lnTo>
                  <a:pt x="1996311" y="2032000"/>
                </a:lnTo>
                <a:lnTo>
                  <a:pt x="1999027" y="2044700"/>
                </a:lnTo>
                <a:lnTo>
                  <a:pt x="2002878" y="2044700"/>
                </a:lnTo>
                <a:lnTo>
                  <a:pt x="2005634" y="2032000"/>
                </a:lnTo>
                <a:close/>
              </a:path>
              <a:path w="2190750" h="2857500">
                <a:moveTo>
                  <a:pt x="2071827" y="2032000"/>
                </a:moveTo>
                <a:lnTo>
                  <a:pt x="2008962" y="2032000"/>
                </a:lnTo>
                <a:lnTo>
                  <a:pt x="2003374" y="2044700"/>
                </a:lnTo>
                <a:lnTo>
                  <a:pt x="2071115" y="2044700"/>
                </a:lnTo>
                <a:lnTo>
                  <a:pt x="2071827" y="2032000"/>
                </a:lnTo>
                <a:close/>
              </a:path>
              <a:path w="2190750" h="2857500">
                <a:moveTo>
                  <a:pt x="2081072" y="2032000"/>
                </a:moveTo>
                <a:lnTo>
                  <a:pt x="2071827" y="2032000"/>
                </a:lnTo>
                <a:lnTo>
                  <a:pt x="2080539" y="2044700"/>
                </a:lnTo>
                <a:lnTo>
                  <a:pt x="2081072" y="2032000"/>
                </a:lnTo>
                <a:close/>
              </a:path>
              <a:path w="2190750" h="2857500">
                <a:moveTo>
                  <a:pt x="169392" y="2019300"/>
                </a:moveTo>
                <a:lnTo>
                  <a:pt x="141871" y="2019300"/>
                </a:lnTo>
                <a:lnTo>
                  <a:pt x="144437" y="2032000"/>
                </a:lnTo>
                <a:lnTo>
                  <a:pt x="171107" y="2032000"/>
                </a:lnTo>
                <a:lnTo>
                  <a:pt x="169392" y="2019300"/>
                </a:lnTo>
                <a:close/>
              </a:path>
              <a:path w="2190750" h="2857500">
                <a:moveTo>
                  <a:pt x="182702" y="2019300"/>
                </a:moveTo>
                <a:lnTo>
                  <a:pt x="169392" y="2019300"/>
                </a:lnTo>
                <a:lnTo>
                  <a:pt x="175133" y="2032000"/>
                </a:lnTo>
                <a:lnTo>
                  <a:pt x="178688" y="2032000"/>
                </a:lnTo>
                <a:lnTo>
                  <a:pt x="182702" y="2019300"/>
                </a:lnTo>
                <a:close/>
              </a:path>
              <a:path w="2190750" h="2857500">
                <a:moveTo>
                  <a:pt x="196049" y="2019300"/>
                </a:moveTo>
                <a:lnTo>
                  <a:pt x="185648" y="2019300"/>
                </a:lnTo>
                <a:lnTo>
                  <a:pt x="189509" y="2032000"/>
                </a:lnTo>
                <a:lnTo>
                  <a:pt x="193532" y="2032000"/>
                </a:lnTo>
                <a:lnTo>
                  <a:pt x="196049" y="2019300"/>
                </a:lnTo>
                <a:close/>
              </a:path>
              <a:path w="2190750" h="2857500">
                <a:moveTo>
                  <a:pt x="2001532" y="2019300"/>
                </a:moveTo>
                <a:lnTo>
                  <a:pt x="1998675" y="2019300"/>
                </a:lnTo>
                <a:lnTo>
                  <a:pt x="1995193" y="2032000"/>
                </a:lnTo>
                <a:lnTo>
                  <a:pt x="2003615" y="2032000"/>
                </a:lnTo>
                <a:lnTo>
                  <a:pt x="2001532" y="2019300"/>
                </a:lnTo>
                <a:close/>
              </a:path>
              <a:path w="2190750" h="2857500">
                <a:moveTo>
                  <a:pt x="2014410" y="2019300"/>
                </a:moveTo>
                <a:lnTo>
                  <a:pt x="2006117" y="2019300"/>
                </a:lnTo>
                <a:lnTo>
                  <a:pt x="2003615" y="2032000"/>
                </a:lnTo>
                <a:lnTo>
                  <a:pt x="2018220" y="2032000"/>
                </a:lnTo>
                <a:lnTo>
                  <a:pt x="2014410" y="2019300"/>
                </a:lnTo>
                <a:close/>
              </a:path>
              <a:path w="2190750" h="2857500">
                <a:moveTo>
                  <a:pt x="2026285" y="2019300"/>
                </a:moveTo>
                <a:lnTo>
                  <a:pt x="2018766" y="2019300"/>
                </a:lnTo>
                <a:lnTo>
                  <a:pt x="2018220" y="2032000"/>
                </a:lnTo>
                <a:lnTo>
                  <a:pt x="2026285" y="2032000"/>
                </a:lnTo>
                <a:lnTo>
                  <a:pt x="2026285" y="2019300"/>
                </a:lnTo>
                <a:close/>
              </a:path>
              <a:path w="2190750" h="2857500">
                <a:moveTo>
                  <a:pt x="2080672" y="2019300"/>
                </a:moveTo>
                <a:lnTo>
                  <a:pt x="2044340" y="2019300"/>
                </a:lnTo>
                <a:lnTo>
                  <a:pt x="2041520" y="2032000"/>
                </a:lnTo>
                <a:lnTo>
                  <a:pt x="2077044" y="2032000"/>
                </a:lnTo>
                <a:lnTo>
                  <a:pt x="2080672" y="2019300"/>
                </a:lnTo>
                <a:close/>
              </a:path>
              <a:path w="2190750" h="2857500">
                <a:moveTo>
                  <a:pt x="179908" y="2006600"/>
                </a:moveTo>
                <a:lnTo>
                  <a:pt x="105530" y="2006600"/>
                </a:lnTo>
                <a:lnTo>
                  <a:pt x="109080" y="2019300"/>
                </a:lnTo>
                <a:lnTo>
                  <a:pt x="182194" y="2019300"/>
                </a:lnTo>
                <a:lnTo>
                  <a:pt x="179908" y="2006600"/>
                </a:lnTo>
                <a:close/>
              </a:path>
              <a:path w="2190750" h="2857500">
                <a:moveTo>
                  <a:pt x="192557" y="2006600"/>
                </a:moveTo>
                <a:lnTo>
                  <a:pt x="188988" y="2019300"/>
                </a:lnTo>
                <a:lnTo>
                  <a:pt x="195681" y="2019300"/>
                </a:lnTo>
                <a:lnTo>
                  <a:pt x="192557" y="2006600"/>
                </a:lnTo>
                <a:close/>
              </a:path>
              <a:path w="2190750" h="2857500">
                <a:moveTo>
                  <a:pt x="201764" y="2006600"/>
                </a:moveTo>
                <a:lnTo>
                  <a:pt x="197738" y="2006600"/>
                </a:lnTo>
                <a:lnTo>
                  <a:pt x="200113" y="2019300"/>
                </a:lnTo>
                <a:lnTo>
                  <a:pt x="202539" y="2019300"/>
                </a:lnTo>
                <a:lnTo>
                  <a:pt x="201764" y="2006600"/>
                </a:lnTo>
                <a:close/>
              </a:path>
              <a:path w="2190750" h="2857500">
                <a:moveTo>
                  <a:pt x="2002739" y="2006600"/>
                </a:moveTo>
                <a:lnTo>
                  <a:pt x="2002472" y="2006600"/>
                </a:lnTo>
                <a:lnTo>
                  <a:pt x="1996516" y="2019300"/>
                </a:lnTo>
                <a:lnTo>
                  <a:pt x="2009876" y="2019300"/>
                </a:lnTo>
                <a:lnTo>
                  <a:pt x="2002739" y="2006600"/>
                </a:lnTo>
                <a:close/>
              </a:path>
              <a:path w="2190750" h="2857500">
                <a:moveTo>
                  <a:pt x="2033295" y="2006600"/>
                </a:moveTo>
                <a:lnTo>
                  <a:pt x="2013572" y="2006600"/>
                </a:lnTo>
                <a:lnTo>
                  <a:pt x="2010257" y="2019300"/>
                </a:lnTo>
                <a:lnTo>
                  <a:pt x="2038235" y="2019300"/>
                </a:lnTo>
                <a:lnTo>
                  <a:pt x="2033295" y="2006600"/>
                </a:lnTo>
                <a:close/>
              </a:path>
              <a:path w="2190750" h="2857500">
                <a:moveTo>
                  <a:pt x="2043493" y="2006600"/>
                </a:moveTo>
                <a:lnTo>
                  <a:pt x="2043137" y="2006600"/>
                </a:lnTo>
                <a:lnTo>
                  <a:pt x="2042172" y="2019300"/>
                </a:lnTo>
                <a:lnTo>
                  <a:pt x="2043493" y="2006600"/>
                </a:lnTo>
                <a:close/>
              </a:path>
              <a:path w="2190750" h="2857500">
                <a:moveTo>
                  <a:pt x="2083841" y="2006600"/>
                </a:moveTo>
                <a:lnTo>
                  <a:pt x="2048687" y="2006600"/>
                </a:lnTo>
                <a:lnTo>
                  <a:pt x="2048713" y="2019300"/>
                </a:lnTo>
                <a:lnTo>
                  <a:pt x="2087829" y="2019300"/>
                </a:lnTo>
                <a:lnTo>
                  <a:pt x="2083841" y="2006600"/>
                </a:lnTo>
                <a:close/>
              </a:path>
              <a:path w="2190750" h="2857500">
                <a:moveTo>
                  <a:pt x="2094568" y="1981200"/>
                </a:moveTo>
                <a:lnTo>
                  <a:pt x="2091359" y="1981200"/>
                </a:lnTo>
                <a:lnTo>
                  <a:pt x="2089988" y="1993900"/>
                </a:lnTo>
                <a:lnTo>
                  <a:pt x="2088642" y="1993900"/>
                </a:lnTo>
                <a:lnTo>
                  <a:pt x="2086483" y="2006600"/>
                </a:lnTo>
                <a:lnTo>
                  <a:pt x="2089835" y="2006600"/>
                </a:lnTo>
                <a:lnTo>
                  <a:pt x="2087829" y="2019300"/>
                </a:lnTo>
                <a:lnTo>
                  <a:pt x="2090978" y="2019300"/>
                </a:lnTo>
                <a:lnTo>
                  <a:pt x="2095209" y="2006600"/>
                </a:lnTo>
                <a:lnTo>
                  <a:pt x="2095055" y="1993900"/>
                </a:lnTo>
                <a:lnTo>
                  <a:pt x="2094568" y="1981200"/>
                </a:lnTo>
                <a:close/>
              </a:path>
              <a:path w="2190750" h="2857500">
                <a:moveTo>
                  <a:pt x="93332" y="1993900"/>
                </a:moveTo>
                <a:lnTo>
                  <a:pt x="91897" y="1993900"/>
                </a:lnTo>
                <a:lnTo>
                  <a:pt x="90106" y="2006600"/>
                </a:lnTo>
                <a:lnTo>
                  <a:pt x="94754" y="2006600"/>
                </a:lnTo>
                <a:lnTo>
                  <a:pt x="93332" y="1993900"/>
                </a:lnTo>
                <a:close/>
              </a:path>
              <a:path w="2190750" h="2857500">
                <a:moveTo>
                  <a:pt x="156819" y="1981200"/>
                </a:moveTo>
                <a:lnTo>
                  <a:pt x="96319" y="1981200"/>
                </a:lnTo>
                <a:lnTo>
                  <a:pt x="100139" y="1993900"/>
                </a:lnTo>
                <a:lnTo>
                  <a:pt x="94716" y="1993900"/>
                </a:lnTo>
                <a:lnTo>
                  <a:pt x="98359" y="2006600"/>
                </a:lnTo>
                <a:lnTo>
                  <a:pt x="161417" y="2006600"/>
                </a:lnTo>
                <a:lnTo>
                  <a:pt x="154901" y="1993900"/>
                </a:lnTo>
                <a:lnTo>
                  <a:pt x="156819" y="1981200"/>
                </a:lnTo>
                <a:close/>
              </a:path>
              <a:path w="2190750" h="2857500">
                <a:moveTo>
                  <a:pt x="170624" y="1993900"/>
                </a:moveTo>
                <a:lnTo>
                  <a:pt x="163880" y="2006600"/>
                </a:lnTo>
                <a:lnTo>
                  <a:pt x="173393" y="2006600"/>
                </a:lnTo>
                <a:lnTo>
                  <a:pt x="170624" y="1993900"/>
                </a:lnTo>
                <a:close/>
              </a:path>
              <a:path w="2190750" h="2857500">
                <a:moveTo>
                  <a:pt x="2019452" y="1993900"/>
                </a:moveTo>
                <a:lnTo>
                  <a:pt x="2017737" y="1993900"/>
                </a:lnTo>
                <a:lnTo>
                  <a:pt x="2014727" y="2006600"/>
                </a:lnTo>
                <a:lnTo>
                  <a:pt x="2017039" y="2006600"/>
                </a:lnTo>
                <a:lnTo>
                  <a:pt x="2019452" y="1993900"/>
                </a:lnTo>
                <a:close/>
              </a:path>
              <a:path w="2190750" h="2857500">
                <a:moveTo>
                  <a:pt x="2046020" y="1993900"/>
                </a:moveTo>
                <a:lnTo>
                  <a:pt x="2029320" y="1993900"/>
                </a:lnTo>
                <a:lnTo>
                  <a:pt x="2028317" y="2006600"/>
                </a:lnTo>
                <a:lnTo>
                  <a:pt x="2039416" y="2006600"/>
                </a:lnTo>
                <a:lnTo>
                  <a:pt x="2046020" y="1993900"/>
                </a:lnTo>
                <a:close/>
              </a:path>
              <a:path w="2190750" h="2857500">
                <a:moveTo>
                  <a:pt x="2091359" y="1981200"/>
                </a:moveTo>
                <a:lnTo>
                  <a:pt x="2015185" y="1981200"/>
                </a:lnTo>
                <a:lnTo>
                  <a:pt x="2020379" y="1993900"/>
                </a:lnTo>
                <a:lnTo>
                  <a:pt x="2046020" y="1993900"/>
                </a:lnTo>
                <a:lnTo>
                  <a:pt x="2043493" y="2006600"/>
                </a:lnTo>
                <a:lnTo>
                  <a:pt x="2082228" y="2006600"/>
                </a:lnTo>
                <a:lnTo>
                  <a:pt x="2086825" y="1993900"/>
                </a:lnTo>
                <a:lnTo>
                  <a:pt x="2091359" y="1981200"/>
                </a:lnTo>
                <a:close/>
              </a:path>
              <a:path w="2190750" h="2857500">
                <a:moveTo>
                  <a:pt x="164782" y="1981200"/>
                </a:moveTo>
                <a:lnTo>
                  <a:pt x="163385" y="1981200"/>
                </a:lnTo>
                <a:lnTo>
                  <a:pt x="161556" y="1993900"/>
                </a:lnTo>
                <a:lnTo>
                  <a:pt x="166128" y="1993900"/>
                </a:lnTo>
                <a:lnTo>
                  <a:pt x="164782" y="1981200"/>
                </a:lnTo>
                <a:close/>
              </a:path>
              <a:path w="2190750" h="2857500">
                <a:moveTo>
                  <a:pt x="117271" y="1968500"/>
                </a:moveTo>
                <a:lnTo>
                  <a:pt x="86906" y="1968500"/>
                </a:lnTo>
                <a:lnTo>
                  <a:pt x="89090" y="1981200"/>
                </a:lnTo>
                <a:lnTo>
                  <a:pt x="112712" y="1981200"/>
                </a:lnTo>
                <a:lnTo>
                  <a:pt x="117271" y="1968500"/>
                </a:lnTo>
                <a:close/>
              </a:path>
              <a:path w="2190750" h="2857500">
                <a:moveTo>
                  <a:pt x="167244" y="1968500"/>
                </a:moveTo>
                <a:lnTo>
                  <a:pt x="117271" y="1968500"/>
                </a:lnTo>
                <a:lnTo>
                  <a:pt x="121145" y="1981200"/>
                </a:lnTo>
                <a:lnTo>
                  <a:pt x="161294" y="1981200"/>
                </a:lnTo>
                <a:lnTo>
                  <a:pt x="167244" y="1968500"/>
                </a:lnTo>
                <a:close/>
              </a:path>
              <a:path w="2190750" h="2857500">
                <a:moveTo>
                  <a:pt x="2107311" y="1955800"/>
                </a:moveTo>
                <a:lnTo>
                  <a:pt x="2041726" y="1955800"/>
                </a:lnTo>
                <a:lnTo>
                  <a:pt x="2040254" y="1968500"/>
                </a:lnTo>
                <a:lnTo>
                  <a:pt x="2037130" y="1981200"/>
                </a:lnTo>
                <a:lnTo>
                  <a:pt x="2097798" y="1981200"/>
                </a:lnTo>
                <a:lnTo>
                  <a:pt x="2101862" y="1968500"/>
                </a:lnTo>
                <a:lnTo>
                  <a:pt x="2104885" y="1968500"/>
                </a:lnTo>
                <a:lnTo>
                  <a:pt x="2107311" y="1955800"/>
                </a:lnTo>
                <a:close/>
              </a:path>
              <a:path w="2190750" h="2857500">
                <a:moveTo>
                  <a:pt x="152881" y="1955800"/>
                </a:moveTo>
                <a:lnTo>
                  <a:pt x="94551" y="1955800"/>
                </a:lnTo>
                <a:lnTo>
                  <a:pt x="88226" y="1968500"/>
                </a:lnTo>
                <a:lnTo>
                  <a:pt x="157246" y="1968500"/>
                </a:lnTo>
                <a:lnTo>
                  <a:pt x="152881" y="1955800"/>
                </a:lnTo>
                <a:close/>
              </a:path>
              <a:path w="2190750" h="2857500">
                <a:moveTo>
                  <a:pt x="2034184" y="1955800"/>
                </a:moveTo>
                <a:lnTo>
                  <a:pt x="2033320" y="1968500"/>
                </a:lnTo>
                <a:lnTo>
                  <a:pt x="2036610" y="1968500"/>
                </a:lnTo>
                <a:lnTo>
                  <a:pt x="2034184" y="1955800"/>
                </a:lnTo>
                <a:close/>
              </a:path>
              <a:path w="2190750" h="2857500">
                <a:moveTo>
                  <a:pt x="148247" y="1943100"/>
                </a:moveTo>
                <a:lnTo>
                  <a:pt x="83807" y="1943100"/>
                </a:lnTo>
                <a:lnTo>
                  <a:pt x="88544" y="1955800"/>
                </a:lnTo>
                <a:lnTo>
                  <a:pt x="150018" y="1955800"/>
                </a:lnTo>
                <a:lnTo>
                  <a:pt x="148247" y="1943100"/>
                </a:lnTo>
                <a:close/>
              </a:path>
              <a:path w="2190750" h="2857500">
                <a:moveTo>
                  <a:pt x="161112" y="1943100"/>
                </a:moveTo>
                <a:lnTo>
                  <a:pt x="152882" y="1955800"/>
                </a:lnTo>
                <a:lnTo>
                  <a:pt x="166522" y="1955800"/>
                </a:lnTo>
                <a:lnTo>
                  <a:pt x="161112" y="1943100"/>
                </a:lnTo>
                <a:close/>
              </a:path>
              <a:path w="2190750" h="2857500">
                <a:moveTo>
                  <a:pt x="169100" y="1943100"/>
                </a:moveTo>
                <a:lnTo>
                  <a:pt x="166725" y="1955800"/>
                </a:lnTo>
                <a:lnTo>
                  <a:pt x="170726" y="1955800"/>
                </a:lnTo>
                <a:lnTo>
                  <a:pt x="169100" y="1943100"/>
                </a:lnTo>
                <a:close/>
              </a:path>
              <a:path w="2190750" h="2857500">
                <a:moveTo>
                  <a:pt x="2097665" y="1930400"/>
                </a:moveTo>
                <a:lnTo>
                  <a:pt x="2052417" y="1930400"/>
                </a:lnTo>
                <a:lnTo>
                  <a:pt x="2045550" y="1943100"/>
                </a:lnTo>
                <a:lnTo>
                  <a:pt x="2032558" y="1943100"/>
                </a:lnTo>
                <a:lnTo>
                  <a:pt x="2039757" y="1955800"/>
                </a:lnTo>
                <a:lnTo>
                  <a:pt x="2096398" y="1955800"/>
                </a:lnTo>
                <a:lnTo>
                  <a:pt x="2095855" y="1943100"/>
                </a:lnTo>
                <a:lnTo>
                  <a:pt x="2097665" y="1930400"/>
                </a:lnTo>
                <a:close/>
              </a:path>
              <a:path w="2190750" h="2857500">
                <a:moveTo>
                  <a:pt x="2112302" y="1943100"/>
                </a:moveTo>
                <a:lnTo>
                  <a:pt x="2106714" y="1955800"/>
                </a:lnTo>
                <a:lnTo>
                  <a:pt x="2109114" y="1955800"/>
                </a:lnTo>
                <a:lnTo>
                  <a:pt x="2112302" y="1943100"/>
                </a:lnTo>
                <a:close/>
              </a:path>
              <a:path w="2190750" h="2857500">
                <a:moveTo>
                  <a:pt x="133946" y="1917700"/>
                </a:moveTo>
                <a:lnTo>
                  <a:pt x="72308" y="1917700"/>
                </a:lnTo>
                <a:lnTo>
                  <a:pt x="76200" y="1943100"/>
                </a:lnTo>
                <a:lnTo>
                  <a:pt x="78558" y="1943100"/>
                </a:lnTo>
                <a:lnTo>
                  <a:pt x="81814" y="1930400"/>
                </a:lnTo>
                <a:lnTo>
                  <a:pt x="134340" y="1930400"/>
                </a:lnTo>
                <a:lnTo>
                  <a:pt x="133946" y="1917700"/>
                </a:lnTo>
                <a:close/>
              </a:path>
              <a:path w="2190750" h="2857500">
                <a:moveTo>
                  <a:pt x="160159" y="1917700"/>
                </a:moveTo>
                <a:lnTo>
                  <a:pt x="160769" y="1930400"/>
                </a:lnTo>
                <a:lnTo>
                  <a:pt x="86188" y="1930400"/>
                </a:lnTo>
                <a:lnTo>
                  <a:pt x="91897" y="1943100"/>
                </a:lnTo>
                <a:lnTo>
                  <a:pt x="166027" y="1943100"/>
                </a:lnTo>
                <a:lnTo>
                  <a:pt x="160159" y="1917700"/>
                </a:lnTo>
                <a:close/>
              </a:path>
              <a:path w="2190750" h="2857500">
                <a:moveTo>
                  <a:pt x="2021966" y="1930400"/>
                </a:moveTo>
                <a:lnTo>
                  <a:pt x="2019261" y="1943100"/>
                </a:lnTo>
                <a:lnTo>
                  <a:pt x="2024365" y="1943100"/>
                </a:lnTo>
                <a:lnTo>
                  <a:pt x="2021966" y="1930400"/>
                </a:lnTo>
                <a:close/>
              </a:path>
              <a:path w="2190750" h="2857500">
                <a:moveTo>
                  <a:pt x="2038705" y="1930400"/>
                </a:moveTo>
                <a:lnTo>
                  <a:pt x="2030396" y="1930400"/>
                </a:lnTo>
                <a:lnTo>
                  <a:pt x="2029680" y="1943100"/>
                </a:lnTo>
                <a:lnTo>
                  <a:pt x="2033625" y="1943100"/>
                </a:lnTo>
                <a:lnTo>
                  <a:pt x="2038705" y="1930400"/>
                </a:lnTo>
                <a:close/>
              </a:path>
              <a:path w="2190750" h="2857500">
                <a:moveTo>
                  <a:pt x="2106663" y="1930400"/>
                </a:moveTo>
                <a:lnTo>
                  <a:pt x="2105761" y="1930400"/>
                </a:lnTo>
                <a:lnTo>
                  <a:pt x="2104478" y="1943100"/>
                </a:lnTo>
                <a:lnTo>
                  <a:pt x="2106244" y="1943100"/>
                </a:lnTo>
                <a:lnTo>
                  <a:pt x="2106663" y="1930400"/>
                </a:lnTo>
                <a:close/>
              </a:path>
              <a:path w="2190750" h="2857500">
                <a:moveTo>
                  <a:pt x="139496" y="1917700"/>
                </a:moveTo>
                <a:lnTo>
                  <a:pt x="137172" y="1917700"/>
                </a:lnTo>
                <a:lnTo>
                  <a:pt x="139788" y="1930400"/>
                </a:lnTo>
                <a:lnTo>
                  <a:pt x="140843" y="1930400"/>
                </a:lnTo>
                <a:lnTo>
                  <a:pt x="139496" y="1917700"/>
                </a:lnTo>
                <a:close/>
              </a:path>
              <a:path w="2190750" h="2857500">
                <a:moveTo>
                  <a:pt x="2048649" y="1917700"/>
                </a:moveTo>
                <a:lnTo>
                  <a:pt x="2040126" y="1917700"/>
                </a:lnTo>
                <a:lnTo>
                  <a:pt x="2035441" y="1930400"/>
                </a:lnTo>
                <a:lnTo>
                  <a:pt x="2046008" y="1930400"/>
                </a:lnTo>
                <a:lnTo>
                  <a:pt x="2048649" y="1917700"/>
                </a:lnTo>
                <a:close/>
              </a:path>
              <a:path w="2190750" h="2857500">
                <a:moveTo>
                  <a:pt x="2064651" y="1917700"/>
                </a:moveTo>
                <a:lnTo>
                  <a:pt x="2048649" y="1917700"/>
                </a:lnTo>
                <a:lnTo>
                  <a:pt x="2052118" y="1930400"/>
                </a:lnTo>
                <a:lnTo>
                  <a:pt x="2062467" y="1930400"/>
                </a:lnTo>
                <a:lnTo>
                  <a:pt x="2064651" y="1917700"/>
                </a:lnTo>
                <a:close/>
              </a:path>
              <a:path w="2190750" h="2857500">
                <a:moveTo>
                  <a:pt x="2126500" y="1917700"/>
                </a:moveTo>
                <a:lnTo>
                  <a:pt x="2069426" y="1917700"/>
                </a:lnTo>
                <a:lnTo>
                  <a:pt x="2068296" y="1930400"/>
                </a:lnTo>
                <a:lnTo>
                  <a:pt x="2116035" y="1930400"/>
                </a:lnTo>
                <a:lnTo>
                  <a:pt x="2126500" y="1917700"/>
                </a:lnTo>
                <a:close/>
              </a:path>
              <a:path w="2190750" h="2857500">
                <a:moveTo>
                  <a:pt x="65265" y="1905000"/>
                </a:moveTo>
                <a:lnTo>
                  <a:pt x="60883" y="1905000"/>
                </a:lnTo>
                <a:lnTo>
                  <a:pt x="63042" y="1917700"/>
                </a:lnTo>
                <a:lnTo>
                  <a:pt x="69672" y="1917700"/>
                </a:lnTo>
                <a:lnTo>
                  <a:pt x="65265" y="1905000"/>
                </a:lnTo>
                <a:close/>
              </a:path>
              <a:path w="2190750" h="2857500">
                <a:moveTo>
                  <a:pt x="126337" y="1892300"/>
                </a:moveTo>
                <a:lnTo>
                  <a:pt x="73583" y="1892300"/>
                </a:lnTo>
                <a:lnTo>
                  <a:pt x="74774" y="1905000"/>
                </a:lnTo>
                <a:lnTo>
                  <a:pt x="73091" y="1917700"/>
                </a:lnTo>
                <a:lnTo>
                  <a:pt x="131148" y="1917700"/>
                </a:lnTo>
                <a:lnTo>
                  <a:pt x="128112" y="1905000"/>
                </a:lnTo>
                <a:lnTo>
                  <a:pt x="126337" y="1892300"/>
                </a:lnTo>
                <a:close/>
              </a:path>
              <a:path w="2190750" h="2857500">
                <a:moveTo>
                  <a:pt x="145732" y="1905000"/>
                </a:moveTo>
                <a:lnTo>
                  <a:pt x="145046" y="1917700"/>
                </a:lnTo>
                <a:lnTo>
                  <a:pt x="151244" y="1917700"/>
                </a:lnTo>
                <a:lnTo>
                  <a:pt x="145732" y="1905000"/>
                </a:lnTo>
                <a:close/>
              </a:path>
              <a:path w="2190750" h="2857500">
                <a:moveTo>
                  <a:pt x="2036648" y="1905000"/>
                </a:moveTo>
                <a:lnTo>
                  <a:pt x="2030958" y="1917700"/>
                </a:lnTo>
                <a:lnTo>
                  <a:pt x="2034692" y="1917700"/>
                </a:lnTo>
                <a:lnTo>
                  <a:pt x="2036648" y="1905000"/>
                </a:lnTo>
                <a:close/>
              </a:path>
              <a:path w="2190750" h="2857500">
                <a:moveTo>
                  <a:pt x="2040229" y="1905000"/>
                </a:moveTo>
                <a:lnTo>
                  <a:pt x="2039480" y="1917700"/>
                </a:lnTo>
                <a:lnTo>
                  <a:pt x="2042668" y="1917700"/>
                </a:lnTo>
                <a:lnTo>
                  <a:pt x="2040229" y="1905000"/>
                </a:lnTo>
                <a:close/>
              </a:path>
              <a:path w="2190750" h="2857500">
                <a:moveTo>
                  <a:pt x="2090074" y="1905000"/>
                </a:moveTo>
                <a:lnTo>
                  <a:pt x="2045217" y="1905000"/>
                </a:lnTo>
                <a:lnTo>
                  <a:pt x="2043674" y="1917700"/>
                </a:lnTo>
                <a:lnTo>
                  <a:pt x="2086597" y="1917700"/>
                </a:lnTo>
                <a:lnTo>
                  <a:pt x="2090074" y="1905000"/>
                </a:lnTo>
                <a:close/>
              </a:path>
              <a:path w="2190750" h="2857500">
                <a:moveTo>
                  <a:pt x="2108673" y="1905000"/>
                </a:moveTo>
                <a:lnTo>
                  <a:pt x="2105142" y="1917700"/>
                </a:lnTo>
                <a:lnTo>
                  <a:pt x="2115388" y="1917700"/>
                </a:lnTo>
                <a:lnTo>
                  <a:pt x="2108673" y="1905000"/>
                </a:lnTo>
                <a:close/>
              </a:path>
              <a:path w="2190750" h="2857500">
                <a:moveTo>
                  <a:pt x="130352" y="1879600"/>
                </a:moveTo>
                <a:lnTo>
                  <a:pt x="132943" y="1892300"/>
                </a:lnTo>
                <a:lnTo>
                  <a:pt x="132194" y="1905000"/>
                </a:lnTo>
                <a:lnTo>
                  <a:pt x="139466" y="1905000"/>
                </a:lnTo>
                <a:lnTo>
                  <a:pt x="142711" y="1892300"/>
                </a:lnTo>
                <a:lnTo>
                  <a:pt x="139966" y="1892300"/>
                </a:lnTo>
                <a:lnTo>
                  <a:pt x="130352" y="1879600"/>
                </a:lnTo>
                <a:close/>
              </a:path>
              <a:path w="2190750" h="2857500">
                <a:moveTo>
                  <a:pt x="2075319" y="1892300"/>
                </a:moveTo>
                <a:lnTo>
                  <a:pt x="2036611" y="1892300"/>
                </a:lnTo>
                <a:lnTo>
                  <a:pt x="2032977" y="1905000"/>
                </a:lnTo>
                <a:lnTo>
                  <a:pt x="2080056" y="1905000"/>
                </a:lnTo>
                <a:lnTo>
                  <a:pt x="2075319" y="1892300"/>
                </a:lnTo>
                <a:close/>
              </a:path>
              <a:path w="2190750" h="2857500">
                <a:moveTo>
                  <a:pt x="2093368" y="1892300"/>
                </a:moveTo>
                <a:lnTo>
                  <a:pt x="2075319" y="1892300"/>
                </a:lnTo>
                <a:lnTo>
                  <a:pt x="2080056" y="1905000"/>
                </a:lnTo>
                <a:lnTo>
                  <a:pt x="2093366" y="1905000"/>
                </a:lnTo>
                <a:lnTo>
                  <a:pt x="2095739" y="1902938"/>
                </a:lnTo>
                <a:lnTo>
                  <a:pt x="2093368" y="1892300"/>
                </a:lnTo>
                <a:close/>
              </a:path>
              <a:path w="2190750" h="2857500">
                <a:moveTo>
                  <a:pt x="2095739" y="1902938"/>
                </a:moveTo>
                <a:lnTo>
                  <a:pt x="2093366" y="1905000"/>
                </a:lnTo>
                <a:lnTo>
                  <a:pt x="2096198" y="1905000"/>
                </a:lnTo>
                <a:lnTo>
                  <a:pt x="2095739" y="1902938"/>
                </a:lnTo>
                <a:close/>
              </a:path>
              <a:path w="2190750" h="2857500">
                <a:moveTo>
                  <a:pt x="2107984" y="1892300"/>
                </a:moveTo>
                <a:lnTo>
                  <a:pt x="2093368" y="1892300"/>
                </a:lnTo>
                <a:lnTo>
                  <a:pt x="2095739" y="1902938"/>
                </a:lnTo>
                <a:lnTo>
                  <a:pt x="2107984" y="1892300"/>
                </a:lnTo>
                <a:close/>
              </a:path>
              <a:path w="2190750" h="2857500">
                <a:moveTo>
                  <a:pt x="114553" y="1879600"/>
                </a:moveTo>
                <a:lnTo>
                  <a:pt x="62096" y="1879600"/>
                </a:lnTo>
                <a:lnTo>
                  <a:pt x="69109" y="1892300"/>
                </a:lnTo>
                <a:lnTo>
                  <a:pt x="111963" y="1892300"/>
                </a:lnTo>
                <a:lnTo>
                  <a:pt x="114553" y="1879600"/>
                </a:lnTo>
                <a:close/>
              </a:path>
              <a:path w="2190750" h="2857500">
                <a:moveTo>
                  <a:pt x="130352" y="1879600"/>
                </a:moveTo>
                <a:lnTo>
                  <a:pt x="123761" y="1879600"/>
                </a:lnTo>
                <a:lnTo>
                  <a:pt x="124904" y="1892300"/>
                </a:lnTo>
                <a:lnTo>
                  <a:pt x="127317" y="1892300"/>
                </a:lnTo>
                <a:lnTo>
                  <a:pt x="130352" y="1879600"/>
                </a:lnTo>
                <a:close/>
              </a:path>
              <a:path w="2190750" h="2857500">
                <a:moveTo>
                  <a:pt x="157391" y="1879600"/>
                </a:moveTo>
                <a:lnTo>
                  <a:pt x="149682" y="1879600"/>
                </a:lnTo>
                <a:lnTo>
                  <a:pt x="148450" y="1892300"/>
                </a:lnTo>
                <a:lnTo>
                  <a:pt x="156400" y="1892300"/>
                </a:lnTo>
                <a:lnTo>
                  <a:pt x="157391" y="1879600"/>
                </a:lnTo>
                <a:close/>
              </a:path>
              <a:path w="2190750" h="2857500">
                <a:moveTo>
                  <a:pt x="2056320" y="1879600"/>
                </a:moveTo>
                <a:lnTo>
                  <a:pt x="2043901" y="1879600"/>
                </a:lnTo>
                <a:lnTo>
                  <a:pt x="2044661" y="1892300"/>
                </a:lnTo>
                <a:lnTo>
                  <a:pt x="2045398" y="1892300"/>
                </a:lnTo>
                <a:lnTo>
                  <a:pt x="2056320" y="1879600"/>
                </a:lnTo>
                <a:close/>
              </a:path>
              <a:path w="2190750" h="2857500">
                <a:moveTo>
                  <a:pt x="2065096" y="1879600"/>
                </a:moveTo>
                <a:lnTo>
                  <a:pt x="2061527" y="1879600"/>
                </a:lnTo>
                <a:lnTo>
                  <a:pt x="2050783" y="1892300"/>
                </a:lnTo>
                <a:lnTo>
                  <a:pt x="2060028" y="1892300"/>
                </a:lnTo>
                <a:lnTo>
                  <a:pt x="2063950" y="1885272"/>
                </a:lnTo>
                <a:lnTo>
                  <a:pt x="2065096" y="1879600"/>
                </a:lnTo>
                <a:close/>
              </a:path>
              <a:path w="2190750" h="2857500">
                <a:moveTo>
                  <a:pt x="2129624" y="1879600"/>
                </a:moveTo>
                <a:lnTo>
                  <a:pt x="2067115" y="1879600"/>
                </a:lnTo>
                <a:lnTo>
                  <a:pt x="2063950" y="1885272"/>
                </a:lnTo>
                <a:lnTo>
                  <a:pt x="2062530" y="1892300"/>
                </a:lnTo>
                <a:lnTo>
                  <a:pt x="2128481" y="1892300"/>
                </a:lnTo>
                <a:lnTo>
                  <a:pt x="2129624" y="1879600"/>
                </a:lnTo>
                <a:close/>
              </a:path>
              <a:path w="2190750" h="2857500">
                <a:moveTo>
                  <a:pt x="2067115" y="1879600"/>
                </a:moveTo>
                <a:lnTo>
                  <a:pt x="2065096" y="1879600"/>
                </a:lnTo>
                <a:lnTo>
                  <a:pt x="2063950" y="1885272"/>
                </a:lnTo>
                <a:lnTo>
                  <a:pt x="2067115" y="1879600"/>
                </a:lnTo>
                <a:close/>
              </a:path>
              <a:path w="2190750" h="2857500">
                <a:moveTo>
                  <a:pt x="141864" y="1841500"/>
                </a:moveTo>
                <a:lnTo>
                  <a:pt x="135916" y="1841500"/>
                </a:lnTo>
                <a:lnTo>
                  <a:pt x="137589" y="1854200"/>
                </a:lnTo>
                <a:lnTo>
                  <a:pt x="66218" y="1854200"/>
                </a:lnTo>
                <a:lnTo>
                  <a:pt x="61201" y="1866900"/>
                </a:lnTo>
                <a:lnTo>
                  <a:pt x="57731" y="1879600"/>
                </a:lnTo>
                <a:lnTo>
                  <a:pt x="64630" y="1879600"/>
                </a:lnTo>
                <a:lnTo>
                  <a:pt x="73571" y="1866900"/>
                </a:lnTo>
                <a:lnTo>
                  <a:pt x="146285" y="1866900"/>
                </a:lnTo>
                <a:lnTo>
                  <a:pt x="145732" y="1854200"/>
                </a:lnTo>
                <a:lnTo>
                  <a:pt x="141864" y="1841500"/>
                </a:lnTo>
                <a:close/>
              </a:path>
              <a:path w="2190750" h="2857500">
                <a:moveTo>
                  <a:pt x="96126" y="1866900"/>
                </a:moveTo>
                <a:lnTo>
                  <a:pt x="73571" y="1866900"/>
                </a:lnTo>
                <a:lnTo>
                  <a:pt x="81914" y="1879600"/>
                </a:lnTo>
                <a:lnTo>
                  <a:pt x="96481" y="1879600"/>
                </a:lnTo>
                <a:lnTo>
                  <a:pt x="97995" y="1875027"/>
                </a:lnTo>
                <a:lnTo>
                  <a:pt x="96126" y="1866900"/>
                </a:lnTo>
                <a:close/>
              </a:path>
              <a:path w="2190750" h="2857500">
                <a:moveTo>
                  <a:pt x="97995" y="1875027"/>
                </a:moveTo>
                <a:lnTo>
                  <a:pt x="96481" y="1879600"/>
                </a:lnTo>
                <a:lnTo>
                  <a:pt x="99047" y="1879600"/>
                </a:lnTo>
                <a:lnTo>
                  <a:pt x="97995" y="1875027"/>
                </a:lnTo>
                <a:close/>
              </a:path>
              <a:path w="2190750" h="2857500">
                <a:moveTo>
                  <a:pt x="126671" y="1866900"/>
                </a:moveTo>
                <a:lnTo>
                  <a:pt x="100685" y="1866900"/>
                </a:lnTo>
                <a:lnTo>
                  <a:pt x="97995" y="1875027"/>
                </a:lnTo>
                <a:lnTo>
                  <a:pt x="99047" y="1879600"/>
                </a:lnTo>
                <a:lnTo>
                  <a:pt x="127736" y="1879600"/>
                </a:lnTo>
                <a:lnTo>
                  <a:pt x="126671" y="1866900"/>
                </a:lnTo>
                <a:close/>
              </a:path>
              <a:path w="2190750" h="2857500">
                <a:moveTo>
                  <a:pt x="2126545" y="1866900"/>
                </a:moveTo>
                <a:lnTo>
                  <a:pt x="2056130" y="1866900"/>
                </a:lnTo>
                <a:lnTo>
                  <a:pt x="2054402" y="1879600"/>
                </a:lnTo>
                <a:lnTo>
                  <a:pt x="2128412" y="1879600"/>
                </a:lnTo>
                <a:lnTo>
                  <a:pt x="2126545" y="1866900"/>
                </a:lnTo>
                <a:close/>
              </a:path>
              <a:path w="2190750" h="2857500">
                <a:moveTo>
                  <a:pt x="2042668" y="1854200"/>
                </a:moveTo>
                <a:lnTo>
                  <a:pt x="2043950" y="1866900"/>
                </a:lnTo>
                <a:lnTo>
                  <a:pt x="2048522" y="1866900"/>
                </a:lnTo>
                <a:lnTo>
                  <a:pt x="2042668" y="1854200"/>
                </a:lnTo>
                <a:close/>
              </a:path>
              <a:path w="2190750" h="2857500">
                <a:moveTo>
                  <a:pt x="2049259" y="1854200"/>
                </a:moveTo>
                <a:lnTo>
                  <a:pt x="2049970" y="1866900"/>
                </a:lnTo>
                <a:lnTo>
                  <a:pt x="2058022" y="1866900"/>
                </a:lnTo>
                <a:lnTo>
                  <a:pt x="2049259" y="1854200"/>
                </a:lnTo>
                <a:close/>
              </a:path>
              <a:path w="2190750" h="2857500">
                <a:moveTo>
                  <a:pt x="2063572" y="1854200"/>
                </a:moveTo>
                <a:lnTo>
                  <a:pt x="2058753" y="1854200"/>
                </a:lnTo>
                <a:lnTo>
                  <a:pt x="2058022" y="1866900"/>
                </a:lnTo>
                <a:lnTo>
                  <a:pt x="2061121" y="1866900"/>
                </a:lnTo>
                <a:lnTo>
                  <a:pt x="2063572" y="1854200"/>
                </a:lnTo>
                <a:close/>
              </a:path>
              <a:path w="2190750" h="2857500">
                <a:moveTo>
                  <a:pt x="2129608" y="1854200"/>
                </a:moveTo>
                <a:lnTo>
                  <a:pt x="2069236" y="1854200"/>
                </a:lnTo>
                <a:lnTo>
                  <a:pt x="2068131" y="1866900"/>
                </a:lnTo>
                <a:lnTo>
                  <a:pt x="2126627" y="1866900"/>
                </a:lnTo>
                <a:lnTo>
                  <a:pt x="2129608" y="1854200"/>
                </a:lnTo>
                <a:close/>
              </a:path>
              <a:path w="2190750" h="2857500">
                <a:moveTo>
                  <a:pt x="127063" y="1841500"/>
                </a:moveTo>
                <a:lnTo>
                  <a:pt x="49339" y="1841500"/>
                </a:lnTo>
                <a:lnTo>
                  <a:pt x="54230" y="1854200"/>
                </a:lnTo>
                <a:lnTo>
                  <a:pt x="125463" y="1854200"/>
                </a:lnTo>
                <a:lnTo>
                  <a:pt x="127063" y="1841500"/>
                </a:lnTo>
                <a:close/>
              </a:path>
              <a:path w="2190750" h="2857500">
                <a:moveTo>
                  <a:pt x="2126767" y="1828800"/>
                </a:moveTo>
                <a:lnTo>
                  <a:pt x="2089924" y="1828800"/>
                </a:lnTo>
                <a:lnTo>
                  <a:pt x="2092655" y="1841500"/>
                </a:lnTo>
                <a:lnTo>
                  <a:pt x="2062278" y="1841500"/>
                </a:lnTo>
                <a:lnTo>
                  <a:pt x="2060957" y="1854200"/>
                </a:lnTo>
                <a:lnTo>
                  <a:pt x="2126615" y="1854200"/>
                </a:lnTo>
                <a:lnTo>
                  <a:pt x="2126767" y="1828800"/>
                </a:lnTo>
                <a:close/>
              </a:path>
              <a:path w="2190750" h="2857500">
                <a:moveTo>
                  <a:pt x="2143837" y="1817340"/>
                </a:moveTo>
                <a:lnTo>
                  <a:pt x="2139391" y="1828800"/>
                </a:lnTo>
                <a:lnTo>
                  <a:pt x="2126767" y="1828800"/>
                </a:lnTo>
                <a:lnTo>
                  <a:pt x="2132926" y="1841500"/>
                </a:lnTo>
                <a:lnTo>
                  <a:pt x="2132177" y="1854200"/>
                </a:lnTo>
                <a:lnTo>
                  <a:pt x="2134731" y="1854200"/>
                </a:lnTo>
                <a:lnTo>
                  <a:pt x="2140152" y="1841500"/>
                </a:lnTo>
                <a:lnTo>
                  <a:pt x="2143837" y="1817340"/>
                </a:lnTo>
                <a:close/>
              </a:path>
              <a:path w="2190750" h="2857500">
                <a:moveTo>
                  <a:pt x="70446" y="1828800"/>
                </a:moveTo>
                <a:lnTo>
                  <a:pt x="48272" y="1828800"/>
                </a:lnTo>
                <a:lnTo>
                  <a:pt x="48577" y="1841500"/>
                </a:lnTo>
                <a:lnTo>
                  <a:pt x="72969" y="1841500"/>
                </a:lnTo>
                <a:lnTo>
                  <a:pt x="70446" y="1828800"/>
                </a:lnTo>
                <a:close/>
              </a:path>
              <a:path w="2190750" h="2857500">
                <a:moveTo>
                  <a:pt x="107962" y="1816100"/>
                </a:moveTo>
                <a:lnTo>
                  <a:pt x="90342" y="1816100"/>
                </a:lnTo>
                <a:lnTo>
                  <a:pt x="90043" y="1828800"/>
                </a:lnTo>
                <a:lnTo>
                  <a:pt x="78524" y="1828800"/>
                </a:lnTo>
                <a:lnTo>
                  <a:pt x="76929" y="1841500"/>
                </a:lnTo>
                <a:lnTo>
                  <a:pt x="109867" y="1841500"/>
                </a:lnTo>
                <a:lnTo>
                  <a:pt x="108585" y="1828800"/>
                </a:lnTo>
                <a:lnTo>
                  <a:pt x="107962" y="1816100"/>
                </a:lnTo>
                <a:close/>
              </a:path>
              <a:path w="2190750" h="2857500">
                <a:moveTo>
                  <a:pt x="116636" y="1828800"/>
                </a:moveTo>
                <a:lnTo>
                  <a:pt x="114058" y="1828800"/>
                </a:lnTo>
                <a:lnTo>
                  <a:pt x="113614" y="1841500"/>
                </a:lnTo>
                <a:lnTo>
                  <a:pt x="117068" y="1841500"/>
                </a:lnTo>
                <a:lnTo>
                  <a:pt x="116636" y="1828800"/>
                </a:lnTo>
                <a:close/>
              </a:path>
              <a:path w="2190750" h="2857500">
                <a:moveTo>
                  <a:pt x="131965" y="1828800"/>
                </a:moveTo>
                <a:lnTo>
                  <a:pt x="120650" y="1828800"/>
                </a:lnTo>
                <a:lnTo>
                  <a:pt x="119773" y="1841500"/>
                </a:lnTo>
                <a:lnTo>
                  <a:pt x="121678" y="1841500"/>
                </a:lnTo>
                <a:lnTo>
                  <a:pt x="131965" y="1828800"/>
                </a:lnTo>
                <a:close/>
              </a:path>
              <a:path w="2190750" h="2857500">
                <a:moveTo>
                  <a:pt x="2066480" y="1828800"/>
                </a:moveTo>
                <a:lnTo>
                  <a:pt x="2059445" y="1828800"/>
                </a:lnTo>
                <a:lnTo>
                  <a:pt x="2060359" y="1841500"/>
                </a:lnTo>
                <a:lnTo>
                  <a:pt x="2064650" y="1841500"/>
                </a:lnTo>
                <a:lnTo>
                  <a:pt x="2066480" y="1828800"/>
                </a:lnTo>
                <a:close/>
              </a:path>
              <a:path w="2190750" h="2857500">
                <a:moveTo>
                  <a:pt x="2070430" y="1828800"/>
                </a:moveTo>
                <a:lnTo>
                  <a:pt x="2069490" y="1841500"/>
                </a:lnTo>
                <a:lnTo>
                  <a:pt x="2071649" y="1841500"/>
                </a:lnTo>
                <a:lnTo>
                  <a:pt x="2070430" y="1828800"/>
                </a:lnTo>
                <a:close/>
              </a:path>
              <a:path w="2190750" h="2857500">
                <a:moveTo>
                  <a:pt x="2089924" y="1828800"/>
                </a:moveTo>
                <a:lnTo>
                  <a:pt x="2074624" y="1828800"/>
                </a:lnTo>
                <a:lnTo>
                  <a:pt x="2076949" y="1841500"/>
                </a:lnTo>
                <a:lnTo>
                  <a:pt x="2086521" y="1841500"/>
                </a:lnTo>
                <a:lnTo>
                  <a:pt x="2089924" y="1828800"/>
                </a:lnTo>
                <a:close/>
              </a:path>
              <a:path w="2190750" h="2857500">
                <a:moveTo>
                  <a:pt x="67768" y="1805861"/>
                </a:moveTo>
                <a:lnTo>
                  <a:pt x="61036" y="1828800"/>
                </a:lnTo>
                <a:lnTo>
                  <a:pt x="70792" y="1828800"/>
                </a:lnTo>
                <a:lnTo>
                  <a:pt x="74033" y="1816100"/>
                </a:lnTo>
                <a:lnTo>
                  <a:pt x="72351" y="1816100"/>
                </a:lnTo>
                <a:lnTo>
                  <a:pt x="69601" y="1807053"/>
                </a:lnTo>
                <a:lnTo>
                  <a:pt x="67768" y="1805861"/>
                </a:lnTo>
                <a:close/>
              </a:path>
              <a:path w="2190750" h="2857500">
                <a:moveTo>
                  <a:pt x="81572" y="1816100"/>
                </a:moveTo>
                <a:lnTo>
                  <a:pt x="78955" y="1828800"/>
                </a:lnTo>
                <a:lnTo>
                  <a:pt x="87185" y="1828800"/>
                </a:lnTo>
                <a:lnTo>
                  <a:pt x="81572" y="1816100"/>
                </a:lnTo>
                <a:close/>
              </a:path>
              <a:path w="2190750" h="2857500">
                <a:moveTo>
                  <a:pt x="132842" y="1816100"/>
                </a:moveTo>
                <a:lnTo>
                  <a:pt x="127215" y="1816100"/>
                </a:lnTo>
                <a:lnTo>
                  <a:pt x="130619" y="1828800"/>
                </a:lnTo>
                <a:lnTo>
                  <a:pt x="133019" y="1828800"/>
                </a:lnTo>
                <a:lnTo>
                  <a:pt x="132842" y="1816100"/>
                </a:lnTo>
                <a:close/>
              </a:path>
              <a:path w="2190750" h="2857500">
                <a:moveTo>
                  <a:pt x="2066823" y="1803400"/>
                </a:moveTo>
                <a:lnTo>
                  <a:pt x="2064672" y="1816100"/>
                </a:lnTo>
                <a:lnTo>
                  <a:pt x="2061548" y="1828800"/>
                </a:lnTo>
                <a:lnTo>
                  <a:pt x="2113267" y="1828800"/>
                </a:lnTo>
                <a:lnTo>
                  <a:pt x="2113000" y="1816100"/>
                </a:lnTo>
                <a:lnTo>
                  <a:pt x="2070045" y="1816100"/>
                </a:lnTo>
                <a:lnTo>
                  <a:pt x="2066823" y="1803400"/>
                </a:lnTo>
                <a:close/>
              </a:path>
              <a:path w="2190750" h="2857500">
                <a:moveTo>
                  <a:pt x="2136584" y="1816100"/>
                </a:moveTo>
                <a:lnTo>
                  <a:pt x="2119261" y="1816100"/>
                </a:lnTo>
                <a:lnTo>
                  <a:pt x="2113267" y="1828800"/>
                </a:lnTo>
                <a:lnTo>
                  <a:pt x="2128901" y="1828800"/>
                </a:lnTo>
                <a:lnTo>
                  <a:pt x="2136584" y="1816100"/>
                </a:lnTo>
                <a:close/>
              </a:path>
              <a:path w="2190750" h="2857500">
                <a:moveTo>
                  <a:pt x="2144318" y="1816100"/>
                </a:moveTo>
                <a:lnTo>
                  <a:pt x="2144026" y="1816100"/>
                </a:lnTo>
                <a:lnTo>
                  <a:pt x="2143837" y="1817340"/>
                </a:lnTo>
                <a:lnTo>
                  <a:pt x="2144318" y="1816100"/>
                </a:lnTo>
                <a:close/>
              </a:path>
              <a:path w="2190750" h="2857500">
                <a:moveTo>
                  <a:pt x="63728" y="1803400"/>
                </a:moveTo>
                <a:lnTo>
                  <a:pt x="43648" y="1803400"/>
                </a:lnTo>
                <a:lnTo>
                  <a:pt x="49599" y="1816100"/>
                </a:lnTo>
                <a:lnTo>
                  <a:pt x="60718" y="1816100"/>
                </a:lnTo>
                <a:lnTo>
                  <a:pt x="63728" y="1803400"/>
                </a:lnTo>
                <a:close/>
              </a:path>
              <a:path w="2190750" h="2857500">
                <a:moveTo>
                  <a:pt x="79222" y="1803400"/>
                </a:moveTo>
                <a:lnTo>
                  <a:pt x="68491" y="1803400"/>
                </a:lnTo>
                <a:lnTo>
                  <a:pt x="69601" y="1807053"/>
                </a:lnTo>
                <a:lnTo>
                  <a:pt x="83515" y="1816100"/>
                </a:lnTo>
                <a:lnTo>
                  <a:pt x="79222" y="1803400"/>
                </a:lnTo>
                <a:close/>
              </a:path>
              <a:path w="2190750" h="2857500">
                <a:moveTo>
                  <a:pt x="106984" y="1803400"/>
                </a:moveTo>
                <a:lnTo>
                  <a:pt x="85915" y="1803400"/>
                </a:lnTo>
                <a:lnTo>
                  <a:pt x="88587" y="1816100"/>
                </a:lnTo>
                <a:lnTo>
                  <a:pt x="107797" y="1816100"/>
                </a:lnTo>
                <a:lnTo>
                  <a:pt x="106984" y="1803400"/>
                </a:lnTo>
                <a:close/>
              </a:path>
              <a:path w="2190750" h="2857500">
                <a:moveTo>
                  <a:pt x="122458" y="1803400"/>
                </a:moveTo>
                <a:lnTo>
                  <a:pt x="113004" y="1803400"/>
                </a:lnTo>
                <a:lnTo>
                  <a:pt x="112636" y="1816100"/>
                </a:lnTo>
                <a:lnTo>
                  <a:pt x="123935" y="1816100"/>
                </a:lnTo>
                <a:lnTo>
                  <a:pt x="122458" y="1803400"/>
                </a:lnTo>
                <a:close/>
              </a:path>
              <a:path w="2190750" h="2857500">
                <a:moveTo>
                  <a:pt x="2061756" y="1803400"/>
                </a:moveTo>
                <a:lnTo>
                  <a:pt x="2055101" y="1803400"/>
                </a:lnTo>
                <a:lnTo>
                  <a:pt x="2054478" y="1816100"/>
                </a:lnTo>
                <a:lnTo>
                  <a:pt x="2060308" y="1816100"/>
                </a:lnTo>
                <a:lnTo>
                  <a:pt x="2061756" y="1803400"/>
                </a:lnTo>
                <a:close/>
              </a:path>
              <a:path w="2190750" h="2857500">
                <a:moveTo>
                  <a:pt x="2081301" y="1803400"/>
                </a:moveTo>
                <a:lnTo>
                  <a:pt x="2074583" y="1803400"/>
                </a:lnTo>
                <a:lnTo>
                  <a:pt x="2072043" y="1816100"/>
                </a:lnTo>
                <a:lnTo>
                  <a:pt x="2079472" y="1816100"/>
                </a:lnTo>
                <a:lnTo>
                  <a:pt x="2081301" y="1803400"/>
                </a:lnTo>
                <a:close/>
              </a:path>
              <a:path w="2190750" h="2857500">
                <a:moveTo>
                  <a:pt x="2134465" y="1790700"/>
                </a:moveTo>
                <a:lnTo>
                  <a:pt x="2127402" y="1790700"/>
                </a:lnTo>
                <a:lnTo>
                  <a:pt x="2124341" y="1803400"/>
                </a:lnTo>
                <a:lnTo>
                  <a:pt x="2084590" y="1803400"/>
                </a:lnTo>
                <a:lnTo>
                  <a:pt x="2082253" y="1816100"/>
                </a:lnTo>
                <a:lnTo>
                  <a:pt x="2135924" y="1816100"/>
                </a:lnTo>
                <a:lnTo>
                  <a:pt x="2134821" y="1803400"/>
                </a:lnTo>
                <a:lnTo>
                  <a:pt x="2134465" y="1790700"/>
                </a:lnTo>
                <a:close/>
              </a:path>
              <a:path w="2190750" h="2857500">
                <a:moveTo>
                  <a:pt x="2148078" y="1803400"/>
                </a:moveTo>
                <a:lnTo>
                  <a:pt x="2145601" y="1803400"/>
                </a:lnTo>
                <a:lnTo>
                  <a:pt x="2144941" y="1816100"/>
                </a:lnTo>
                <a:lnTo>
                  <a:pt x="2147773" y="1816100"/>
                </a:lnTo>
                <a:lnTo>
                  <a:pt x="2148078" y="1803400"/>
                </a:lnTo>
                <a:close/>
              </a:path>
              <a:path w="2190750" h="2857500">
                <a:moveTo>
                  <a:pt x="68491" y="1803400"/>
                </a:moveTo>
                <a:lnTo>
                  <a:pt x="67768" y="1805861"/>
                </a:lnTo>
                <a:lnTo>
                  <a:pt x="69601" y="1807053"/>
                </a:lnTo>
                <a:lnTo>
                  <a:pt x="68491" y="1803400"/>
                </a:lnTo>
                <a:close/>
              </a:path>
              <a:path w="2190750" h="2857500">
                <a:moveTo>
                  <a:pt x="68491" y="1803400"/>
                </a:moveTo>
                <a:lnTo>
                  <a:pt x="63982" y="1803400"/>
                </a:lnTo>
                <a:lnTo>
                  <a:pt x="67768" y="1805861"/>
                </a:lnTo>
                <a:lnTo>
                  <a:pt x="68491" y="1803400"/>
                </a:lnTo>
                <a:close/>
              </a:path>
              <a:path w="2190750" h="2857500">
                <a:moveTo>
                  <a:pt x="100228" y="1778000"/>
                </a:moveTo>
                <a:lnTo>
                  <a:pt x="36664" y="1778000"/>
                </a:lnTo>
                <a:lnTo>
                  <a:pt x="36233" y="1790700"/>
                </a:lnTo>
                <a:lnTo>
                  <a:pt x="39306" y="1803400"/>
                </a:lnTo>
                <a:lnTo>
                  <a:pt x="50774" y="1803400"/>
                </a:lnTo>
                <a:lnTo>
                  <a:pt x="45935" y="1790700"/>
                </a:lnTo>
                <a:lnTo>
                  <a:pt x="104571" y="1790700"/>
                </a:lnTo>
                <a:lnTo>
                  <a:pt x="100228" y="1778000"/>
                </a:lnTo>
                <a:close/>
              </a:path>
              <a:path w="2190750" h="2857500">
                <a:moveTo>
                  <a:pt x="121661" y="1790700"/>
                </a:moveTo>
                <a:lnTo>
                  <a:pt x="53784" y="1790700"/>
                </a:lnTo>
                <a:lnTo>
                  <a:pt x="50774" y="1803400"/>
                </a:lnTo>
                <a:lnTo>
                  <a:pt x="117713" y="1803400"/>
                </a:lnTo>
                <a:lnTo>
                  <a:pt x="121661" y="1790700"/>
                </a:lnTo>
                <a:close/>
              </a:path>
              <a:path w="2190750" h="2857500">
                <a:moveTo>
                  <a:pt x="129755" y="1790700"/>
                </a:moveTo>
                <a:lnTo>
                  <a:pt x="121661" y="1790700"/>
                </a:lnTo>
                <a:lnTo>
                  <a:pt x="126421" y="1803400"/>
                </a:lnTo>
                <a:lnTo>
                  <a:pt x="129755" y="1790700"/>
                </a:lnTo>
                <a:close/>
              </a:path>
              <a:path w="2190750" h="2857500">
                <a:moveTo>
                  <a:pt x="2064896" y="1780272"/>
                </a:moveTo>
                <a:lnTo>
                  <a:pt x="2063020" y="1790700"/>
                </a:lnTo>
                <a:lnTo>
                  <a:pt x="2063826" y="1803400"/>
                </a:lnTo>
                <a:lnTo>
                  <a:pt x="2064042" y="1803400"/>
                </a:lnTo>
                <a:lnTo>
                  <a:pt x="2072005" y="1790700"/>
                </a:lnTo>
                <a:lnTo>
                  <a:pt x="2072957" y="1790700"/>
                </a:lnTo>
                <a:lnTo>
                  <a:pt x="2064896" y="1780272"/>
                </a:lnTo>
                <a:close/>
              </a:path>
              <a:path w="2190750" h="2857500">
                <a:moveTo>
                  <a:pt x="2078278" y="1790700"/>
                </a:moveTo>
                <a:lnTo>
                  <a:pt x="2072335" y="1790700"/>
                </a:lnTo>
                <a:lnTo>
                  <a:pt x="2072335" y="1803400"/>
                </a:lnTo>
                <a:lnTo>
                  <a:pt x="2073605" y="1803400"/>
                </a:lnTo>
                <a:lnTo>
                  <a:pt x="2078278" y="1790700"/>
                </a:lnTo>
                <a:close/>
              </a:path>
              <a:path w="2190750" h="2857500">
                <a:moveTo>
                  <a:pt x="2120004" y="1790700"/>
                </a:moveTo>
                <a:lnTo>
                  <a:pt x="2078278" y="1790700"/>
                </a:lnTo>
                <a:lnTo>
                  <a:pt x="2085416" y="1803400"/>
                </a:lnTo>
                <a:lnTo>
                  <a:pt x="2124341" y="1803400"/>
                </a:lnTo>
                <a:lnTo>
                  <a:pt x="2120004" y="1790700"/>
                </a:lnTo>
                <a:close/>
              </a:path>
              <a:path w="2190750" h="2857500">
                <a:moveTo>
                  <a:pt x="2139213" y="1790700"/>
                </a:moveTo>
                <a:lnTo>
                  <a:pt x="2137041" y="1790700"/>
                </a:lnTo>
                <a:lnTo>
                  <a:pt x="2136394" y="1803400"/>
                </a:lnTo>
                <a:lnTo>
                  <a:pt x="2139073" y="1803400"/>
                </a:lnTo>
                <a:lnTo>
                  <a:pt x="2139213" y="1790700"/>
                </a:lnTo>
                <a:close/>
              </a:path>
              <a:path w="2190750" h="2857500">
                <a:moveTo>
                  <a:pt x="2151849" y="1778000"/>
                </a:moveTo>
                <a:lnTo>
                  <a:pt x="2133460" y="1778000"/>
                </a:lnTo>
                <a:lnTo>
                  <a:pt x="2132469" y="1790700"/>
                </a:lnTo>
                <a:lnTo>
                  <a:pt x="2146820" y="1790700"/>
                </a:lnTo>
                <a:lnTo>
                  <a:pt x="2141156" y="1803400"/>
                </a:lnTo>
                <a:lnTo>
                  <a:pt x="2144242" y="1803400"/>
                </a:lnTo>
                <a:lnTo>
                  <a:pt x="2151849" y="1778000"/>
                </a:lnTo>
                <a:close/>
              </a:path>
              <a:path w="2190750" h="2857500">
                <a:moveTo>
                  <a:pt x="114490" y="1765300"/>
                </a:moveTo>
                <a:lnTo>
                  <a:pt x="110921" y="1765300"/>
                </a:lnTo>
                <a:lnTo>
                  <a:pt x="107251" y="1778000"/>
                </a:lnTo>
                <a:lnTo>
                  <a:pt x="103847" y="1778000"/>
                </a:lnTo>
                <a:lnTo>
                  <a:pt x="106349" y="1790700"/>
                </a:lnTo>
                <a:lnTo>
                  <a:pt x="124587" y="1790700"/>
                </a:lnTo>
                <a:lnTo>
                  <a:pt x="115379" y="1778000"/>
                </a:lnTo>
                <a:lnTo>
                  <a:pt x="114490" y="1765300"/>
                </a:lnTo>
                <a:close/>
              </a:path>
              <a:path w="2190750" h="2857500">
                <a:moveTo>
                  <a:pt x="2123478" y="1765300"/>
                </a:moveTo>
                <a:lnTo>
                  <a:pt x="2085539" y="1765300"/>
                </a:lnTo>
                <a:lnTo>
                  <a:pt x="2083142" y="1778000"/>
                </a:lnTo>
                <a:lnTo>
                  <a:pt x="2072868" y="1778000"/>
                </a:lnTo>
                <a:lnTo>
                  <a:pt x="2073046" y="1790700"/>
                </a:lnTo>
                <a:lnTo>
                  <a:pt x="2119418" y="1790700"/>
                </a:lnTo>
                <a:lnTo>
                  <a:pt x="2121078" y="1778000"/>
                </a:lnTo>
                <a:lnTo>
                  <a:pt x="2123478" y="1765300"/>
                </a:lnTo>
                <a:close/>
              </a:path>
              <a:path w="2190750" h="2857500">
                <a:moveTo>
                  <a:pt x="2065305" y="1778000"/>
                </a:moveTo>
                <a:lnTo>
                  <a:pt x="2063140" y="1778000"/>
                </a:lnTo>
                <a:lnTo>
                  <a:pt x="2064896" y="1780272"/>
                </a:lnTo>
                <a:lnTo>
                  <a:pt x="2065305" y="1778000"/>
                </a:lnTo>
                <a:close/>
              </a:path>
              <a:path w="2190750" h="2857500">
                <a:moveTo>
                  <a:pt x="87845" y="1714500"/>
                </a:moveTo>
                <a:lnTo>
                  <a:pt x="39357" y="1714500"/>
                </a:lnTo>
                <a:lnTo>
                  <a:pt x="41963" y="1727200"/>
                </a:lnTo>
                <a:lnTo>
                  <a:pt x="41252" y="1739900"/>
                </a:lnTo>
                <a:lnTo>
                  <a:pt x="40042" y="1751179"/>
                </a:lnTo>
                <a:lnTo>
                  <a:pt x="39960" y="1753985"/>
                </a:lnTo>
                <a:lnTo>
                  <a:pt x="40538" y="1765300"/>
                </a:lnTo>
                <a:lnTo>
                  <a:pt x="42803" y="1778000"/>
                </a:lnTo>
                <a:lnTo>
                  <a:pt x="100037" y="1778000"/>
                </a:lnTo>
                <a:lnTo>
                  <a:pt x="98272" y="1765300"/>
                </a:lnTo>
                <a:lnTo>
                  <a:pt x="81813" y="1765300"/>
                </a:lnTo>
                <a:lnTo>
                  <a:pt x="79997" y="1752600"/>
                </a:lnTo>
                <a:lnTo>
                  <a:pt x="80746" y="1752600"/>
                </a:lnTo>
                <a:lnTo>
                  <a:pt x="84464" y="1739900"/>
                </a:lnTo>
                <a:lnTo>
                  <a:pt x="95986" y="1739900"/>
                </a:lnTo>
                <a:lnTo>
                  <a:pt x="93141" y="1727200"/>
                </a:lnTo>
                <a:lnTo>
                  <a:pt x="87845" y="1714500"/>
                </a:lnTo>
                <a:close/>
              </a:path>
              <a:path w="2190750" h="2857500">
                <a:moveTo>
                  <a:pt x="130822" y="1765300"/>
                </a:moveTo>
                <a:lnTo>
                  <a:pt x="119049" y="1765300"/>
                </a:lnTo>
                <a:lnTo>
                  <a:pt x="123786" y="1778000"/>
                </a:lnTo>
                <a:lnTo>
                  <a:pt x="126758" y="1778000"/>
                </a:lnTo>
                <a:lnTo>
                  <a:pt x="130822" y="1765300"/>
                </a:lnTo>
                <a:close/>
              </a:path>
              <a:path w="2190750" h="2857500">
                <a:moveTo>
                  <a:pt x="2078585" y="1765300"/>
                </a:moveTo>
                <a:lnTo>
                  <a:pt x="2070191" y="1765300"/>
                </a:lnTo>
                <a:lnTo>
                  <a:pt x="2065305" y="1778000"/>
                </a:lnTo>
                <a:lnTo>
                  <a:pt x="2079745" y="1778000"/>
                </a:lnTo>
                <a:lnTo>
                  <a:pt x="2078585" y="1765300"/>
                </a:lnTo>
                <a:close/>
              </a:path>
              <a:path w="2190750" h="2857500">
                <a:moveTo>
                  <a:pt x="2132982" y="1765300"/>
                </a:moveTo>
                <a:lnTo>
                  <a:pt x="2127237" y="1765300"/>
                </a:lnTo>
                <a:lnTo>
                  <a:pt x="2129751" y="1778000"/>
                </a:lnTo>
                <a:lnTo>
                  <a:pt x="2130615" y="1778000"/>
                </a:lnTo>
                <a:lnTo>
                  <a:pt x="2132982" y="1765300"/>
                </a:lnTo>
                <a:close/>
              </a:path>
              <a:path w="2190750" h="2857500">
                <a:moveTo>
                  <a:pt x="2154364" y="1765300"/>
                </a:moveTo>
                <a:lnTo>
                  <a:pt x="2143379" y="1765300"/>
                </a:lnTo>
                <a:lnTo>
                  <a:pt x="2137930" y="1778000"/>
                </a:lnTo>
                <a:lnTo>
                  <a:pt x="2152256" y="1778000"/>
                </a:lnTo>
                <a:lnTo>
                  <a:pt x="2154364" y="1765300"/>
                </a:lnTo>
                <a:close/>
              </a:path>
              <a:path w="2190750" h="2857500">
                <a:moveTo>
                  <a:pt x="2159025" y="1765300"/>
                </a:moveTo>
                <a:lnTo>
                  <a:pt x="2154555" y="1765300"/>
                </a:lnTo>
                <a:lnTo>
                  <a:pt x="2155075" y="1778000"/>
                </a:lnTo>
                <a:lnTo>
                  <a:pt x="2158111" y="1778000"/>
                </a:lnTo>
                <a:lnTo>
                  <a:pt x="2159025" y="1765300"/>
                </a:lnTo>
                <a:close/>
              </a:path>
              <a:path w="2190750" h="2857500">
                <a:moveTo>
                  <a:pt x="90106" y="1752600"/>
                </a:moveTo>
                <a:lnTo>
                  <a:pt x="86730" y="1752600"/>
                </a:lnTo>
                <a:lnTo>
                  <a:pt x="86098" y="1765300"/>
                </a:lnTo>
                <a:lnTo>
                  <a:pt x="90233" y="1765300"/>
                </a:lnTo>
                <a:lnTo>
                  <a:pt x="90106" y="1752600"/>
                </a:lnTo>
                <a:close/>
              </a:path>
              <a:path w="2190750" h="2857500">
                <a:moveTo>
                  <a:pt x="91401" y="1752600"/>
                </a:moveTo>
                <a:lnTo>
                  <a:pt x="90614" y="1765300"/>
                </a:lnTo>
                <a:lnTo>
                  <a:pt x="93421" y="1765300"/>
                </a:lnTo>
                <a:lnTo>
                  <a:pt x="91401" y="1752600"/>
                </a:lnTo>
                <a:close/>
              </a:path>
              <a:path w="2190750" h="2857500">
                <a:moveTo>
                  <a:pt x="114719" y="1752600"/>
                </a:moveTo>
                <a:lnTo>
                  <a:pt x="92782" y="1752600"/>
                </a:lnTo>
                <a:lnTo>
                  <a:pt x="93421" y="1765300"/>
                </a:lnTo>
                <a:lnTo>
                  <a:pt x="108000" y="1765300"/>
                </a:lnTo>
                <a:lnTo>
                  <a:pt x="114719" y="1752600"/>
                </a:lnTo>
                <a:close/>
              </a:path>
              <a:path w="2190750" h="2857500">
                <a:moveTo>
                  <a:pt x="125450" y="1752600"/>
                </a:moveTo>
                <a:lnTo>
                  <a:pt x="114719" y="1752600"/>
                </a:lnTo>
                <a:lnTo>
                  <a:pt x="117398" y="1765300"/>
                </a:lnTo>
                <a:lnTo>
                  <a:pt x="124625" y="1765300"/>
                </a:lnTo>
                <a:lnTo>
                  <a:pt x="125450" y="1752600"/>
                </a:lnTo>
                <a:close/>
              </a:path>
              <a:path w="2190750" h="2857500">
                <a:moveTo>
                  <a:pt x="2071725" y="1752600"/>
                </a:moveTo>
                <a:lnTo>
                  <a:pt x="2068969" y="1752600"/>
                </a:lnTo>
                <a:lnTo>
                  <a:pt x="2068080" y="1765300"/>
                </a:lnTo>
                <a:lnTo>
                  <a:pt x="2071255" y="1765300"/>
                </a:lnTo>
                <a:lnTo>
                  <a:pt x="2071725" y="1752600"/>
                </a:lnTo>
                <a:close/>
              </a:path>
              <a:path w="2190750" h="2857500">
                <a:moveTo>
                  <a:pt x="2087486" y="1752600"/>
                </a:moveTo>
                <a:lnTo>
                  <a:pt x="2075522" y="1752600"/>
                </a:lnTo>
                <a:lnTo>
                  <a:pt x="2080247" y="1765300"/>
                </a:lnTo>
                <a:lnTo>
                  <a:pt x="2084755" y="1765300"/>
                </a:lnTo>
                <a:lnTo>
                  <a:pt x="2087486" y="1752600"/>
                </a:lnTo>
                <a:close/>
              </a:path>
              <a:path w="2190750" h="2857500">
                <a:moveTo>
                  <a:pt x="2098395" y="1752600"/>
                </a:moveTo>
                <a:lnTo>
                  <a:pt x="2088359" y="1752600"/>
                </a:lnTo>
                <a:lnTo>
                  <a:pt x="2087138" y="1765300"/>
                </a:lnTo>
                <a:lnTo>
                  <a:pt x="2099081" y="1765300"/>
                </a:lnTo>
                <a:lnTo>
                  <a:pt x="2098395" y="1752600"/>
                </a:lnTo>
                <a:close/>
              </a:path>
              <a:path w="2190750" h="2857500">
                <a:moveTo>
                  <a:pt x="2137579" y="1752600"/>
                </a:moveTo>
                <a:lnTo>
                  <a:pt x="2105596" y="1752600"/>
                </a:lnTo>
                <a:lnTo>
                  <a:pt x="2099081" y="1765300"/>
                </a:lnTo>
                <a:lnTo>
                  <a:pt x="2138689" y="1765300"/>
                </a:lnTo>
                <a:lnTo>
                  <a:pt x="2137579" y="1752600"/>
                </a:lnTo>
                <a:close/>
              </a:path>
              <a:path w="2190750" h="2857500">
                <a:moveTo>
                  <a:pt x="2147771" y="1753985"/>
                </a:moveTo>
                <a:lnTo>
                  <a:pt x="2146617" y="1765300"/>
                </a:lnTo>
                <a:lnTo>
                  <a:pt x="2149729" y="1765300"/>
                </a:lnTo>
                <a:lnTo>
                  <a:pt x="2147771" y="1753985"/>
                </a:lnTo>
                <a:close/>
              </a:path>
              <a:path w="2190750" h="2857500">
                <a:moveTo>
                  <a:pt x="2147912" y="1752600"/>
                </a:moveTo>
                <a:lnTo>
                  <a:pt x="2147531" y="1752600"/>
                </a:lnTo>
                <a:lnTo>
                  <a:pt x="2147771" y="1753985"/>
                </a:lnTo>
                <a:lnTo>
                  <a:pt x="2147912" y="1752600"/>
                </a:lnTo>
                <a:close/>
              </a:path>
              <a:path w="2190750" h="2857500">
                <a:moveTo>
                  <a:pt x="102891" y="1739900"/>
                </a:moveTo>
                <a:lnTo>
                  <a:pt x="84464" y="1739900"/>
                </a:lnTo>
                <a:lnTo>
                  <a:pt x="89136" y="1752600"/>
                </a:lnTo>
                <a:lnTo>
                  <a:pt x="101168" y="1752600"/>
                </a:lnTo>
                <a:lnTo>
                  <a:pt x="102891" y="1739900"/>
                </a:lnTo>
                <a:close/>
              </a:path>
              <a:path w="2190750" h="2857500">
                <a:moveTo>
                  <a:pt x="114046" y="1739900"/>
                </a:moveTo>
                <a:lnTo>
                  <a:pt x="108762" y="1739900"/>
                </a:lnTo>
                <a:lnTo>
                  <a:pt x="109194" y="1752600"/>
                </a:lnTo>
                <a:lnTo>
                  <a:pt x="114046" y="1739900"/>
                </a:lnTo>
                <a:close/>
              </a:path>
              <a:path w="2190750" h="2857500">
                <a:moveTo>
                  <a:pt x="2094839" y="1739900"/>
                </a:moveTo>
                <a:lnTo>
                  <a:pt x="2080717" y="1739900"/>
                </a:lnTo>
                <a:lnTo>
                  <a:pt x="2090394" y="1752600"/>
                </a:lnTo>
                <a:lnTo>
                  <a:pt x="2094839" y="1739900"/>
                </a:lnTo>
                <a:close/>
              </a:path>
              <a:path w="2190750" h="2857500">
                <a:moveTo>
                  <a:pt x="2100076" y="1751179"/>
                </a:moveTo>
                <a:lnTo>
                  <a:pt x="2099691" y="1752600"/>
                </a:lnTo>
                <a:lnTo>
                  <a:pt x="2100110" y="1752600"/>
                </a:lnTo>
                <a:lnTo>
                  <a:pt x="2100076" y="1751179"/>
                </a:lnTo>
                <a:close/>
              </a:path>
              <a:path w="2190750" h="2857500">
                <a:moveTo>
                  <a:pt x="2130869" y="1727200"/>
                </a:moveTo>
                <a:lnTo>
                  <a:pt x="2105875" y="1727200"/>
                </a:lnTo>
                <a:lnTo>
                  <a:pt x="2105621" y="1739900"/>
                </a:lnTo>
                <a:lnTo>
                  <a:pt x="2106244" y="1752600"/>
                </a:lnTo>
                <a:lnTo>
                  <a:pt x="2142274" y="1752600"/>
                </a:lnTo>
                <a:lnTo>
                  <a:pt x="2149208" y="1739900"/>
                </a:lnTo>
                <a:lnTo>
                  <a:pt x="2131552" y="1739900"/>
                </a:lnTo>
                <a:lnTo>
                  <a:pt x="2130869" y="1727200"/>
                </a:lnTo>
                <a:close/>
              </a:path>
              <a:path w="2190750" h="2857500">
                <a:moveTo>
                  <a:pt x="2157984" y="1739900"/>
                </a:moveTo>
                <a:lnTo>
                  <a:pt x="2149208" y="1739900"/>
                </a:lnTo>
                <a:lnTo>
                  <a:pt x="2147912" y="1752600"/>
                </a:lnTo>
                <a:lnTo>
                  <a:pt x="2155609" y="1752600"/>
                </a:lnTo>
                <a:lnTo>
                  <a:pt x="2157984" y="1739900"/>
                </a:lnTo>
                <a:close/>
              </a:path>
              <a:path w="2190750" h="2857500">
                <a:moveTo>
                  <a:pt x="2101938" y="1727200"/>
                </a:moveTo>
                <a:lnTo>
                  <a:pt x="2100580" y="1739900"/>
                </a:lnTo>
                <a:lnTo>
                  <a:pt x="2099805" y="1739900"/>
                </a:lnTo>
                <a:lnTo>
                  <a:pt x="2100076" y="1751179"/>
                </a:lnTo>
                <a:lnTo>
                  <a:pt x="2103132" y="1739900"/>
                </a:lnTo>
                <a:lnTo>
                  <a:pt x="2101938" y="1727200"/>
                </a:lnTo>
                <a:close/>
              </a:path>
              <a:path w="2190750" h="2857500">
                <a:moveTo>
                  <a:pt x="35026" y="1727200"/>
                </a:moveTo>
                <a:lnTo>
                  <a:pt x="32575" y="1727200"/>
                </a:lnTo>
                <a:lnTo>
                  <a:pt x="33197" y="1739900"/>
                </a:lnTo>
                <a:lnTo>
                  <a:pt x="36753" y="1739900"/>
                </a:lnTo>
                <a:lnTo>
                  <a:pt x="35026" y="1727200"/>
                </a:lnTo>
                <a:close/>
              </a:path>
              <a:path w="2190750" h="2857500">
                <a:moveTo>
                  <a:pt x="2157426" y="1714500"/>
                </a:moveTo>
                <a:lnTo>
                  <a:pt x="2111311" y="1714500"/>
                </a:lnTo>
                <a:lnTo>
                  <a:pt x="2109981" y="1727200"/>
                </a:lnTo>
                <a:lnTo>
                  <a:pt x="2138591" y="1727200"/>
                </a:lnTo>
                <a:lnTo>
                  <a:pt x="2136724" y="1739900"/>
                </a:lnTo>
                <a:lnTo>
                  <a:pt x="2158846" y="1739900"/>
                </a:lnTo>
                <a:lnTo>
                  <a:pt x="2157964" y="1727200"/>
                </a:lnTo>
                <a:lnTo>
                  <a:pt x="2157426" y="1714500"/>
                </a:lnTo>
                <a:close/>
              </a:path>
              <a:path w="2190750" h="2857500">
                <a:moveTo>
                  <a:pt x="99631" y="1714500"/>
                </a:moveTo>
                <a:lnTo>
                  <a:pt x="98882" y="1714500"/>
                </a:lnTo>
                <a:lnTo>
                  <a:pt x="97320" y="1727200"/>
                </a:lnTo>
                <a:lnTo>
                  <a:pt x="107302" y="1727200"/>
                </a:lnTo>
                <a:lnTo>
                  <a:pt x="99631" y="1714500"/>
                </a:lnTo>
                <a:close/>
              </a:path>
              <a:path w="2190750" h="2857500">
                <a:moveTo>
                  <a:pt x="2095347" y="1714500"/>
                </a:moveTo>
                <a:lnTo>
                  <a:pt x="2091423" y="1727200"/>
                </a:lnTo>
                <a:lnTo>
                  <a:pt x="2097100" y="1727200"/>
                </a:lnTo>
                <a:lnTo>
                  <a:pt x="2095347" y="1714500"/>
                </a:lnTo>
                <a:close/>
              </a:path>
              <a:path w="2190750" h="2857500">
                <a:moveTo>
                  <a:pt x="21666" y="1701800"/>
                </a:moveTo>
                <a:lnTo>
                  <a:pt x="18186" y="1701800"/>
                </a:lnTo>
                <a:lnTo>
                  <a:pt x="17284" y="1714500"/>
                </a:lnTo>
                <a:lnTo>
                  <a:pt x="21120" y="1714500"/>
                </a:lnTo>
                <a:lnTo>
                  <a:pt x="21666" y="1701800"/>
                </a:lnTo>
                <a:close/>
              </a:path>
              <a:path w="2190750" h="2857500">
                <a:moveTo>
                  <a:pt x="53035" y="1689100"/>
                </a:moveTo>
                <a:lnTo>
                  <a:pt x="21952" y="1689100"/>
                </a:lnTo>
                <a:lnTo>
                  <a:pt x="25105" y="1701800"/>
                </a:lnTo>
                <a:lnTo>
                  <a:pt x="26403" y="1714500"/>
                </a:lnTo>
                <a:lnTo>
                  <a:pt x="106941" y="1714500"/>
                </a:lnTo>
                <a:lnTo>
                  <a:pt x="104101" y="1701800"/>
                </a:lnTo>
                <a:lnTo>
                  <a:pt x="60909" y="1701800"/>
                </a:lnTo>
                <a:lnTo>
                  <a:pt x="53035" y="1689100"/>
                </a:lnTo>
                <a:close/>
              </a:path>
              <a:path w="2190750" h="2857500">
                <a:moveTo>
                  <a:pt x="2096096" y="1701800"/>
                </a:moveTo>
                <a:lnTo>
                  <a:pt x="2092566" y="1701800"/>
                </a:lnTo>
                <a:lnTo>
                  <a:pt x="2093290" y="1714500"/>
                </a:lnTo>
                <a:lnTo>
                  <a:pt x="2096096" y="1701800"/>
                </a:lnTo>
                <a:close/>
              </a:path>
              <a:path w="2190750" h="2857500">
                <a:moveTo>
                  <a:pt x="2098509" y="1689100"/>
                </a:moveTo>
                <a:lnTo>
                  <a:pt x="2098179" y="1689100"/>
                </a:lnTo>
                <a:lnTo>
                  <a:pt x="2098293" y="1701800"/>
                </a:lnTo>
                <a:lnTo>
                  <a:pt x="2103845" y="1714500"/>
                </a:lnTo>
                <a:lnTo>
                  <a:pt x="2111984" y="1714500"/>
                </a:lnTo>
                <a:lnTo>
                  <a:pt x="2106930" y="1701800"/>
                </a:lnTo>
                <a:lnTo>
                  <a:pt x="2104872" y="1701800"/>
                </a:lnTo>
                <a:lnTo>
                  <a:pt x="2098509" y="1689100"/>
                </a:lnTo>
                <a:close/>
              </a:path>
              <a:path w="2190750" h="2857500">
                <a:moveTo>
                  <a:pt x="2168688" y="1676400"/>
                </a:moveTo>
                <a:lnTo>
                  <a:pt x="2156599" y="1676400"/>
                </a:lnTo>
                <a:lnTo>
                  <a:pt x="2158784" y="1689100"/>
                </a:lnTo>
                <a:lnTo>
                  <a:pt x="2111984" y="1689100"/>
                </a:lnTo>
                <a:lnTo>
                  <a:pt x="2118829" y="1701800"/>
                </a:lnTo>
                <a:lnTo>
                  <a:pt x="2116213" y="1701800"/>
                </a:lnTo>
                <a:lnTo>
                  <a:pt x="2111984" y="1714500"/>
                </a:lnTo>
                <a:lnTo>
                  <a:pt x="2165078" y="1714500"/>
                </a:lnTo>
                <a:lnTo>
                  <a:pt x="2167470" y="1701800"/>
                </a:lnTo>
                <a:lnTo>
                  <a:pt x="2168048" y="1689100"/>
                </a:lnTo>
                <a:lnTo>
                  <a:pt x="2168688" y="1676400"/>
                </a:lnTo>
                <a:close/>
              </a:path>
              <a:path w="2190750" h="2857500">
                <a:moveTo>
                  <a:pt x="81559" y="1689100"/>
                </a:moveTo>
                <a:lnTo>
                  <a:pt x="60325" y="1689100"/>
                </a:lnTo>
                <a:lnTo>
                  <a:pt x="60909" y="1701800"/>
                </a:lnTo>
                <a:lnTo>
                  <a:pt x="81648" y="1701800"/>
                </a:lnTo>
                <a:lnTo>
                  <a:pt x="81559" y="1689100"/>
                </a:lnTo>
                <a:close/>
              </a:path>
              <a:path w="2190750" h="2857500">
                <a:moveTo>
                  <a:pt x="99809" y="1689100"/>
                </a:moveTo>
                <a:lnTo>
                  <a:pt x="84912" y="1689100"/>
                </a:lnTo>
                <a:lnTo>
                  <a:pt x="84442" y="1701800"/>
                </a:lnTo>
                <a:lnTo>
                  <a:pt x="107340" y="1701800"/>
                </a:lnTo>
                <a:lnTo>
                  <a:pt x="99809" y="1689100"/>
                </a:lnTo>
                <a:close/>
              </a:path>
              <a:path w="2190750" h="2857500">
                <a:moveTo>
                  <a:pt x="2084641" y="1689100"/>
                </a:moveTo>
                <a:lnTo>
                  <a:pt x="2080221" y="1689100"/>
                </a:lnTo>
                <a:lnTo>
                  <a:pt x="2080717" y="1701800"/>
                </a:lnTo>
                <a:lnTo>
                  <a:pt x="2081288" y="1701800"/>
                </a:lnTo>
                <a:lnTo>
                  <a:pt x="2084641" y="1689100"/>
                </a:lnTo>
                <a:close/>
              </a:path>
              <a:path w="2190750" h="2857500">
                <a:moveTo>
                  <a:pt x="2131796" y="1676400"/>
                </a:moveTo>
                <a:lnTo>
                  <a:pt x="2082850" y="1676400"/>
                </a:lnTo>
                <a:lnTo>
                  <a:pt x="2086648" y="1689100"/>
                </a:lnTo>
                <a:lnTo>
                  <a:pt x="2089835" y="1701800"/>
                </a:lnTo>
                <a:lnTo>
                  <a:pt x="2093988" y="1689100"/>
                </a:lnTo>
                <a:lnTo>
                  <a:pt x="2131009" y="1689100"/>
                </a:lnTo>
                <a:lnTo>
                  <a:pt x="2131796" y="1676400"/>
                </a:lnTo>
                <a:close/>
              </a:path>
              <a:path w="2190750" h="2857500">
                <a:moveTo>
                  <a:pt x="2111984" y="1689100"/>
                </a:moveTo>
                <a:lnTo>
                  <a:pt x="2103480" y="1689100"/>
                </a:lnTo>
                <a:lnTo>
                  <a:pt x="2105999" y="1701800"/>
                </a:lnTo>
                <a:lnTo>
                  <a:pt x="2109711" y="1701800"/>
                </a:lnTo>
                <a:lnTo>
                  <a:pt x="2111984" y="1689100"/>
                </a:lnTo>
                <a:close/>
              </a:path>
              <a:path w="2190750" h="2857500">
                <a:moveTo>
                  <a:pt x="85056" y="1676400"/>
                </a:moveTo>
                <a:lnTo>
                  <a:pt x="19475" y="1676400"/>
                </a:lnTo>
                <a:lnTo>
                  <a:pt x="20726" y="1689100"/>
                </a:lnTo>
                <a:lnTo>
                  <a:pt x="91132" y="1689100"/>
                </a:lnTo>
                <a:lnTo>
                  <a:pt x="85056" y="1676400"/>
                </a:lnTo>
                <a:close/>
              </a:path>
              <a:path w="2190750" h="2857500">
                <a:moveTo>
                  <a:pt x="101219" y="1676400"/>
                </a:moveTo>
                <a:lnTo>
                  <a:pt x="93789" y="1676400"/>
                </a:lnTo>
                <a:lnTo>
                  <a:pt x="91132" y="1689100"/>
                </a:lnTo>
                <a:lnTo>
                  <a:pt x="98755" y="1689100"/>
                </a:lnTo>
                <a:lnTo>
                  <a:pt x="101219" y="1676400"/>
                </a:lnTo>
                <a:close/>
              </a:path>
              <a:path w="2190750" h="2857500">
                <a:moveTo>
                  <a:pt x="2150008" y="1676400"/>
                </a:moveTo>
                <a:lnTo>
                  <a:pt x="2133333" y="1676400"/>
                </a:lnTo>
                <a:lnTo>
                  <a:pt x="2138032" y="1689100"/>
                </a:lnTo>
                <a:lnTo>
                  <a:pt x="2155456" y="1689100"/>
                </a:lnTo>
                <a:lnTo>
                  <a:pt x="2150008" y="1676400"/>
                </a:lnTo>
                <a:close/>
              </a:path>
              <a:path w="2190750" h="2857500">
                <a:moveTo>
                  <a:pt x="2177681" y="1676400"/>
                </a:moveTo>
                <a:lnTo>
                  <a:pt x="2171865" y="1676400"/>
                </a:lnTo>
                <a:lnTo>
                  <a:pt x="2172106" y="1689100"/>
                </a:lnTo>
                <a:lnTo>
                  <a:pt x="2174138" y="1689100"/>
                </a:lnTo>
                <a:lnTo>
                  <a:pt x="2177681" y="1676400"/>
                </a:lnTo>
                <a:close/>
              </a:path>
              <a:path w="2190750" h="2857500">
                <a:moveTo>
                  <a:pt x="71793" y="1663700"/>
                </a:moveTo>
                <a:lnTo>
                  <a:pt x="25365" y="1663700"/>
                </a:lnTo>
                <a:lnTo>
                  <a:pt x="25590" y="1676400"/>
                </a:lnTo>
                <a:lnTo>
                  <a:pt x="69532" y="1676400"/>
                </a:lnTo>
                <a:lnTo>
                  <a:pt x="71793" y="1663700"/>
                </a:lnTo>
                <a:close/>
              </a:path>
              <a:path w="2190750" h="2857500">
                <a:moveTo>
                  <a:pt x="80187" y="1663700"/>
                </a:moveTo>
                <a:lnTo>
                  <a:pt x="78803" y="1663700"/>
                </a:lnTo>
                <a:lnTo>
                  <a:pt x="77241" y="1676400"/>
                </a:lnTo>
                <a:lnTo>
                  <a:pt x="79978" y="1676400"/>
                </a:lnTo>
                <a:lnTo>
                  <a:pt x="80310" y="1663874"/>
                </a:lnTo>
                <a:lnTo>
                  <a:pt x="80187" y="1663700"/>
                </a:lnTo>
                <a:close/>
              </a:path>
              <a:path w="2190750" h="2857500">
                <a:moveTo>
                  <a:pt x="88807" y="1675960"/>
                </a:moveTo>
                <a:lnTo>
                  <a:pt x="88938" y="1676400"/>
                </a:lnTo>
                <a:lnTo>
                  <a:pt x="89115" y="1676400"/>
                </a:lnTo>
                <a:lnTo>
                  <a:pt x="88807" y="1675960"/>
                </a:lnTo>
                <a:close/>
              </a:path>
              <a:path w="2190750" h="2857500">
                <a:moveTo>
                  <a:pt x="96202" y="1663700"/>
                </a:moveTo>
                <a:lnTo>
                  <a:pt x="93662" y="1676400"/>
                </a:lnTo>
                <a:lnTo>
                  <a:pt x="101396" y="1676400"/>
                </a:lnTo>
                <a:lnTo>
                  <a:pt x="96202" y="1663700"/>
                </a:lnTo>
                <a:close/>
              </a:path>
              <a:path w="2190750" h="2857500">
                <a:moveTo>
                  <a:pt x="106184" y="1663700"/>
                </a:moveTo>
                <a:lnTo>
                  <a:pt x="102882" y="1663700"/>
                </a:lnTo>
                <a:lnTo>
                  <a:pt x="102412" y="1676400"/>
                </a:lnTo>
                <a:lnTo>
                  <a:pt x="108940" y="1676400"/>
                </a:lnTo>
                <a:lnTo>
                  <a:pt x="106184" y="1663700"/>
                </a:lnTo>
                <a:close/>
              </a:path>
              <a:path w="2190750" h="2857500">
                <a:moveTo>
                  <a:pt x="2087041" y="1663700"/>
                </a:moveTo>
                <a:lnTo>
                  <a:pt x="2082482" y="1676400"/>
                </a:lnTo>
                <a:lnTo>
                  <a:pt x="2083549" y="1676400"/>
                </a:lnTo>
                <a:lnTo>
                  <a:pt x="2087041" y="1663700"/>
                </a:lnTo>
                <a:close/>
              </a:path>
              <a:path w="2190750" h="2857500">
                <a:moveTo>
                  <a:pt x="2168758" y="1663700"/>
                </a:moveTo>
                <a:lnTo>
                  <a:pt x="2087041" y="1663700"/>
                </a:lnTo>
                <a:lnTo>
                  <a:pt x="2091321" y="1676400"/>
                </a:lnTo>
                <a:lnTo>
                  <a:pt x="2169337" y="1676400"/>
                </a:lnTo>
                <a:lnTo>
                  <a:pt x="2168758" y="1663700"/>
                </a:lnTo>
                <a:close/>
              </a:path>
              <a:path w="2190750" h="2857500">
                <a:moveTo>
                  <a:pt x="85152" y="1663700"/>
                </a:moveTo>
                <a:lnTo>
                  <a:pt x="80314" y="1663700"/>
                </a:lnTo>
                <a:lnTo>
                  <a:pt x="80310" y="1663874"/>
                </a:lnTo>
                <a:lnTo>
                  <a:pt x="88807" y="1675960"/>
                </a:lnTo>
                <a:lnTo>
                  <a:pt x="85152" y="1663700"/>
                </a:lnTo>
                <a:close/>
              </a:path>
              <a:path w="2190750" h="2857500">
                <a:moveTo>
                  <a:pt x="80314" y="1663700"/>
                </a:moveTo>
                <a:lnTo>
                  <a:pt x="80310" y="1663874"/>
                </a:lnTo>
                <a:lnTo>
                  <a:pt x="80314" y="1663700"/>
                </a:lnTo>
                <a:close/>
              </a:path>
              <a:path w="2190750" h="2857500">
                <a:moveTo>
                  <a:pt x="41898" y="1638300"/>
                </a:moveTo>
                <a:lnTo>
                  <a:pt x="18478" y="1638300"/>
                </a:lnTo>
                <a:lnTo>
                  <a:pt x="19689" y="1651000"/>
                </a:lnTo>
                <a:lnTo>
                  <a:pt x="22691" y="1663700"/>
                </a:lnTo>
                <a:lnTo>
                  <a:pt x="37795" y="1663700"/>
                </a:lnTo>
                <a:lnTo>
                  <a:pt x="42100" y="1651000"/>
                </a:lnTo>
                <a:lnTo>
                  <a:pt x="40779" y="1651000"/>
                </a:lnTo>
                <a:lnTo>
                  <a:pt x="41898" y="1638300"/>
                </a:lnTo>
                <a:close/>
              </a:path>
              <a:path w="2190750" h="2857500">
                <a:moveTo>
                  <a:pt x="69176" y="1651000"/>
                </a:moveTo>
                <a:lnTo>
                  <a:pt x="45059" y="1651000"/>
                </a:lnTo>
                <a:lnTo>
                  <a:pt x="37795" y="1663700"/>
                </a:lnTo>
                <a:lnTo>
                  <a:pt x="72669" y="1663700"/>
                </a:lnTo>
                <a:lnTo>
                  <a:pt x="69176" y="1651000"/>
                </a:lnTo>
                <a:close/>
              </a:path>
              <a:path w="2190750" h="2857500">
                <a:moveTo>
                  <a:pt x="2094153" y="1638300"/>
                </a:moveTo>
                <a:lnTo>
                  <a:pt x="2088755" y="1638300"/>
                </a:lnTo>
                <a:lnTo>
                  <a:pt x="2088707" y="1651000"/>
                </a:lnTo>
                <a:lnTo>
                  <a:pt x="2091051" y="1651000"/>
                </a:lnTo>
                <a:lnTo>
                  <a:pt x="2092833" y="1663700"/>
                </a:lnTo>
                <a:lnTo>
                  <a:pt x="2103031" y="1663700"/>
                </a:lnTo>
                <a:lnTo>
                  <a:pt x="2097100" y="1651000"/>
                </a:lnTo>
                <a:lnTo>
                  <a:pt x="2094153" y="1638300"/>
                </a:lnTo>
                <a:close/>
              </a:path>
              <a:path w="2190750" h="2857500">
                <a:moveTo>
                  <a:pt x="2111514" y="1625600"/>
                </a:moveTo>
                <a:lnTo>
                  <a:pt x="2108949" y="1625600"/>
                </a:lnTo>
                <a:lnTo>
                  <a:pt x="2109520" y="1638300"/>
                </a:lnTo>
                <a:lnTo>
                  <a:pt x="2109863" y="1663700"/>
                </a:lnTo>
                <a:lnTo>
                  <a:pt x="2157563" y="1663700"/>
                </a:lnTo>
                <a:lnTo>
                  <a:pt x="2161997" y="1651000"/>
                </a:lnTo>
                <a:lnTo>
                  <a:pt x="2164690" y="1638300"/>
                </a:lnTo>
                <a:lnTo>
                  <a:pt x="2111362" y="1638300"/>
                </a:lnTo>
                <a:lnTo>
                  <a:pt x="2111514" y="1625600"/>
                </a:lnTo>
                <a:close/>
              </a:path>
              <a:path w="2190750" h="2857500">
                <a:moveTo>
                  <a:pt x="65887" y="1625600"/>
                </a:moveTo>
                <a:lnTo>
                  <a:pt x="34891" y="1625600"/>
                </a:lnTo>
                <a:lnTo>
                  <a:pt x="31826" y="1638300"/>
                </a:lnTo>
                <a:lnTo>
                  <a:pt x="45167" y="1638300"/>
                </a:lnTo>
                <a:lnTo>
                  <a:pt x="47312" y="1651000"/>
                </a:lnTo>
                <a:lnTo>
                  <a:pt x="72834" y="1651000"/>
                </a:lnTo>
                <a:lnTo>
                  <a:pt x="70078" y="1638300"/>
                </a:lnTo>
                <a:lnTo>
                  <a:pt x="65887" y="1625600"/>
                </a:lnTo>
                <a:close/>
              </a:path>
              <a:path w="2190750" h="2857500">
                <a:moveTo>
                  <a:pt x="84683" y="1638300"/>
                </a:moveTo>
                <a:lnTo>
                  <a:pt x="80581" y="1638300"/>
                </a:lnTo>
                <a:lnTo>
                  <a:pt x="80086" y="1651000"/>
                </a:lnTo>
                <a:lnTo>
                  <a:pt x="85153" y="1651000"/>
                </a:lnTo>
                <a:lnTo>
                  <a:pt x="84683" y="1638300"/>
                </a:lnTo>
                <a:close/>
              </a:path>
              <a:path w="2190750" h="2857500">
                <a:moveTo>
                  <a:pt x="2103932" y="1638300"/>
                </a:moveTo>
                <a:lnTo>
                  <a:pt x="2095030" y="1638300"/>
                </a:lnTo>
                <a:lnTo>
                  <a:pt x="2100668" y="1651000"/>
                </a:lnTo>
                <a:lnTo>
                  <a:pt x="2101710" y="1651000"/>
                </a:lnTo>
                <a:lnTo>
                  <a:pt x="2103932" y="1638300"/>
                </a:lnTo>
                <a:close/>
              </a:path>
              <a:path w="2190750" h="2857500">
                <a:moveTo>
                  <a:pt x="27444" y="1600200"/>
                </a:moveTo>
                <a:lnTo>
                  <a:pt x="13195" y="1600200"/>
                </a:lnTo>
                <a:lnTo>
                  <a:pt x="13944" y="1612900"/>
                </a:lnTo>
                <a:lnTo>
                  <a:pt x="16522" y="1612900"/>
                </a:lnTo>
                <a:lnTo>
                  <a:pt x="21424" y="1625600"/>
                </a:lnTo>
                <a:lnTo>
                  <a:pt x="25895" y="1638300"/>
                </a:lnTo>
                <a:lnTo>
                  <a:pt x="28199" y="1638300"/>
                </a:lnTo>
                <a:lnTo>
                  <a:pt x="25960" y="1625600"/>
                </a:lnTo>
                <a:lnTo>
                  <a:pt x="25361" y="1625600"/>
                </a:lnTo>
                <a:lnTo>
                  <a:pt x="24257" y="1612900"/>
                </a:lnTo>
                <a:lnTo>
                  <a:pt x="27444" y="1600200"/>
                </a:lnTo>
                <a:close/>
              </a:path>
              <a:path w="2190750" h="2857500">
                <a:moveTo>
                  <a:pt x="74142" y="1625600"/>
                </a:moveTo>
                <a:lnTo>
                  <a:pt x="72644" y="1625600"/>
                </a:lnTo>
                <a:lnTo>
                  <a:pt x="72478" y="1638300"/>
                </a:lnTo>
                <a:lnTo>
                  <a:pt x="74828" y="1638300"/>
                </a:lnTo>
                <a:lnTo>
                  <a:pt x="74142" y="1625600"/>
                </a:lnTo>
                <a:close/>
              </a:path>
              <a:path w="2190750" h="2857500">
                <a:moveTo>
                  <a:pt x="89700" y="1625600"/>
                </a:moveTo>
                <a:lnTo>
                  <a:pt x="79413" y="1625600"/>
                </a:lnTo>
                <a:lnTo>
                  <a:pt x="84620" y="1638300"/>
                </a:lnTo>
                <a:lnTo>
                  <a:pt x="89700" y="1625600"/>
                </a:lnTo>
                <a:close/>
              </a:path>
              <a:path w="2190750" h="2857500">
                <a:moveTo>
                  <a:pt x="2167383" y="1625600"/>
                </a:moveTo>
                <a:lnTo>
                  <a:pt x="2115896" y="1625600"/>
                </a:lnTo>
                <a:lnTo>
                  <a:pt x="2111362" y="1638300"/>
                </a:lnTo>
                <a:lnTo>
                  <a:pt x="2164690" y="1638300"/>
                </a:lnTo>
                <a:lnTo>
                  <a:pt x="2167383" y="1625600"/>
                </a:lnTo>
                <a:close/>
              </a:path>
              <a:path w="2190750" h="2857500">
                <a:moveTo>
                  <a:pt x="12077" y="1612900"/>
                </a:moveTo>
                <a:lnTo>
                  <a:pt x="9906" y="1612900"/>
                </a:lnTo>
                <a:lnTo>
                  <a:pt x="10909" y="1625600"/>
                </a:lnTo>
                <a:lnTo>
                  <a:pt x="15709" y="1625600"/>
                </a:lnTo>
                <a:lnTo>
                  <a:pt x="12077" y="1612900"/>
                </a:lnTo>
                <a:close/>
              </a:path>
              <a:path w="2190750" h="2857500">
                <a:moveTo>
                  <a:pt x="70459" y="1612900"/>
                </a:moveTo>
                <a:lnTo>
                  <a:pt x="29679" y="1612900"/>
                </a:lnTo>
                <a:lnTo>
                  <a:pt x="31472" y="1625600"/>
                </a:lnTo>
                <a:lnTo>
                  <a:pt x="74396" y="1625600"/>
                </a:lnTo>
                <a:lnTo>
                  <a:pt x="70459" y="1612900"/>
                </a:lnTo>
                <a:close/>
              </a:path>
              <a:path w="2190750" h="2857500">
                <a:moveTo>
                  <a:pt x="2099043" y="1612900"/>
                </a:moveTo>
                <a:lnTo>
                  <a:pt x="2093963" y="1612900"/>
                </a:lnTo>
                <a:lnTo>
                  <a:pt x="2091880" y="1625600"/>
                </a:lnTo>
                <a:lnTo>
                  <a:pt x="2096782" y="1625600"/>
                </a:lnTo>
                <a:lnTo>
                  <a:pt x="2099043" y="1612900"/>
                </a:lnTo>
                <a:close/>
              </a:path>
              <a:path w="2190750" h="2857500">
                <a:moveTo>
                  <a:pt x="2117741" y="1612900"/>
                </a:moveTo>
                <a:lnTo>
                  <a:pt x="2107341" y="1612900"/>
                </a:lnTo>
                <a:lnTo>
                  <a:pt x="2103891" y="1625600"/>
                </a:lnTo>
                <a:lnTo>
                  <a:pt x="2119042" y="1625600"/>
                </a:lnTo>
                <a:lnTo>
                  <a:pt x="2117741" y="1612900"/>
                </a:lnTo>
                <a:close/>
              </a:path>
              <a:path w="2190750" h="2857500">
                <a:moveTo>
                  <a:pt x="2173141" y="1600200"/>
                </a:moveTo>
                <a:lnTo>
                  <a:pt x="2127723" y="1600200"/>
                </a:lnTo>
                <a:lnTo>
                  <a:pt x="2128913" y="1612900"/>
                </a:lnTo>
                <a:lnTo>
                  <a:pt x="2129624" y="1612900"/>
                </a:lnTo>
                <a:lnTo>
                  <a:pt x="2127681" y="1625600"/>
                </a:lnTo>
                <a:lnTo>
                  <a:pt x="2170036" y="1625600"/>
                </a:lnTo>
                <a:lnTo>
                  <a:pt x="2170955" y="1612900"/>
                </a:lnTo>
                <a:lnTo>
                  <a:pt x="2173141" y="1600200"/>
                </a:lnTo>
                <a:close/>
              </a:path>
              <a:path w="2190750" h="2857500">
                <a:moveTo>
                  <a:pt x="35407" y="1601794"/>
                </a:moveTo>
                <a:lnTo>
                  <a:pt x="35405" y="1612900"/>
                </a:lnTo>
                <a:lnTo>
                  <a:pt x="40360" y="1612900"/>
                </a:lnTo>
                <a:lnTo>
                  <a:pt x="35407" y="1601794"/>
                </a:lnTo>
                <a:close/>
              </a:path>
              <a:path w="2190750" h="2857500">
                <a:moveTo>
                  <a:pt x="79781" y="1587500"/>
                </a:moveTo>
                <a:lnTo>
                  <a:pt x="43486" y="1587500"/>
                </a:lnTo>
                <a:lnTo>
                  <a:pt x="45194" y="1600200"/>
                </a:lnTo>
                <a:lnTo>
                  <a:pt x="44323" y="1612900"/>
                </a:lnTo>
                <a:lnTo>
                  <a:pt x="81185" y="1612900"/>
                </a:lnTo>
                <a:lnTo>
                  <a:pt x="80375" y="1600200"/>
                </a:lnTo>
                <a:lnTo>
                  <a:pt x="79769" y="1600200"/>
                </a:lnTo>
                <a:lnTo>
                  <a:pt x="79781" y="1587500"/>
                </a:lnTo>
                <a:close/>
              </a:path>
              <a:path w="2190750" h="2857500">
                <a:moveTo>
                  <a:pt x="92951" y="1600200"/>
                </a:moveTo>
                <a:lnTo>
                  <a:pt x="83642" y="1600200"/>
                </a:lnTo>
                <a:lnTo>
                  <a:pt x="82105" y="1612900"/>
                </a:lnTo>
                <a:lnTo>
                  <a:pt x="91224" y="1612900"/>
                </a:lnTo>
                <a:lnTo>
                  <a:pt x="92951" y="1600200"/>
                </a:lnTo>
                <a:close/>
              </a:path>
              <a:path w="2190750" h="2857500">
                <a:moveTo>
                  <a:pt x="2127723" y="1600200"/>
                </a:moveTo>
                <a:lnTo>
                  <a:pt x="2088870" y="1600200"/>
                </a:lnTo>
                <a:lnTo>
                  <a:pt x="2084743" y="1612900"/>
                </a:lnTo>
                <a:lnTo>
                  <a:pt x="2125791" y="1612900"/>
                </a:lnTo>
                <a:lnTo>
                  <a:pt x="2127723" y="1600200"/>
                </a:lnTo>
                <a:close/>
              </a:path>
              <a:path w="2190750" h="2857500">
                <a:moveTo>
                  <a:pt x="35407" y="1600200"/>
                </a:moveTo>
                <a:lnTo>
                  <a:pt x="34696" y="1600200"/>
                </a:lnTo>
                <a:lnTo>
                  <a:pt x="35407" y="1601794"/>
                </a:lnTo>
                <a:lnTo>
                  <a:pt x="35407" y="1600200"/>
                </a:lnTo>
                <a:close/>
              </a:path>
              <a:path w="2190750" h="2857500">
                <a:moveTo>
                  <a:pt x="18935" y="1587500"/>
                </a:moveTo>
                <a:lnTo>
                  <a:pt x="15163" y="1587500"/>
                </a:lnTo>
                <a:lnTo>
                  <a:pt x="13093" y="1600200"/>
                </a:lnTo>
                <a:lnTo>
                  <a:pt x="16738" y="1600200"/>
                </a:lnTo>
                <a:lnTo>
                  <a:pt x="18935" y="1587500"/>
                </a:lnTo>
                <a:close/>
              </a:path>
              <a:path w="2190750" h="2857500">
                <a:moveTo>
                  <a:pt x="30441" y="1587500"/>
                </a:moveTo>
                <a:lnTo>
                  <a:pt x="25575" y="1587500"/>
                </a:lnTo>
                <a:lnTo>
                  <a:pt x="20053" y="1600200"/>
                </a:lnTo>
                <a:lnTo>
                  <a:pt x="30327" y="1600200"/>
                </a:lnTo>
                <a:lnTo>
                  <a:pt x="30441" y="1587500"/>
                </a:lnTo>
                <a:close/>
              </a:path>
              <a:path w="2190750" h="2857500">
                <a:moveTo>
                  <a:pt x="98959" y="1587500"/>
                </a:moveTo>
                <a:lnTo>
                  <a:pt x="83764" y="1587500"/>
                </a:lnTo>
                <a:lnTo>
                  <a:pt x="86826" y="1600200"/>
                </a:lnTo>
                <a:lnTo>
                  <a:pt x="96455" y="1600200"/>
                </a:lnTo>
                <a:lnTo>
                  <a:pt x="98959" y="1587500"/>
                </a:lnTo>
                <a:close/>
              </a:path>
              <a:path w="2190750" h="2857500">
                <a:moveTo>
                  <a:pt x="2094280" y="1587500"/>
                </a:moveTo>
                <a:lnTo>
                  <a:pt x="2085213" y="1587500"/>
                </a:lnTo>
                <a:lnTo>
                  <a:pt x="2095741" y="1600200"/>
                </a:lnTo>
                <a:lnTo>
                  <a:pt x="2094280" y="1587500"/>
                </a:lnTo>
                <a:close/>
              </a:path>
              <a:path w="2190750" h="2857500">
                <a:moveTo>
                  <a:pt x="2108327" y="1587500"/>
                </a:moveTo>
                <a:lnTo>
                  <a:pt x="2100935" y="1587500"/>
                </a:lnTo>
                <a:lnTo>
                  <a:pt x="2103361" y="1600200"/>
                </a:lnTo>
                <a:lnTo>
                  <a:pt x="2108327" y="1587500"/>
                </a:lnTo>
                <a:close/>
              </a:path>
              <a:path w="2190750" h="2857500">
                <a:moveTo>
                  <a:pt x="2160333" y="1587500"/>
                </a:moveTo>
                <a:lnTo>
                  <a:pt x="2116302" y="1587500"/>
                </a:lnTo>
                <a:lnTo>
                  <a:pt x="2113876" y="1600200"/>
                </a:lnTo>
                <a:lnTo>
                  <a:pt x="2170849" y="1600200"/>
                </a:lnTo>
                <a:lnTo>
                  <a:pt x="2160333" y="1587500"/>
                </a:lnTo>
                <a:close/>
              </a:path>
              <a:path w="2190750" h="2857500">
                <a:moveTo>
                  <a:pt x="2180374" y="1587500"/>
                </a:moveTo>
                <a:lnTo>
                  <a:pt x="2169401" y="1587500"/>
                </a:lnTo>
                <a:lnTo>
                  <a:pt x="2170938" y="1600200"/>
                </a:lnTo>
                <a:lnTo>
                  <a:pt x="2180513" y="1600200"/>
                </a:lnTo>
                <a:lnTo>
                  <a:pt x="2180374" y="1587500"/>
                </a:lnTo>
                <a:close/>
              </a:path>
              <a:path w="2190750" h="2857500">
                <a:moveTo>
                  <a:pt x="34963" y="1574800"/>
                </a:moveTo>
                <a:lnTo>
                  <a:pt x="23432" y="1574800"/>
                </a:lnTo>
                <a:lnTo>
                  <a:pt x="25911" y="1587500"/>
                </a:lnTo>
                <a:lnTo>
                  <a:pt x="32537" y="1587500"/>
                </a:lnTo>
                <a:lnTo>
                  <a:pt x="34963" y="1574800"/>
                </a:lnTo>
                <a:close/>
              </a:path>
              <a:path w="2190750" h="2857500">
                <a:moveTo>
                  <a:pt x="87731" y="1574800"/>
                </a:moveTo>
                <a:lnTo>
                  <a:pt x="34963" y="1574800"/>
                </a:lnTo>
                <a:lnTo>
                  <a:pt x="39856" y="1587500"/>
                </a:lnTo>
                <a:lnTo>
                  <a:pt x="91186" y="1587500"/>
                </a:lnTo>
                <a:lnTo>
                  <a:pt x="87731" y="1574800"/>
                </a:lnTo>
                <a:close/>
              </a:path>
              <a:path w="2190750" h="2857500">
                <a:moveTo>
                  <a:pt x="98932" y="1587244"/>
                </a:moveTo>
                <a:lnTo>
                  <a:pt x="98959" y="1587500"/>
                </a:lnTo>
                <a:lnTo>
                  <a:pt x="99161" y="1587500"/>
                </a:lnTo>
                <a:lnTo>
                  <a:pt x="98932" y="1587244"/>
                </a:lnTo>
                <a:close/>
              </a:path>
              <a:path w="2190750" h="2857500">
                <a:moveTo>
                  <a:pt x="2114626" y="1574800"/>
                </a:moveTo>
                <a:lnTo>
                  <a:pt x="2094979" y="1574800"/>
                </a:lnTo>
                <a:lnTo>
                  <a:pt x="2100300" y="1587500"/>
                </a:lnTo>
                <a:lnTo>
                  <a:pt x="2114054" y="1587500"/>
                </a:lnTo>
                <a:lnTo>
                  <a:pt x="2114626" y="1574800"/>
                </a:lnTo>
                <a:close/>
              </a:path>
              <a:path w="2190750" h="2857500">
                <a:moveTo>
                  <a:pt x="2179262" y="1574800"/>
                </a:moveTo>
                <a:lnTo>
                  <a:pt x="2117090" y="1574800"/>
                </a:lnTo>
                <a:lnTo>
                  <a:pt x="2118169" y="1587500"/>
                </a:lnTo>
                <a:lnTo>
                  <a:pt x="2180628" y="1587500"/>
                </a:lnTo>
                <a:lnTo>
                  <a:pt x="2179262" y="1574800"/>
                </a:lnTo>
                <a:close/>
              </a:path>
              <a:path w="2190750" h="2857500">
                <a:moveTo>
                  <a:pt x="93103" y="1562100"/>
                </a:moveTo>
                <a:lnTo>
                  <a:pt x="92570" y="1562100"/>
                </a:lnTo>
                <a:lnTo>
                  <a:pt x="87045" y="1574800"/>
                </a:lnTo>
                <a:lnTo>
                  <a:pt x="87782" y="1574800"/>
                </a:lnTo>
                <a:lnTo>
                  <a:pt x="98932" y="1587244"/>
                </a:lnTo>
                <a:lnTo>
                  <a:pt x="97608" y="1574800"/>
                </a:lnTo>
                <a:lnTo>
                  <a:pt x="93103" y="1562100"/>
                </a:lnTo>
                <a:close/>
              </a:path>
              <a:path w="2190750" h="2857500">
                <a:moveTo>
                  <a:pt x="38811" y="1549400"/>
                </a:moveTo>
                <a:lnTo>
                  <a:pt x="22771" y="1549400"/>
                </a:lnTo>
                <a:lnTo>
                  <a:pt x="18719" y="1562100"/>
                </a:lnTo>
                <a:lnTo>
                  <a:pt x="20510" y="1574800"/>
                </a:lnTo>
                <a:lnTo>
                  <a:pt x="80543" y="1574800"/>
                </a:lnTo>
                <a:lnTo>
                  <a:pt x="71234" y="1562100"/>
                </a:lnTo>
                <a:lnTo>
                  <a:pt x="34632" y="1562100"/>
                </a:lnTo>
                <a:lnTo>
                  <a:pt x="38811" y="1549400"/>
                </a:lnTo>
                <a:close/>
              </a:path>
              <a:path w="2190750" h="2857500">
                <a:moveTo>
                  <a:pt x="85801" y="1562100"/>
                </a:moveTo>
                <a:lnTo>
                  <a:pt x="82740" y="1562100"/>
                </a:lnTo>
                <a:lnTo>
                  <a:pt x="80543" y="1574800"/>
                </a:lnTo>
                <a:lnTo>
                  <a:pt x="86360" y="1574800"/>
                </a:lnTo>
                <a:lnTo>
                  <a:pt x="85801" y="1562100"/>
                </a:lnTo>
                <a:close/>
              </a:path>
              <a:path w="2190750" h="2857500">
                <a:moveTo>
                  <a:pt x="2137886" y="1549400"/>
                </a:moveTo>
                <a:lnTo>
                  <a:pt x="2120417" y="1549400"/>
                </a:lnTo>
                <a:lnTo>
                  <a:pt x="2119299" y="1562100"/>
                </a:lnTo>
                <a:lnTo>
                  <a:pt x="2091689" y="1562100"/>
                </a:lnTo>
                <a:lnTo>
                  <a:pt x="2094044" y="1574800"/>
                </a:lnTo>
                <a:lnTo>
                  <a:pt x="2137094" y="1574800"/>
                </a:lnTo>
                <a:lnTo>
                  <a:pt x="2137017" y="1562100"/>
                </a:lnTo>
                <a:lnTo>
                  <a:pt x="2137886" y="1549400"/>
                </a:lnTo>
                <a:close/>
              </a:path>
              <a:path w="2190750" h="2857500">
                <a:moveTo>
                  <a:pt x="2141550" y="1562100"/>
                </a:moveTo>
                <a:lnTo>
                  <a:pt x="2142363" y="1574800"/>
                </a:lnTo>
                <a:lnTo>
                  <a:pt x="2155698" y="1574800"/>
                </a:lnTo>
                <a:lnTo>
                  <a:pt x="2155168" y="1572527"/>
                </a:lnTo>
                <a:lnTo>
                  <a:pt x="2141550" y="1562100"/>
                </a:lnTo>
                <a:close/>
              </a:path>
              <a:path w="2190750" h="2857500">
                <a:moveTo>
                  <a:pt x="2155168" y="1572527"/>
                </a:moveTo>
                <a:lnTo>
                  <a:pt x="2155698" y="1574800"/>
                </a:lnTo>
                <a:lnTo>
                  <a:pt x="2156328" y="1573415"/>
                </a:lnTo>
                <a:lnTo>
                  <a:pt x="2155168" y="1572527"/>
                </a:lnTo>
                <a:close/>
              </a:path>
              <a:path w="2190750" h="2857500">
                <a:moveTo>
                  <a:pt x="2156328" y="1573415"/>
                </a:moveTo>
                <a:lnTo>
                  <a:pt x="2155698" y="1574800"/>
                </a:lnTo>
                <a:lnTo>
                  <a:pt x="2158136" y="1574800"/>
                </a:lnTo>
                <a:lnTo>
                  <a:pt x="2156328" y="1573415"/>
                </a:lnTo>
                <a:close/>
              </a:path>
              <a:path w="2190750" h="2857500">
                <a:moveTo>
                  <a:pt x="2169958" y="1562100"/>
                </a:moveTo>
                <a:lnTo>
                  <a:pt x="2164207" y="1562100"/>
                </a:lnTo>
                <a:lnTo>
                  <a:pt x="2158758" y="1574800"/>
                </a:lnTo>
                <a:lnTo>
                  <a:pt x="2175341" y="1574800"/>
                </a:lnTo>
                <a:lnTo>
                  <a:pt x="2169958" y="1562100"/>
                </a:lnTo>
                <a:close/>
              </a:path>
              <a:path w="2190750" h="2857500">
                <a:moveTo>
                  <a:pt x="2167255" y="1549400"/>
                </a:moveTo>
                <a:lnTo>
                  <a:pt x="2157893" y="1549400"/>
                </a:lnTo>
                <a:lnTo>
                  <a:pt x="2153469" y="1562100"/>
                </a:lnTo>
                <a:lnTo>
                  <a:pt x="2152738" y="1562100"/>
                </a:lnTo>
                <a:lnTo>
                  <a:pt x="2155168" y="1572527"/>
                </a:lnTo>
                <a:lnTo>
                  <a:pt x="2156328" y="1573415"/>
                </a:lnTo>
                <a:lnTo>
                  <a:pt x="2167255" y="1549400"/>
                </a:lnTo>
                <a:close/>
              </a:path>
              <a:path w="2190750" h="2857500">
                <a:moveTo>
                  <a:pt x="81594" y="1511300"/>
                </a:moveTo>
                <a:lnTo>
                  <a:pt x="13804" y="1511300"/>
                </a:lnTo>
                <a:lnTo>
                  <a:pt x="13014" y="1524000"/>
                </a:lnTo>
                <a:lnTo>
                  <a:pt x="10574" y="1536700"/>
                </a:lnTo>
                <a:lnTo>
                  <a:pt x="8841" y="1549400"/>
                </a:lnTo>
                <a:lnTo>
                  <a:pt x="10172" y="1562100"/>
                </a:lnTo>
                <a:lnTo>
                  <a:pt x="10540" y="1562100"/>
                </a:lnTo>
                <a:lnTo>
                  <a:pt x="11785" y="1549400"/>
                </a:lnTo>
                <a:lnTo>
                  <a:pt x="22618" y="1549400"/>
                </a:lnTo>
                <a:lnTo>
                  <a:pt x="15138" y="1536700"/>
                </a:lnTo>
                <a:lnTo>
                  <a:pt x="54317" y="1536700"/>
                </a:lnTo>
                <a:lnTo>
                  <a:pt x="50952" y="1524000"/>
                </a:lnTo>
                <a:lnTo>
                  <a:pt x="85191" y="1524000"/>
                </a:lnTo>
                <a:lnTo>
                  <a:pt x="81594" y="1511300"/>
                </a:lnTo>
                <a:close/>
              </a:path>
              <a:path w="2190750" h="2857500">
                <a:moveTo>
                  <a:pt x="71564" y="1549400"/>
                </a:moveTo>
                <a:lnTo>
                  <a:pt x="38811" y="1549400"/>
                </a:lnTo>
                <a:lnTo>
                  <a:pt x="40259" y="1562100"/>
                </a:lnTo>
                <a:lnTo>
                  <a:pt x="71285" y="1562100"/>
                </a:lnTo>
                <a:lnTo>
                  <a:pt x="71564" y="1549400"/>
                </a:lnTo>
                <a:close/>
              </a:path>
              <a:path w="2190750" h="2857500">
                <a:moveTo>
                  <a:pt x="81610" y="1549400"/>
                </a:moveTo>
                <a:lnTo>
                  <a:pt x="74460" y="1549400"/>
                </a:lnTo>
                <a:lnTo>
                  <a:pt x="74015" y="1562100"/>
                </a:lnTo>
                <a:lnTo>
                  <a:pt x="80365" y="1562100"/>
                </a:lnTo>
                <a:lnTo>
                  <a:pt x="81610" y="1549400"/>
                </a:lnTo>
                <a:close/>
              </a:path>
              <a:path w="2190750" h="2857500">
                <a:moveTo>
                  <a:pt x="99822" y="1549400"/>
                </a:moveTo>
                <a:lnTo>
                  <a:pt x="91465" y="1549400"/>
                </a:lnTo>
                <a:lnTo>
                  <a:pt x="93535" y="1562100"/>
                </a:lnTo>
                <a:lnTo>
                  <a:pt x="96748" y="1562100"/>
                </a:lnTo>
                <a:lnTo>
                  <a:pt x="99822" y="1549400"/>
                </a:lnTo>
                <a:close/>
              </a:path>
              <a:path w="2190750" h="2857500">
                <a:moveTo>
                  <a:pt x="2114372" y="1549400"/>
                </a:moveTo>
                <a:lnTo>
                  <a:pt x="2103901" y="1549400"/>
                </a:lnTo>
                <a:lnTo>
                  <a:pt x="2106375" y="1562100"/>
                </a:lnTo>
                <a:lnTo>
                  <a:pt x="2113343" y="1562100"/>
                </a:lnTo>
                <a:lnTo>
                  <a:pt x="2116389" y="1554598"/>
                </a:lnTo>
                <a:lnTo>
                  <a:pt x="2114372" y="1549400"/>
                </a:lnTo>
                <a:close/>
              </a:path>
              <a:path w="2190750" h="2857500">
                <a:moveTo>
                  <a:pt x="2117337" y="1557043"/>
                </a:moveTo>
                <a:lnTo>
                  <a:pt x="2116569" y="1562100"/>
                </a:lnTo>
                <a:lnTo>
                  <a:pt x="2119299" y="1562100"/>
                </a:lnTo>
                <a:lnTo>
                  <a:pt x="2117337" y="1557043"/>
                </a:lnTo>
                <a:close/>
              </a:path>
              <a:path w="2190750" h="2857500">
                <a:moveTo>
                  <a:pt x="2144280" y="1549400"/>
                </a:moveTo>
                <a:lnTo>
                  <a:pt x="2141715" y="1549400"/>
                </a:lnTo>
                <a:lnTo>
                  <a:pt x="2140381" y="1562100"/>
                </a:lnTo>
                <a:lnTo>
                  <a:pt x="2145299" y="1562100"/>
                </a:lnTo>
                <a:lnTo>
                  <a:pt x="2144280" y="1549400"/>
                </a:lnTo>
                <a:close/>
              </a:path>
              <a:path w="2190750" h="2857500">
                <a:moveTo>
                  <a:pt x="2181542" y="1549400"/>
                </a:moveTo>
                <a:lnTo>
                  <a:pt x="2171814" y="1549400"/>
                </a:lnTo>
                <a:lnTo>
                  <a:pt x="2181415" y="1562100"/>
                </a:lnTo>
                <a:lnTo>
                  <a:pt x="2181542" y="1549400"/>
                </a:lnTo>
                <a:close/>
              </a:path>
              <a:path w="2190750" h="2857500">
                <a:moveTo>
                  <a:pt x="2118499" y="1549400"/>
                </a:moveTo>
                <a:lnTo>
                  <a:pt x="2116389" y="1554598"/>
                </a:lnTo>
                <a:lnTo>
                  <a:pt x="2117337" y="1557043"/>
                </a:lnTo>
                <a:lnTo>
                  <a:pt x="2118499" y="1549400"/>
                </a:lnTo>
                <a:close/>
              </a:path>
              <a:path w="2190750" h="2857500">
                <a:moveTo>
                  <a:pt x="87576" y="1524000"/>
                </a:moveTo>
                <a:lnTo>
                  <a:pt x="81585" y="1524000"/>
                </a:lnTo>
                <a:lnTo>
                  <a:pt x="81724" y="1536700"/>
                </a:lnTo>
                <a:lnTo>
                  <a:pt x="20002" y="1536700"/>
                </a:lnTo>
                <a:lnTo>
                  <a:pt x="22618" y="1549400"/>
                </a:lnTo>
                <a:lnTo>
                  <a:pt x="87441" y="1549400"/>
                </a:lnTo>
                <a:lnTo>
                  <a:pt x="87852" y="1536700"/>
                </a:lnTo>
                <a:lnTo>
                  <a:pt x="87576" y="1524000"/>
                </a:lnTo>
                <a:close/>
              </a:path>
              <a:path w="2190750" h="2857500">
                <a:moveTo>
                  <a:pt x="2102650" y="1536700"/>
                </a:moveTo>
                <a:lnTo>
                  <a:pt x="2096884" y="1536700"/>
                </a:lnTo>
                <a:lnTo>
                  <a:pt x="2095004" y="1549400"/>
                </a:lnTo>
                <a:lnTo>
                  <a:pt x="2104021" y="1549400"/>
                </a:lnTo>
                <a:lnTo>
                  <a:pt x="2102650" y="1536700"/>
                </a:lnTo>
                <a:close/>
              </a:path>
              <a:path w="2190750" h="2857500">
                <a:moveTo>
                  <a:pt x="2173979" y="1524000"/>
                </a:moveTo>
                <a:lnTo>
                  <a:pt x="2122289" y="1524000"/>
                </a:lnTo>
                <a:lnTo>
                  <a:pt x="2122246" y="1536700"/>
                </a:lnTo>
                <a:lnTo>
                  <a:pt x="2121231" y="1549400"/>
                </a:lnTo>
                <a:lnTo>
                  <a:pt x="2152345" y="1549400"/>
                </a:lnTo>
                <a:lnTo>
                  <a:pt x="2154776" y="1536700"/>
                </a:lnTo>
                <a:lnTo>
                  <a:pt x="2180128" y="1536700"/>
                </a:lnTo>
                <a:lnTo>
                  <a:pt x="2173979" y="1524000"/>
                </a:lnTo>
                <a:close/>
              </a:path>
              <a:path w="2190750" h="2857500">
                <a:moveTo>
                  <a:pt x="2180128" y="1536700"/>
                </a:moveTo>
                <a:lnTo>
                  <a:pt x="2159490" y="1536700"/>
                </a:lnTo>
                <a:lnTo>
                  <a:pt x="2160257" y="1549400"/>
                </a:lnTo>
                <a:lnTo>
                  <a:pt x="2182749" y="1549400"/>
                </a:lnTo>
                <a:lnTo>
                  <a:pt x="2180128" y="1536700"/>
                </a:lnTo>
                <a:close/>
              </a:path>
              <a:path w="2190750" h="2857500">
                <a:moveTo>
                  <a:pt x="69532" y="1524000"/>
                </a:moveTo>
                <a:lnTo>
                  <a:pt x="57099" y="1524000"/>
                </a:lnTo>
                <a:lnTo>
                  <a:pt x="60833" y="1536700"/>
                </a:lnTo>
                <a:lnTo>
                  <a:pt x="70101" y="1536700"/>
                </a:lnTo>
                <a:lnTo>
                  <a:pt x="69532" y="1524000"/>
                </a:lnTo>
                <a:close/>
              </a:path>
              <a:path w="2190750" h="2857500">
                <a:moveTo>
                  <a:pt x="77038" y="1524000"/>
                </a:moveTo>
                <a:lnTo>
                  <a:pt x="75044" y="1524000"/>
                </a:lnTo>
                <a:lnTo>
                  <a:pt x="76936" y="1536700"/>
                </a:lnTo>
                <a:lnTo>
                  <a:pt x="77038" y="1524000"/>
                </a:lnTo>
                <a:close/>
              </a:path>
              <a:path w="2190750" h="2857500">
                <a:moveTo>
                  <a:pt x="2112910" y="1524000"/>
                </a:moveTo>
                <a:lnTo>
                  <a:pt x="2100757" y="1524000"/>
                </a:lnTo>
                <a:lnTo>
                  <a:pt x="2105202" y="1536700"/>
                </a:lnTo>
                <a:lnTo>
                  <a:pt x="2109014" y="1536700"/>
                </a:lnTo>
                <a:lnTo>
                  <a:pt x="2112910" y="1524000"/>
                </a:lnTo>
                <a:close/>
              </a:path>
              <a:path w="2190750" h="2857500">
                <a:moveTo>
                  <a:pt x="2120099" y="1524000"/>
                </a:moveTo>
                <a:lnTo>
                  <a:pt x="2116328" y="1524000"/>
                </a:lnTo>
                <a:lnTo>
                  <a:pt x="2116226" y="1536700"/>
                </a:lnTo>
                <a:lnTo>
                  <a:pt x="2118423" y="1536700"/>
                </a:lnTo>
                <a:lnTo>
                  <a:pt x="2120099" y="1524000"/>
                </a:lnTo>
                <a:close/>
              </a:path>
              <a:path w="2190750" h="2857500">
                <a:moveTo>
                  <a:pt x="2181199" y="1524000"/>
                </a:moveTo>
                <a:lnTo>
                  <a:pt x="2178215" y="1524000"/>
                </a:lnTo>
                <a:lnTo>
                  <a:pt x="2180945" y="1536700"/>
                </a:lnTo>
                <a:lnTo>
                  <a:pt x="2181199" y="1524000"/>
                </a:lnTo>
                <a:close/>
              </a:path>
              <a:path w="2190750" h="2857500">
                <a:moveTo>
                  <a:pt x="91198" y="1511300"/>
                </a:moveTo>
                <a:lnTo>
                  <a:pt x="86360" y="1511300"/>
                </a:lnTo>
                <a:lnTo>
                  <a:pt x="88176" y="1524000"/>
                </a:lnTo>
                <a:lnTo>
                  <a:pt x="90398" y="1524000"/>
                </a:lnTo>
                <a:lnTo>
                  <a:pt x="91198" y="1511300"/>
                </a:lnTo>
                <a:close/>
              </a:path>
              <a:path w="2190750" h="2857500">
                <a:moveTo>
                  <a:pt x="2102692" y="1498600"/>
                </a:moveTo>
                <a:lnTo>
                  <a:pt x="2094039" y="1498600"/>
                </a:lnTo>
                <a:lnTo>
                  <a:pt x="2094508" y="1511300"/>
                </a:lnTo>
                <a:lnTo>
                  <a:pt x="2097112" y="1524000"/>
                </a:lnTo>
                <a:lnTo>
                  <a:pt x="2099995" y="1524000"/>
                </a:lnTo>
                <a:lnTo>
                  <a:pt x="2099983" y="1511300"/>
                </a:lnTo>
                <a:lnTo>
                  <a:pt x="2102692" y="1498600"/>
                </a:lnTo>
                <a:close/>
              </a:path>
              <a:path w="2190750" h="2857500">
                <a:moveTo>
                  <a:pt x="2178964" y="1511300"/>
                </a:moveTo>
                <a:lnTo>
                  <a:pt x="2104565" y="1511300"/>
                </a:lnTo>
                <a:lnTo>
                  <a:pt x="2108822" y="1524000"/>
                </a:lnTo>
                <a:lnTo>
                  <a:pt x="2171268" y="1524000"/>
                </a:lnTo>
                <a:lnTo>
                  <a:pt x="2178964" y="1511300"/>
                </a:lnTo>
                <a:close/>
              </a:path>
              <a:path w="2190750" h="2857500">
                <a:moveTo>
                  <a:pt x="68834" y="1498600"/>
                </a:moveTo>
                <a:lnTo>
                  <a:pt x="6845" y="1498600"/>
                </a:lnTo>
                <a:lnTo>
                  <a:pt x="8216" y="1511300"/>
                </a:lnTo>
                <a:lnTo>
                  <a:pt x="71729" y="1511300"/>
                </a:lnTo>
                <a:lnTo>
                  <a:pt x="68834" y="1498600"/>
                </a:lnTo>
                <a:close/>
              </a:path>
              <a:path w="2190750" h="2857500">
                <a:moveTo>
                  <a:pt x="81076" y="1498600"/>
                </a:moveTo>
                <a:lnTo>
                  <a:pt x="76708" y="1498600"/>
                </a:lnTo>
                <a:lnTo>
                  <a:pt x="77101" y="1511300"/>
                </a:lnTo>
                <a:lnTo>
                  <a:pt x="80740" y="1511300"/>
                </a:lnTo>
                <a:lnTo>
                  <a:pt x="81076" y="1498600"/>
                </a:lnTo>
                <a:close/>
              </a:path>
              <a:path w="2190750" h="2857500">
                <a:moveTo>
                  <a:pt x="92214" y="1498600"/>
                </a:moveTo>
                <a:lnTo>
                  <a:pt x="89738" y="1511300"/>
                </a:lnTo>
                <a:lnTo>
                  <a:pt x="93357" y="1511300"/>
                </a:lnTo>
                <a:lnTo>
                  <a:pt x="92214" y="1498600"/>
                </a:lnTo>
                <a:close/>
              </a:path>
              <a:path w="2190750" h="2857500">
                <a:moveTo>
                  <a:pt x="2137156" y="1498600"/>
                </a:moveTo>
                <a:lnTo>
                  <a:pt x="2107444" y="1498600"/>
                </a:lnTo>
                <a:lnTo>
                  <a:pt x="2111691" y="1511300"/>
                </a:lnTo>
                <a:lnTo>
                  <a:pt x="2144014" y="1511300"/>
                </a:lnTo>
                <a:lnTo>
                  <a:pt x="2137156" y="1498600"/>
                </a:lnTo>
                <a:close/>
              </a:path>
              <a:path w="2190750" h="2857500">
                <a:moveTo>
                  <a:pt x="2163356" y="1498600"/>
                </a:moveTo>
                <a:lnTo>
                  <a:pt x="2144483" y="1498600"/>
                </a:lnTo>
                <a:lnTo>
                  <a:pt x="2144014" y="1511300"/>
                </a:lnTo>
                <a:lnTo>
                  <a:pt x="2167572" y="1511300"/>
                </a:lnTo>
                <a:lnTo>
                  <a:pt x="2163356" y="1498600"/>
                </a:lnTo>
                <a:close/>
              </a:path>
              <a:path w="2190750" h="2857500">
                <a:moveTo>
                  <a:pt x="2177589" y="1485900"/>
                </a:moveTo>
                <a:lnTo>
                  <a:pt x="2117001" y="1485900"/>
                </a:lnTo>
                <a:lnTo>
                  <a:pt x="2116457" y="1498600"/>
                </a:lnTo>
                <a:lnTo>
                  <a:pt x="2168944" y="1498600"/>
                </a:lnTo>
                <a:lnTo>
                  <a:pt x="2177186" y="1511300"/>
                </a:lnTo>
                <a:lnTo>
                  <a:pt x="2184943" y="1511300"/>
                </a:lnTo>
                <a:lnTo>
                  <a:pt x="2182742" y="1498600"/>
                </a:lnTo>
                <a:lnTo>
                  <a:pt x="2177589" y="1485900"/>
                </a:lnTo>
                <a:close/>
              </a:path>
              <a:path w="2190750" h="2857500">
                <a:moveTo>
                  <a:pt x="85267" y="1485900"/>
                </a:moveTo>
                <a:lnTo>
                  <a:pt x="9715" y="1485900"/>
                </a:lnTo>
                <a:lnTo>
                  <a:pt x="6362" y="1498600"/>
                </a:lnTo>
                <a:lnTo>
                  <a:pt x="86740" y="1498600"/>
                </a:lnTo>
                <a:lnTo>
                  <a:pt x="85267" y="1485900"/>
                </a:lnTo>
                <a:close/>
              </a:path>
              <a:path w="2190750" h="2857500">
                <a:moveTo>
                  <a:pt x="92633" y="1485900"/>
                </a:moveTo>
                <a:lnTo>
                  <a:pt x="91389" y="1485900"/>
                </a:lnTo>
                <a:lnTo>
                  <a:pt x="89903" y="1498600"/>
                </a:lnTo>
                <a:lnTo>
                  <a:pt x="93941" y="1498600"/>
                </a:lnTo>
                <a:lnTo>
                  <a:pt x="92633" y="1485900"/>
                </a:lnTo>
                <a:close/>
              </a:path>
              <a:path w="2190750" h="2857500">
                <a:moveTo>
                  <a:pt x="2102091" y="1485900"/>
                </a:moveTo>
                <a:lnTo>
                  <a:pt x="2096352" y="1498600"/>
                </a:lnTo>
                <a:lnTo>
                  <a:pt x="2106921" y="1498600"/>
                </a:lnTo>
                <a:lnTo>
                  <a:pt x="2102091" y="1485900"/>
                </a:lnTo>
                <a:close/>
              </a:path>
              <a:path w="2190750" h="2857500">
                <a:moveTo>
                  <a:pt x="26635" y="1482960"/>
                </a:moveTo>
                <a:lnTo>
                  <a:pt x="23660" y="1485900"/>
                </a:lnTo>
                <a:lnTo>
                  <a:pt x="27864" y="1485900"/>
                </a:lnTo>
                <a:lnTo>
                  <a:pt x="26635" y="1482960"/>
                </a:lnTo>
                <a:close/>
              </a:path>
              <a:path w="2190750" h="2857500">
                <a:moveTo>
                  <a:pt x="37458" y="1473200"/>
                </a:moveTo>
                <a:lnTo>
                  <a:pt x="36512" y="1473200"/>
                </a:lnTo>
                <a:lnTo>
                  <a:pt x="26635" y="1482960"/>
                </a:lnTo>
                <a:lnTo>
                  <a:pt x="27864" y="1485900"/>
                </a:lnTo>
                <a:lnTo>
                  <a:pt x="32377" y="1485900"/>
                </a:lnTo>
                <a:lnTo>
                  <a:pt x="37458" y="1473200"/>
                </a:lnTo>
                <a:close/>
              </a:path>
              <a:path w="2190750" h="2857500">
                <a:moveTo>
                  <a:pt x="50888" y="1473200"/>
                </a:moveTo>
                <a:lnTo>
                  <a:pt x="37458" y="1473200"/>
                </a:lnTo>
                <a:lnTo>
                  <a:pt x="32377" y="1485900"/>
                </a:lnTo>
                <a:lnTo>
                  <a:pt x="55372" y="1485900"/>
                </a:lnTo>
                <a:lnTo>
                  <a:pt x="50888" y="1473200"/>
                </a:lnTo>
                <a:close/>
              </a:path>
              <a:path w="2190750" h="2857500">
                <a:moveTo>
                  <a:pt x="65722" y="1473200"/>
                </a:moveTo>
                <a:lnTo>
                  <a:pt x="50888" y="1473200"/>
                </a:lnTo>
                <a:lnTo>
                  <a:pt x="55372" y="1485900"/>
                </a:lnTo>
                <a:lnTo>
                  <a:pt x="61188" y="1485900"/>
                </a:lnTo>
                <a:lnTo>
                  <a:pt x="65722" y="1473200"/>
                </a:lnTo>
                <a:close/>
              </a:path>
              <a:path w="2190750" h="2857500">
                <a:moveTo>
                  <a:pt x="67741" y="1473200"/>
                </a:moveTo>
                <a:lnTo>
                  <a:pt x="65722" y="1473200"/>
                </a:lnTo>
                <a:lnTo>
                  <a:pt x="61188" y="1485900"/>
                </a:lnTo>
                <a:lnTo>
                  <a:pt x="75819" y="1485900"/>
                </a:lnTo>
                <a:lnTo>
                  <a:pt x="76127" y="1484624"/>
                </a:lnTo>
                <a:lnTo>
                  <a:pt x="67741" y="1473200"/>
                </a:lnTo>
                <a:close/>
              </a:path>
              <a:path w="2190750" h="2857500">
                <a:moveTo>
                  <a:pt x="82334" y="1473200"/>
                </a:moveTo>
                <a:lnTo>
                  <a:pt x="78892" y="1473200"/>
                </a:lnTo>
                <a:lnTo>
                  <a:pt x="76127" y="1484624"/>
                </a:lnTo>
                <a:lnTo>
                  <a:pt x="77063" y="1485900"/>
                </a:lnTo>
                <a:lnTo>
                  <a:pt x="82236" y="1477462"/>
                </a:lnTo>
                <a:lnTo>
                  <a:pt x="82334" y="1473200"/>
                </a:lnTo>
                <a:close/>
              </a:path>
              <a:path w="2190750" h="2857500">
                <a:moveTo>
                  <a:pt x="89496" y="1473200"/>
                </a:moveTo>
                <a:lnTo>
                  <a:pt x="84848" y="1473200"/>
                </a:lnTo>
                <a:lnTo>
                  <a:pt x="82236" y="1477462"/>
                </a:lnTo>
                <a:lnTo>
                  <a:pt x="82042" y="1485900"/>
                </a:lnTo>
                <a:lnTo>
                  <a:pt x="87464" y="1485900"/>
                </a:lnTo>
                <a:lnTo>
                  <a:pt x="89496" y="1473200"/>
                </a:lnTo>
                <a:close/>
              </a:path>
              <a:path w="2190750" h="2857500">
                <a:moveTo>
                  <a:pt x="2112525" y="1473200"/>
                </a:moveTo>
                <a:lnTo>
                  <a:pt x="2100341" y="1473200"/>
                </a:lnTo>
                <a:lnTo>
                  <a:pt x="2106212" y="1485900"/>
                </a:lnTo>
                <a:lnTo>
                  <a:pt x="2116611" y="1485900"/>
                </a:lnTo>
                <a:lnTo>
                  <a:pt x="2112525" y="1473200"/>
                </a:lnTo>
                <a:close/>
              </a:path>
              <a:path w="2190750" h="2857500">
                <a:moveTo>
                  <a:pt x="2123084" y="1473200"/>
                </a:moveTo>
                <a:lnTo>
                  <a:pt x="2120950" y="1473200"/>
                </a:lnTo>
                <a:lnTo>
                  <a:pt x="2116611" y="1485900"/>
                </a:lnTo>
                <a:lnTo>
                  <a:pt x="2122957" y="1485900"/>
                </a:lnTo>
                <a:lnTo>
                  <a:pt x="2123084" y="1473200"/>
                </a:lnTo>
                <a:close/>
              </a:path>
              <a:path w="2190750" h="2857500">
                <a:moveTo>
                  <a:pt x="2176373" y="1473200"/>
                </a:moveTo>
                <a:lnTo>
                  <a:pt x="2137016" y="1473200"/>
                </a:lnTo>
                <a:lnTo>
                  <a:pt x="2131441" y="1485900"/>
                </a:lnTo>
                <a:lnTo>
                  <a:pt x="2174709" y="1485900"/>
                </a:lnTo>
                <a:lnTo>
                  <a:pt x="2176373" y="1473200"/>
                </a:lnTo>
                <a:close/>
              </a:path>
              <a:path w="2190750" h="2857500">
                <a:moveTo>
                  <a:pt x="36512" y="1473200"/>
                </a:moveTo>
                <a:lnTo>
                  <a:pt x="22555" y="1473200"/>
                </a:lnTo>
                <a:lnTo>
                  <a:pt x="26635" y="1482960"/>
                </a:lnTo>
                <a:lnTo>
                  <a:pt x="36512" y="1473200"/>
                </a:lnTo>
                <a:close/>
              </a:path>
              <a:path w="2190750" h="2857500">
                <a:moveTo>
                  <a:pt x="71961" y="1460500"/>
                </a:moveTo>
                <a:lnTo>
                  <a:pt x="21772" y="1460500"/>
                </a:lnTo>
                <a:lnTo>
                  <a:pt x="21929" y="1473200"/>
                </a:lnTo>
                <a:lnTo>
                  <a:pt x="68789" y="1473200"/>
                </a:lnTo>
                <a:lnTo>
                  <a:pt x="71961" y="1460500"/>
                </a:lnTo>
                <a:close/>
              </a:path>
              <a:path w="2190750" h="2857500">
                <a:moveTo>
                  <a:pt x="2095182" y="1460500"/>
                </a:moveTo>
                <a:lnTo>
                  <a:pt x="2093353" y="1473200"/>
                </a:lnTo>
                <a:lnTo>
                  <a:pt x="2102535" y="1473200"/>
                </a:lnTo>
                <a:lnTo>
                  <a:pt x="2095182" y="1460500"/>
                </a:lnTo>
                <a:close/>
              </a:path>
              <a:path w="2190750" h="2857500">
                <a:moveTo>
                  <a:pt x="2119579" y="1460500"/>
                </a:moveTo>
                <a:lnTo>
                  <a:pt x="2108868" y="1460500"/>
                </a:lnTo>
                <a:lnTo>
                  <a:pt x="2110181" y="1473200"/>
                </a:lnTo>
                <a:lnTo>
                  <a:pt x="2118064" y="1473200"/>
                </a:lnTo>
                <a:lnTo>
                  <a:pt x="2119579" y="1460500"/>
                </a:lnTo>
                <a:close/>
              </a:path>
              <a:path w="2190750" h="2857500">
                <a:moveTo>
                  <a:pt x="2169261" y="1435100"/>
                </a:moveTo>
                <a:lnTo>
                  <a:pt x="2124608" y="1435100"/>
                </a:lnTo>
                <a:lnTo>
                  <a:pt x="2124722" y="1447800"/>
                </a:lnTo>
                <a:lnTo>
                  <a:pt x="2125284" y="1460500"/>
                </a:lnTo>
                <a:lnTo>
                  <a:pt x="2124594" y="1473200"/>
                </a:lnTo>
                <a:lnTo>
                  <a:pt x="2180048" y="1473200"/>
                </a:lnTo>
                <a:lnTo>
                  <a:pt x="2183587" y="1460500"/>
                </a:lnTo>
                <a:lnTo>
                  <a:pt x="2184216" y="1447800"/>
                </a:lnTo>
                <a:lnTo>
                  <a:pt x="2172441" y="1447800"/>
                </a:lnTo>
                <a:lnTo>
                  <a:pt x="2169261" y="1435100"/>
                </a:lnTo>
                <a:close/>
              </a:path>
              <a:path w="2190750" h="2857500">
                <a:moveTo>
                  <a:pt x="2187638" y="1460500"/>
                </a:moveTo>
                <a:lnTo>
                  <a:pt x="2184184" y="1460500"/>
                </a:lnTo>
                <a:lnTo>
                  <a:pt x="2185809" y="1473200"/>
                </a:lnTo>
                <a:lnTo>
                  <a:pt x="2190648" y="1473200"/>
                </a:lnTo>
                <a:lnTo>
                  <a:pt x="2187638" y="1460500"/>
                </a:lnTo>
                <a:close/>
              </a:path>
              <a:path w="2190750" h="2857500">
                <a:moveTo>
                  <a:pt x="75996" y="1435100"/>
                </a:moveTo>
                <a:lnTo>
                  <a:pt x="8941" y="1435100"/>
                </a:lnTo>
                <a:lnTo>
                  <a:pt x="7272" y="1447800"/>
                </a:lnTo>
                <a:lnTo>
                  <a:pt x="9501" y="1460500"/>
                </a:lnTo>
                <a:lnTo>
                  <a:pt x="26504" y="1460500"/>
                </a:lnTo>
                <a:lnTo>
                  <a:pt x="24980" y="1447800"/>
                </a:lnTo>
                <a:lnTo>
                  <a:pt x="79131" y="1447800"/>
                </a:lnTo>
                <a:lnTo>
                  <a:pt x="75996" y="1435100"/>
                </a:lnTo>
                <a:close/>
              </a:path>
              <a:path w="2190750" h="2857500">
                <a:moveTo>
                  <a:pt x="81990" y="1447800"/>
                </a:moveTo>
                <a:lnTo>
                  <a:pt x="28435" y="1447800"/>
                </a:lnTo>
                <a:lnTo>
                  <a:pt x="30759" y="1460500"/>
                </a:lnTo>
                <a:lnTo>
                  <a:pt x="76809" y="1460500"/>
                </a:lnTo>
                <a:lnTo>
                  <a:pt x="81990" y="1447800"/>
                </a:lnTo>
                <a:close/>
              </a:path>
              <a:path w="2190750" h="2857500">
                <a:moveTo>
                  <a:pt x="87922" y="1435100"/>
                </a:moveTo>
                <a:lnTo>
                  <a:pt x="84074" y="1435100"/>
                </a:lnTo>
                <a:lnTo>
                  <a:pt x="84518" y="1447800"/>
                </a:lnTo>
                <a:lnTo>
                  <a:pt x="88811" y="1447800"/>
                </a:lnTo>
                <a:lnTo>
                  <a:pt x="87922" y="1435100"/>
                </a:lnTo>
                <a:close/>
              </a:path>
              <a:path w="2190750" h="2857500">
                <a:moveTo>
                  <a:pt x="2108949" y="1435100"/>
                </a:moveTo>
                <a:lnTo>
                  <a:pt x="2106498" y="1447800"/>
                </a:lnTo>
                <a:lnTo>
                  <a:pt x="2112924" y="1447800"/>
                </a:lnTo>
                <a:lnTo>
                  <a:pt x="2108949" y="1435100"/>
                </a:lnTo>
                <a:close/>
              </a:path>
              <a:path w="2190750" h="2857500">
                <a:moveTo>
                  <a:pt x="2121725" y="1435100"/>
                </a:moveTo>
                <a:lnTo>
                  <a:pt x="2118906" y="1435100"/>
                </a:lnTo>
                <a:lnTo>
                  <a:pt x="2119350" y="1447800"/>
                </a:lnTo>
                <a:lnTo>
                  <a:pt x="2121725" y="1435100"/>
                </a:lnTo>
                <a:close/>
              </a:path>
              <a:path w="2190750" h="2857500">
                <a:moveTo>
                  <a:pt x="2184844" y="1435100"/>
                </a:moveTo>
                <a:lnTo>
                  <a:pt x="2182572" y="1435100"/>
                </a:lnTo>
                <a:lnTo>
                  <a:pt x="2177657" y="1447800"/>
                </a:lnTo>
                <a:lnTo>
                  <a:pt x="2184216" y="1447800"/>
                </a:lnTo>
                <a:lnTo>
                  <a:pt x="2184844" y="1435100"/>
                </a:lnTo>
                <a:close/>
              </a:path>
              <a:path w="2190750" h="2857500">
                <a:moveTo>
                  <a:pt x="75060" y="1409700"/>
                </a:moveTo>
                <a:lnTo>
                  <a:pt x="16344" y="1409700"/>
                </a:lnTo>
                <a:lnTo>
                  <a:pt x="23106" y="1422400"/>
                </a:lnTo>
                <a:lnTo>
                  <a:pt x="24147" y="1422400"/>
                </a:lnTo>
                <a:lnTo>
                  <a:pt x="20861" y="1435100"/>
                </a:lnTo>
                <a:lnTo>
                  <a:pt x="74918" y="1435100"/>
                </a:lnTo>
                <a:lnTo>
                  <a:pt x="75282" y="1422400"/>
                </a:lnTo>
                <a:lnTo>
                  <a:pt x="75060" y="1409700"/>
                </a:lnTo>
                <a:close/>
              </a:path>
              <a:path w="2190750" h="2857500">
                <a:moveTo>
                  <a:pt x="2107434" y="1409700"/>
                </a:moveTo>
                <a:lnTo>
                  <a:pt x="2098255" y="1409700"/>
                </a:lnTo>
                <a:lnTo>
                  <a:pt x="2099195" y="1435100"/>
                </a:lnTo>
                <a:lnTo>
                  <a:pt x="2099386" y="1435100"/>
                </a:lnTo>
                <a:lnTo>
                  <a:pt x="2101945" y="1422400"/>
                </a:lnTo>
                <a:lnTo>
                  <a:pt x="2113793" y="1422400"/>
                </a:lnTo>
                <a:lnTo>
                  <a:pt x="2107434" y="1409700"/>
                </a:lnTo>
                <a:close/>
              </a:path>
              <a:path w="2190750" h="2857500">
                <a:moveTo>
                  <a:pt x="2114257" y="1422400"/>
                </a:moveTo>
                <a:lnTo>
                  <a:pt x="2106252" y="1422400"/>
                </a:lnTo>
                <a:lnTo>
                  <a:pt x="2110303" y="1435100"/>
                </a:lnTo>
                <a:lnTo>
                  <a:pt x="2112098" y="1435100"/>
                </a:lnTo>
                <a:lnTo>
                  <a:pt x="2114257" y="1422400"/>
                </a:lnTo>
                <a:close/>
              </a:path>
              <a:path w="2190750" h="2857500">
                <a:moveTo>
                  <a:pt x="2176449" y="1422400"/>
                </a:moveTo>
                <a:lnTo>
                  <a:pt x="2123770" y="1422400"/>
                </a:lnTo>
                <a:lnTo>
                  <a:pt x="2124748" y="1435100"/>
                </a:lnTo>
                <a:lnTo>
                  <a:pt x="2179307" y="1435100"/>
                </a:lnTo>
                <a:lnTo>
                  <a:pt x="2176449" y="1422400"/>
                </a:lnTo>
                <a:close/>
              </a:path>
              <a:path w="2190750" h="2857500">
                <a:moveTo>
                  <a:pt x="87541" y="1409700"/>
                </a:moveTo>
                <a:lnTo>
                  <a:pt x="86220" y="1422400"/>
                </a:lnTo>
                <a:lnTo>
                  <a:pt x="86817" y="1422400"/>
                </a:lnTo>
                <a:lnTo>
                  <a:pt x="87541" y="1409700"/>
                </a:lnTo>
                <a:close/>
              </a:path>
              <a:path w="2190750" h="2857500">
                <a:moveTo>
                  <a:pt x="2180551" y="1409700"/>
                </a:moveTo>
                <a:lnTo>
                  <a:pt x="2116810" y="1409700"/>
                </a:lnTo>
                <a:lnTo>
                  <a:pt x="2113793" y="1422400"/>
                </a:lnTo>
                <a:lnTo>
                  <a:pt x="2171636" y="1422400"/>
                </a:lnTo>
                <a:lnTo>
                  <a:pt x="2180551" y="1409700"/>
                </a:lnTo>
                <a:close/>
              </a:path>
              <a:path w="2190750" h="2857500">
                <a:moveTo>
                  <a:pt x="13423" y="1384300"/>
                </a:moveTo>
                <a:lnTo>
                  <a:pt x="11163" y="1384300"/>
                </a:lnTo>
                <a:lnTo>
                  <a:pt x="4190" y="1397000"/>
                </a:lnTo>
                <a:lnTo>
                  <a:pt x="5067" y="1409700"/>
                </a:lnTo>
                <a:lnTo>
                  <a:pt x="72224" y="1409700"/>
                </a:lnTo>
                <a:lnTo>
                  <a:pt x="71970" y="1397000"/>
                </a:lnTo>
                <a:lnTo>
                  <a:pt x="20700" y="1397000"/>
                </a:lnTo>
                <a:lnTo>
                  <a:pt x="13423" y="1384300"/>
                </a:lnTo>
                <a:close/>
              </a:path>
              <a:path w="2190750" h="2857500">
                <a:moveTo>
                  <a:pt x="91597" y="1397000"/>
                </a:moveTo>
                <a:lnTo>
                  <a:pt x="71970" y="1397000"/>
                </a:lnTo>
                <a:lnTo>
                  <a:pt x="88633" y="1409700"/>
                </a:lnTo>
                <a:lnTo>
                  <a:pt x="91084" y="1409700"/>
                </a:lnTo>
                <a:lnTo>
                  <a:pt x="91597" y="1397000"/>
                </a:lnTo>
                <a:close/>
              </a:path>
              <a:path w="2190750" h="2857500">
                <a:moveTo>
                  <a:pt x="2101545" y="1397000"/>
                </a:moveTo>
                <a:lnTo>
                  <a:pt x="2095830" y="1397000"/>
                </a:lnTo>
                <a:lnTo>
                  <a:pt x="2096858" y="1409700"/>
                </a:lnTo>
                <a:lnTo>
                  <a:pt x="2097811" y="1409700"/>
                </a:lnTo>
                <a:lnTo>
                  <a:pt x="2101545" y="1397000"/>
                </a:lnTo>
                <a:close/>
              </a:path>
              <a:path w="2190750" h="2857500">
                <a:moveTo>
                  <a:pt x="2112213" y="1397000"/>
                </a:moveTo>
                <a:lnTo>
                  <a:pt x="2103031" y="1397000"/>
                </a:lnTo>
                <a:lnTo>
                  <a:pt x="2105952" y="1409700"/>
                </a:lnTo>
                <a:lnTo>
                  <a:pt x="2113978" y="1409700"/>
                </a:lnTo>
                <a:lnTo>
                  <a:pt x="2112213" y="1397000"/>
                </a:lnTo>
                <a:close/>
              </a:path>
              <a:path w="2190750" h="2857500">
                <a:moveTo>
                  <a:pt x="2183498" y="1397000"/>
                </a:moveTo>
                <a:lnTo>
                  <a:pt x="2116551" y="1397000"/>
                </a:lnTo>
                <a:lnTo>
                  <a:pt x="2116999" y="1409700"/>
                </a:lnTo>
                <a:lnTo>
                  <a:pt x="2183879" y="1409700"/>
                </a:lnTo>
                <a:lnTo>
                  <a:pt x="2183498" y="1397000"/>
                </a:lnTo>
                <a:close/>
              </a:path>
              <a:path w="2190750" h="2857500">
                <a:moveTo>
                  <a:pt x="55829" y="1384300"/>
                </a:moveTo>
                <a:lnTo>
                  <a:pt x="21780" y="1384300"/>
                </a:lnTo>
                <a:lnTo>
                  <a:pt x="20700" y="1397000"/>
                </a:lnTo>
                <a:lnTo>
                  <a:pt x="56959" y="1397000"/>
                </a:lnTo>
                <a:lnTo>
                  <a:pt x="55829" y="1384300"/>
                </a:lnTo>
                <a:close/>
              </a:path>
              <a:path w="2190750" h="2857500">
                <a:moveTo>
                  <a:pt x="74322" y="1358900"/>
                </a:moveTo>
                <a:lnTo>
                  <a:pt x="27038" y="1358900"/>
                </a:lnTo>
                <a:lnTo>
                  <a:pt x="24485" y="1371600"/>
                </a:lnTo>
                <a:lnTo>
                  <a:pt x="16205" y="1371600"/>
                </a:lnTo>
                <a:lnTo>
                  <a:pt x="22504" y="1384300"/>
                </a:lnTo>
                <a:lnTo>
                  <a:pt x="60680" y="1384300"/>
                </a:lnTo>
                <a:lnTo>
                  <a:pt x="63792" y="1397000"/>
                </a:lnTo>
                <a:lnTo>
                  <a:pt x="72974" y="1397000"/>
                </a:lnTo>
                <a:lnTo>
                  <a:pt x="67516" y="1384300"/>
                </a:lnTo>
                <a:lnTo>
                  <a:pt x="69527" y="1371600"/>
                </a:lnTo>
                <a:lnTo>
                  <a:pt x="74322" y="1358900"/>
                </a:lnTo>
                <a:close/>
              </a:path>
              <a:path w="2190750" h="2857500">
                <a:moveTo>
                  <a:pt x="2152637" y="1384300"/>
                </a:moveTo>
                <a:lnTo>
                  <a:pt x="2108796" y="1384300"/>
                </a:lnTo>
                <a:lnTo>
                  <a:pt x="2114229" y="1397000"/>
                </a:lnTo>
                <a:lnTo>
                  <a:pt x="2154809" y="1397000"/>
                </a:lnTo>
                <a:lnTo>
                  <a:pt x="2152637" y="1384300"/>
                </a:lnTo>
                <a:close/>
              </a:path>
              <a:path w="2190750" h="2857500">
                <a:moveTo>
                  <a:pt x="2175814" y="1371600"/>
                </a:moveTo>
                <a:lnTo>
                  <a:pt x="2115024" y="1371600"/>
                </a:lnTo>
                <a:lnTo>
                  <a:pt x="2107341" y="1384300"/>
                </a:lnTo>
                <a:lnTo>
                  <a:pt x="2162746" y="1384300"/>
                </a:lnTo>
                <a:lnTo>
                  <a:pt x="2154809" y="1397000"/>
                </a:lnTo>
                <a:lnTo>
                  <a:pt x="2177227" y="1397000"/>
                </a:lnTo>
                <a:lnTo>
                  <a:pt x="2175802" y="1384300"/>
                </a:lnTo>
                <a:lnTo>
                  <a:pt x="2175814" y="1371600"/>
                </a:lnTo>
                <a:close/>
              </a:path>
              <a:path w="2190750" h="2857500">
                <a:moveTo>
                  <a:pt x="76555" y="1371600"/>
                </a:moveTo>
                <a:lnTo>
                  <a:pt x="76403" y="1384300"/>
                </a:lnTo>
                <a:lnTo>
                  <a:pt x="78752" y="1384300"/>
                </a:lnTo>
                <a:lnTo>
                  <a:pt x="76555" y="1371600"/>
                </a:lnTo>
                <a:close/>
              </a:path>
              <a:path w="2190750" h="2857500">
                <a:moveTo>
                  <a:pt x="90043" y="1371600"/>
                </a:moveTo>
                <a:lnTo>
                  <a:pt x="84175" y="1371600"/>
                </a:lnTo>
                <a:lnTo>
                  <a:pt x="85407" y="1384300"/>
                </a:lnTo>
                <a:lnTo>
                  <a:pt x="90167" y="1384300"/>
                </a:lnTo>
                <a:lnTo>
                  <a:pt x="90043" y="1371600"/>
                </a:lnTo>
                <a:close/>
              </a:path>
              <a:path w="2190750" h="2857500">
                <a:moveTo>
                  <a:pt x="2182274" y="1371600"/>
                </a:moveTo>
                <a:lnTo>
                  <a:pt x="2175814" y="1371600"/>
                </a:lnTo>
                <a:lnTo>
                  <a:pt x="2183257" y="1384300"/>
                </a:lnTo>
                <a:lnTo>
                  <a:pt x="2182274" y="1371600"/>
                </a:lnTo>
                <a:close/>
              </a:path>
              <a:path w="2190750" h="2857500">
                <a:moveTo>
                  <a:pt x="2189226" y="1371600"/>
                </a:moveTo>
                <a:lnTo>
                  <a:pt x="2185403" y="1371600"/>
                </a:lnTo>
                <a:lnTo>
                  <a:pt x="2186254" y="1384300"/>
                </a:lnTo>
                <a:lnTo>
                  <a:pt x="2189226" y="1371600"/>
                </a:lnTo>
                <a:close/>
              </a:path>
              <a:path w="2190750" h="2857500">
                <a:moveTo>
                  <a:pt x="85167" y="1346200"/>
                </a:moveTo>
                <a:lnTo>
                  <a:pt x="8928" y="1346200"/>
                </a:lnTo>
                <a:lnTo>
                  <a:pt x="5949" y="1358900"/>
                </a:lnTo>
                <a:lnTo>
                  <a:pt x="5428" y="1371600"/>
                </a:lnTo>
                <a:lnTo>
                  <a:pt x="16675" y="1371600"/>
                </a:lnTo>
                <a:lnTo>
                  <a:pt x="13563" y="1358900"/>
                </a:lnTo>
                <a:lnTo>
                  <a:pt x="86753" y="1358900"/>
                </a:lnTo>
                <a:lnTo>
                  <a:pt x="85167" y="1346200"/>
                </a:lnTo>
                <a:close/>
              </a:path>
              <a:path w="2190750" h="2857500">
                <a:moveTo>
                  <a:pt x="2178735" y="1320800"/>
                </a:moveTo>
                <a:lnTo>
                  <a:pt x="2170781" y="1333500"/>
                </a:lnTo>
                <a:lnTo>
                  <a:pt x="2149576" y="1333500"/>
                </a:lnTo>
                <a:lnTo>
                  <a:pt x="2145220" y="1346200"/>
                </a:lnTo>
                <a:lnTo>
                  <a:pt x="2121636" y="1346200"/>
                </a:lnTo>
                <a:lnTo>
                  <a:pt x="2122970" y="1371600"/>
                </a:lnTo>
                <a:lnTo>
                  <a:pt x="2179510" y="1371600"/>
                </a:lnTo>
                <a:lnTo>
                  <a:pt x="2176489" y="1358900"/>
                </a:lnTo>
                <a:lnTo>
                  <a:pt x="2180761" y="1358900"/>
                </a:lnTo>
                <a:lnTo>
                  <a:pt x="2182387" y="1346200"/>
                </a:lnTo>
                <a:lnTo>
                  <a:pt x="2181174" y="1333500"/>
                </a:lnTo>
                <a:lnTo>
                  <a:pt x="2178735" y="1320800"/>
                </a:lnTo>
                <a:close/>
              </a:path>
              <a:path w="2190750" h="2857500">
                <a:moveTo>
                  <a:pt x="2116582" y="1346200"/>
                </a:moveTo>
                <a:lnTo>
                  <a:pt x="2110752" y="1346200"/>
                </a:lnTo>
                <a:lnTo>
                  <a:pt x="2110854" y="1358900"/>
                </a:lnTo>
                <a:lnTo>
                  <a:pt x="2118334" y="1358900"/>
                </a:lnTo>
                <a:lnTo>
                  <a:pt x="2116582" y="1346200"/>
                </a:lnTo>
                <a:close/>
              </a:path>
              <a:path w="2190750" h="2857500">
                <a:moveTo>
                  <a:pt x="61950" y="1333500"/>
                </a:moveTo>
                <a:lnTo>
                  <a:pt x="0" y="1333500"/>
                </a:lnTo>
                <a:lnTo>
                  <a:pt x="10934" y="1346200"/>
                </a:lnTo>
                <a:lnTo>
                  <a:pt x="68440" y="1346200"/>
                </a:lnTo>
                <a:lnTo>
                  <a:pt x="61950" y="1333500"/>
                </a:lnTo>
                <a:close/>
              </a:path>
              <a:path w="2190750" h="2857500">
                <a:moveTo>
                  <a:pt x="75095" y="1333500"/>
                </a:moveTo>
                <a:lnTo>
                  <a:pt x="67437" y="1333500"/>
                </a:lnTo>
                <a:lnTo>
                  <a:pt x="72542" y="1346200"/>
                </a:lnTo>
                <a:lnTo>
                  <a:pt x="81838" y="1346200"/>
                </a:lnTo>
                <a:lnTo>
                  <a:pt x="75095" y="1333500"/>
                </a:lnTo>
                <a:close/>
              </a:path>
              <a:path w="2190750" h="2857500">
                <a:moveTo>
                  <a:pt x="94526" y="1333500"/>
                </a:moveTo>
                <a:lnTo>
                  <a:pt x="85559" y="1333500"/>
                </a:lnTo>
                <a:lnTo>
                  <a:pt x="93599" y="1346200"/>
                </a:lnTo>
                <a:lnTo>
                  <a:pt x="94526" y="1333500"/>
                </a:lnTo>
                <a:close/>
              </a:path>
              <a:path w="2190750" h="2857500">
                <a:moveTo>
                  <a:pt x="2144395" y="1320800"/>
                </a:moveTo>
                <a:lnTo>
                  <a:pt x="2120963" y="1320800"/>
                </a:lnTo>
                <a:lnTo>
                  <a:pt x="2118880" y="1333500"/>
                </a:lnTo>
                <a:lnTo>
                  <a:pt x="2104301" y="1333500"/>
                </a:lnTo>
                <a:lnTo>
                  <a:pt x="2105558" y="1346200"/>
                </a:lnTo>
                <a:lnTo>
                  <a:pt x="2145220" y="1346200"/>
                </a:lnTo>
                <a:lnTo>
                  <a:pt x="2144395" y="1320800"/>
                </a:lnTo>
                <a:close/>
              </a:path>
              <a:path w="2190750" h="2857500">
                <a:moveTo>
                  <a:pt x="22974" y="1308100"/>
                </a:moveTo>
                <a:lnTo>
                  <a:pt x="16501" y="1308100"/>
                </a:lnTo>
                <a:lnTo>
                  <a:pt x="11493" y="1320800"/>
                </a:lnTo>
                <a:lnTo>
                  <a:pt x="8559" y="1333500"/>
                </a:lnTo>
                <a:lnTo>
                  <a:pt x="51181" y="1333500"/>
                </a:lnTo>
                <a:lnTo>
                  <a:pt x="45554" y="1320800"/>
                </a:lnTo>
                <a:lnTo>
                  <a:pt x="29056" y="1320800"/>
                </a:lnTo>
                <a:lnTo>
                  <a:pt x="22974" y="1308100"/>
                </a:lnTo>
                <a:close/>
              </a:path>
              <a:path w="2190750" h="2857500">
                <a:moveTo>
                  <a:pt x="74350" y="1320800"/>
                </a:moveTo>
                <a:lnTo>
                  <a:pt x="57276" y="1320800"/>
                </a:lnTo>
                <a:lnTo>
                  <a:pt x="52285" y="1333500"/>
                </a:lnTo>
                <a:lnTo>
                  <a:pt x="72972" y="1333500"/>
                </a:lnTo>
                <a:lnTo>
                  <a:pt x="74350" y="1320800"/>
                </a:lnTo>
                <a:close/>
              </a:path>
              <a:path w="2190750" h="2857500">
                <a:moveTo>
                  <a:pt x="2102434" y="1320800"/>
                </a:moveTo>
                <a:lnTo>
                  <a:pt x="2093315" y="1320800"/>
                </a:lnTo>
                <a:lnTo>
                  <a:pt x="2092947" y="1333500"/>
                </a:lnTo>
                <a:lnTo>
                  <a:pt x="2098205" y="1333500"/>
                </a:lnTo>
                <a:lnTo>
                  <a:pt x="2102600" y="1324127"/>
                </a:lnTo>
                <a:lnTo>
                  <a:pt x="2102434" y="1320800"/>
                </a:lnTo>
                <a:close/>
              </a:path>
              <a:path w="2190750" h="2857500">
                <a:moveTo>
                  <a:pt x="2104161" y="1320800"/>
                </a:moveTo>
                <a:lnTo>
                  <a:pt x="2102600" y="1324127"/>
                </a:lnTo>
                <a:lnTo>
                  <a:pt x="2103069" y="1333500"/>
                </a:lnTo>
                <a:lnTo>
                  <a:pt x="2104301" y="1333500"/>
                </a:lnTo>
                <a:lnTo>
                  <a:pt x="2104161" y="1320800"/>
                </a:lnTo>
                <a:close/>
              </a:path>
              <a:path w="2190750" h="2857500">
                <a:moveTo>
                  <a:pt x="2116162" y="1320800"/>
                </a:moveTo>
                <a:lnTo>
                  <a:pt x="2106701" y="1320800"/>
                </a:lnTo>
                <a:lnTo>
                  <a:pt x="2105875" y="1333500"/>
                </a:lnTo>
                <a:lnTo>
                  <a:pt x="2118880" y="1333500"/>
                </a:lnTo>
                <a:lnTo>
                  <a:pt x="2116162" y="1320800"/>
                </a:lnTo>
                <a:close/>
              </a:path>
              <a:path w="2190750" h="2857500">
                <a:moveTo>
                  <a:pt x="2155761" y="1320800"/>
                </a:moveTo>
                <a:lnTo>
                  <a:pt x="2144395" y="1320800"/>
                </a:lnTo>
                <a:lnTo>
                  <a:pt x="2145931" y="1333500"/>
                </a:lnTo>
                <a:lnTo>
                  <a:pt x="2158944" y="1333500"/>
                </a:lnTo>
                <a:lnTo>
                  <a:pt x="2155761" y="1320800"/>
                </a:lnTo>
                <a:close/>
              </a:path>
              <a:path w="2190750" h="2857500">
                <a:moveTo>
                  <a:pt x="76449" y="1295400"/>
                </a:moveTo>
                <a:lnTo>
                  <a:pt x="31339" y="1295400"/>
                </a:lnTo>
                <a:lnTo>
                  <a:pt x="32893" y="1308100"/>
                </a:lnTo>
                <a:lnTo>
                  <a:pt x="29056" y="1320800"/>
                </a:lnTo>
                <a:lnTo>
                  <a:pt x="89776" y="1320800"/>
                </a:lnTo>
                <a:lnTo>
                  <a:pt x="89319" y="1308100"/>
                </a:lnTo>
                <a:lnTo>
                  <a:pt x="73713" y="1308100"/>
                </a:lnTo>
                <a:lnTo>
                  <a:pt x="76449" y="1295400"/>
                </a:lnTo>
                <a:close/>
              </a:path>
              <a:path w="2190750" h="2857500">
                <a:moveTo>
                  <a:pt x="2177402" y="1295400"/>
                </a:moveTo>
                <a:lnTo>
                  <a:pt x="2113215" y="1295400"/>
                </a:lnTo>
                <a:lnTo>
                  <a:pt x="2114600" y="1308100"/>
                </a:lnTo>
                <a:lnTo>
                  <a:pt x="2111487" y="1320800"/>
                </a:lnTo>
                <a:lnTo>
                  <a:pt x="2155037" y="1320800"/>
                </a:lnTo>
                <a:lnTo>
                  <a:pt x="2153831" y="1308100"/>
                </a:lnTo>
                <a:lnTo>
                  <a:pt x="2178126" y="1308100"/>
                </a:lnTo>
                <a:lnTo>
                  <a:pt x="2177402" y="1295400"/>
                </a:lnTo>
                <a:close/>
              </a:path>
              <a:path w="2190750" h="2857500">
                <a:moveTo>
                  <a:pt x="2161146" y="1308100"/>
                </a:moveTo>
                <a:lnTo>
                  <a:pt x="2160625" y="1308100"/>
                </a:lnTo>
                <a:lnTo>
                  <a:pt x="2162022" y="1320800"/>
                </a:lnTo>
                <a:lnTo>
                  <a:pt x="2167699" y="1320800"/>
                </a:lnTo>
                <a:lnTo>
                  <a:pt x="2161146" y="1308100"/>
                </a:lnTo>
                <a:close/>
              </a:path>
              <a:path w="2190750" h="2857500">
                <a:moveTo>
                  <a:pt x="26682" y="1295400"/>
                </a:moveTo>
                <a:lnTo>
                  <a:pt x="22987" y="1295400"/>
                </a:lnTo>
                <a:lnTo>
                  <a:pt x="20205" y="1308100"/>
                </a:lnTo>
                <a:lnTo>
                  <a:pt x="23406" y="1308100"/>
                </a:lnTo>
                <a:lnTo>
                  <a:pt x="26682" y="1295400"/>
                </a:lnTo>
                <a:close/>
              </a:path>
              <a:path w="2190750" h="2857500">
                <a:moveTo>
                  <a:pt x="87884" y="1295400"/>
                </a:moveTo>
                <a:lnTo>
                  <a:pt x="76449" y="1295400"/>
                </a:lnTo>
                <a:lnTo>
                  <a:pt x="81711" y="1308100"/>
                </a:lnTo>
                <a:lnTo>
                  <a:pt x="88620" y="1308100"/>
                </a:lnTo>
                <a:lnTo>
                  <a:pt x="87884" y="1295400"/>
                </a:lnTo>
                <a:close/>
              </a:path>
              <a:path w="2190750" h="2857500">
                <a:moveTo>
                  <a:pt x="93916" y="1295400"/>
                </a:moveTo>
                <a:lnTo>
                  <a:pt x="88620" y="1308100"/>
                </a:lnTo>
                <a:lnTo>
                  <a:pt x="96748" y="1308100"/>
                </a:lnTo>
                <a:lnTo>
                  <a:pt x="93916" y="1295400"/>
                </a:lnTo>
                <a:close/>
              </a:path>
              <a:path w="2190750" h="2857500">
                <a:moveTo>
                  <a:pt x="2097747" y="1295400"/>
                </a:moveTo>
                <a:lnTo>
                  <a:pt x="2092871" y="1295400"/>
                </a:lnTo>
                <a:lnTo>
                  <a:pt x="2094522" y="1308100"/>
                </a:lnTo>
                <a:lnTo>
                  <a:pt x="2103577" y="1308100"/>
                </a:lnTo>
                <a:lnTo>
                  <a:pt x="2097747" y="1295400"/>
                </a:lnTo>
                <a:close/>
              </a:path>
              <a:path w="2190750" h="2857500">
                <a:moveTo>
                  <a:pt x="2108149" y="1295400"/>
                </a:moveTo>
                <a:lnTo>
                  <a:pt x="2103577" y="1308100"/>
                </a:lnTo>
                <a:lnTo>
                  <a:pt x="2107933" y="1308100"/>
                </a:lnTo>
                <a:lnTo>
                  <a:pt x="2108149" y="1295400"/>
                </a:lnTo>
                <a:close/>
              </a:path>
              <a:path w="2190750" h="2857500">
                <a:moveTo>
                  <a:pt x="81368" y="1257300"/>
                </a:moveTo>
                <a:lnTo>
                  <a:pt x="11645" y="1257300"/>
                </a:lnTo>
                <a:lnTo>
                  <a:pt x="11658" y="1270000"/>
                </a:lnTo>
                <a:lnTo>
                  <a:pt x="11414" y="1270000"/>
                </a:lnTo>
                <a:lnTo>
                  <a:pt x="11350" y="1282700"/>
                </a:lnTo>
                <a:lnTo>
                  <a:pt x="12415" y="1282700"/>
                </a:lnTo>
                <a:lnTo>
                  <a:pt x="15557" y="1295400"/>
                </a:lnTo>
                <a:lnTo>
                  <a:pt x="74866" y="1295400"/>
                </a:lnTo>
                <a:lnTo>
                  <a:pt x="76493" y="1282700"/>
                </a:lnTo>
                <a:lnTo>
                  <a:pt x="79847" y="1270000"/>
                </a:lnTo>
                <a:lnTo>
                  <a:pt x="81368" y="1257300"/>
                </a:lnTo>
                <a:close/>
              </a:path>
              <a:path w="2190750" h="2857500">
                <a:moveTo>
                  <a:pt x="89166" y="1282700"/>
                </a:moveTo>
                <a:lnTo>
                  <a:pt x="83083" y="1282700"/>
                </a:lnTo>
                <a:lnTo>
                  <a:pt x="80886" y="1295400"/>
                </a:lnTo>
                <a:lnTo>
                  <a:pt x="87401" y="1295400"/>
                </a:lnTo>
                <a:lnTo>
                  <a:pt x="89166" y="1282700"/>
                </a:lnTo>
                <a:close/>
              </a:path>
              <a:path w="2190750" h="2857500">
                <a:moveTo>
                  <a:pt x="2169852" y="1282700"/>
                </a:moveTo>
                <a:lnTo>
                  <a:pt x="2091647" y="1282700"/>
                </a:lnTo>
                <a:lnTo>
                  <a:pt x="2096947" y="1295400"/>
                </a:lnTo>
                <a:lnTo>
                  <a:pt x="2174448" y="1295400"/>
                </a:lnTo>
                <a:lnTo>
                  <a:pt x="2169852" y="1282700"/>
                </a:lnTo>
                <a:close/>
              </a:path>
              <a:path w="2190750" h="2857500">
                <a:moveTo>
                  <a:pt x="88455" y="1270000"/>
                </a:moveTo>
                <a:lnTo>
                  <a:pt x="85089" y="1270000"/>
                </a:lnTo>
                <a:lnTo>
                  <a:pt x="87388" y="1282700"/>
                </a:lnTo>
                <a:lnTo>
                  <a:pt x="88455" y="1270000"/>
                </a:lnTo>
                <a:close/>
              </a:path>
              <a:path w="2190750" h="2857500">
                <a:moveTo>
                  <a:pt x="96177" y="1270000"/>
                </a:moveTo>
                <a:lnTo>
                  <a:pt x="93929" y="1270000"/>
                </a:lnTo>
                <a:lnTo>
                  <a:pt x="92874" y="1282700"/>
                </a:lnTo>
                <a:lnTo>
                  <a:pt x="96532" y="1282700"/>
                </a:lnTo>
                <a:lnTo>
                  <a:pt x="96177" y="1270000"/>
                </a:lnTo>
                <a:close/>
              </a:path>
              <a:path w="2190750" h="2857500">
                <a:moveTo>
                  <a:pt x="99491" y="1270000"/>
                </a:moveTo>
                <a:lnTo>
                  <a:pt x="99339" y="1270000"/>
                </a:lnTo>
                <a:lnTo>
                  <a:pt x="96532" y="1282700"/>
                </a:lnTo>
                <a:lnTo>
                  <a:pt x="99781" y="1282700"/>
                </a:lnTo>
                <a:lnTo>
                  <a:pt x="99491" y="1270000"/>
                </a:lnTo>
                <a:close/>
              </a:path>
              <a:path w="2190750" h="2857500">
                <a:moveTo>
                  <a:pt x="2179180" y="1257300"/>
                </a:moveTo>
                <a:lnTo>
                  <a:pt x="2087714" y="1257300"/>
                </a:lnTo>
                <a:lnTo>
                  <a:pt x="2088857" y="1270000"/>
                </a:lnTo>
                <a:lnTo>
                  <a:pt x="2089559" y="1282700"/>
                </a:lnTo>
                <a:lnTo>
                  <a:pt x="2091016" y="1282700"/>
                </a:lnTo>
                <a:lnTo>
                  <a:pt x="2090610" y="1270000"/>
                </a:lnTo>
                <a:lnTo>
                  <a:pt x="2173274" y="1270000"/>
                </a:lnTo>
                <a:lnTo>
                  <a:pt x="2179180" y="1257300"/>
                </a:lnTo>
                <a:close/>
              </a:path>
              <a:path w="2190750" h="2857500">
                <a:moveTo>
                  <a:pt x="2167369" y="1270000"/>
                </a:moveTo>
                <a:lnTo>
                  <a:pt x="2097862" y="1270000"/>
                </a:lnTo>
                <a:lnTo>
                  <a:pt x="2102383" y="1282700"/>
                </a:lnTo>
                <a:lnTo>
                  <a:pt x="2166522" y="1282700"/>
                </a:lnTo>
                <a:lnTo>
                  <a:pt x="2167369" y="1270000"/>
                </a:lnTo>
                <a:close/>
              </a:path>
              <a:path w="2190750" h="2857500">
                <a:moveTo>
                  <a:pt x="2178240" y="1270000"/>
                </a:moveTo>
                <a:lnTo>
                  <a:pt x="2171585" y="1270000"/>
                </a:lnTo>
                <a:lnTo>
                  <a:pt x="2174303" y="1282700"/>
                </a:lnTo>
                <a:lnTo>
                  <a:pt x="2179142" y="1282700"/>
                </a:lnTo>
                <a:lnTo>
                  <a:pt x="2178240" y="1270000"/>
                </a:lnTo>
                <a:close/>
              </a:path>
              <a:path w="2190750" h="2857500">
                <a:moveTo>
                  <a:pt x="87371" y="1244600"/>
                </a:moveTo>
                <a:lnTo>
                  <a:pt x="29908" y="1244600"/>
                </a:lnTo>
                <a:lnTo>
                  <a:pt x="32550" y="1257300"/>
                </a:lnTo>
                <a:lnTo>
                  <a:pt x="90361" y="1257300"/>
                </a:lnTo>
                <a:lnTo>
                  <a:pt x="93700" y="1270000"/>
                </a:lnTo>
                <a:lnTo>
                  <a:pt x="93950" y="1257300"/>
                </a:lnTo>
                <a:lnTo>
                  <a:pt x="87371" y="1244600"/>
                </a:lnTo>
                <a:close/>
              </a:path>
              <a:path w="2190750" h="2857500">
                <a:moveTo>
                  <a:pt x="11137" y="1244600"/>
                </a:moveTo>
                <a:lnTo>
                  <a:pt x="7289" y="1244600"/>
                </a:lnTo>
                <a:lnTo>
                  <a:pt x="6946" y="1257300"/>
                </a:lnTo>
                <a:lnTo>
                  <a:pt x="9080" y="1257300"/>
                </a:lnTo>
                <a:lnTo>
                  <a:pt x="11137" y="1244600"/>
                </a:lnTo>
                <a:close/>
              </a:path>
              <a:path w="2190750" h="2857500">
                <a:moveTo>
                  <a:pt x="65024" y="1231900"/>
                </a:moveTo>
                <a:lnTo>
                  <a:pt x="27419" y="1231900"/>
                </a:lnTo>
                <a:lnTo>
                  <a:pt x="28079" y="1244600"/>
                </a:lnTo>
                <a:lnTo>
                  <a:pt x="22872" y="1257300"/>
                </a:lnTo>
                <a:lnTo>
                  <a:pt x="27330" y="1257300"/>
                </a:lnTo>
                <a:lnTo>
                  <a:pt x="28321" y="1244600"/>
                </a:lnTo>
                <a:lnTo>
                  <a:pt x="65087" y="1244600"/>
                </a:lnTo>
                <a:lnTo>
                  <a:pt x="65024" y="1231900"/>
                </a:lnTo>
                <a:close/>
              </a:path>
              <a:path w="2190750" h="2857500">
                <a:moveTo>
                  <a:pt x="2091524" y="1244600"/>
                </a:moveTo>
                <a:lnTo>
                  <a:pt x="2087283" y="1257300"/>
                </a:lnTo>
                <a:lnTo>
                  <a:pt x="2093633" y="1257300"/>
                </a:lnTo>
                <a:lnTo>
                  <a:pt x="2091524" y="1244600"/>
                </a:lnTo>
                <a:close/>
              </a:path>
              <a:path w="2190750" h="2857500">
                <a:moveTo>
                  <a:pt x="2113254" y="1244600"/>
                </a:moveTo>
                <a:lnTo>
                  <a:pt x="2103589" y="1244600"/>
                </a:lnTo>
                <a:lnTo>
                  <a:pt x="2108604" y="1257300"/>
                </a:lnTo>
                <a:lnTo>
                  <a:pt x="2114778" y="1257300"/>
                </a:lnTo>
                <a:lnTo>
                  <a:pt x="2113254" y="1244600"/>
                </a:lnTo>
                <a:close/>
              </a:path>
              <a:path w="2190750" h="2857500">
                <a:moveTo>
                  <a:pt x="2169445" y="1231900"/>
                </a:moveTo>
                <a:lnTo>
                  <a:pt x="2088750" y="1231900"/>
                </a:lnTo>
                <a:lnTo>
                  <a:pt x="2085962" y="1244600"/>
                </a:lnTo>
                <a:lnTo>
                  <a:pt x="2115629" y="1244600"/>
                </a:lnTo>
                <a:lnTo>
                  <a:pt x="2116937" y="1257300"/>
                </a:lnTo>
                <a:lnTo>
                  <a:pt x="2181164" y="1257300"/>
                </a:lnTo>
                <a:lnTo>
                  <a:pt x="2177080" y="1244600"/>
                </a:lnTo>
                <a:lnTo>
                  <a:pt x="2169445" y="1231900"/>
                </a:lnTo>
                <a:close/>
              </a:path>
              <a:path w="2190750" h="2857500">
                <a:moveTo>
                  <a:pt x="82803" y="1231900"/>
                </a:moveTo>
                <a:lnTo>
                  <a:pt x="70091" y="1231900"/>
                </a:lnTo>
                <a:lnTo>
                  <a:pt x="73100" y="1244600"/>
                </a:lnTo>
                <a:lnTo>
                  <a:pt x="81232" y="1244600"/>
                </a:lnTo>
                <a:lnTo>
                  <a:pt x="82803" y="1231900"/>
                </a:lnTo>
                <a:close/>
              </a:path>
              <a:path w="2190750" h="2857500">
                <a:moveTo>
                  <a:pt x="93675" y="1231900"/>
                </a:moveTo>
                <a:lnTo>
                  <a:pt x="91135" y="1244600"/>
                </a:lnTo>
                <a:lnTo>
                  <a:pt x="93649" y="1244600"/>
                </a:lnTo>
                <a:lnTo>
                  <a:pt x="93675" y="1231900"/>
                </a:lnTo>
                <a:close/>
              </a:path>
              <a:path w="2190750" h="2857500">
                <a:moveTo>
                  <a:pt x="24218" y="1219200"/>
                </a:moveTo>
                <a:lnTo>
                  <a:pt x="15862" y="1219200"/>
                </a:lnTo>
                <a:lnTo>
                  <a:pt x="21399" y="1231900"/>
                </a:lnTo>
                <a:lnTo>
                  <a:pt x="25107" y="1231900"/>
                </a:lnTo>
                <a:lnTo>
                  <a:pt x="24218" y="1219200"/>
                </a:lnTo>
                <a:close/>
              </a:path>
              <a:path w="2190750" h="2857500">
                <a:moveTo>
                  <a:pt x="80479" y="1219200"/>
                </a:moveTo>
                <a:lnTo>
                  <a:pt x="28333" y="1219200"/>
                </a:lnTo>
                <a:lnTo>
                  <a:pt x="25107" y="1231900"/>
                </a:lnTo>
                <a:lnTo>
                  <a:pt x="83465" y="1231900"/>
                </a:lnTo>
                <a:lnTo>
                  <a:pt x="80479" y="1219200"/>
                </a:lnTo>
                <a:close/>
              </a:path>
              <a:path w="2190750" h="2857500">
                <a:moveTo>
                  <a:pt x="89584" y="1219200"/>
                </a:moveTo>
                <a:lnTo>
                  <a:pt x="86810" y="1219200"/>
                </a:lnTo>
                <a:lnTo>
                  <a:pt x="83465" y="1231900"/>
                </a:lnTo>
                <a:lnTo>
                  <a:pt x="90855" y="1231900"/>
                </a:lnTo>
                <a:lnTo>
                  <a:pt x="89584" y="1219200"/>
                </a:lnTo>
                <a:close/>
              </a:path>
              <a:path w="2190750" h="2857500">
                <a:moveTo>
                  <a:pt x="105143" y="1219200"/>
                </a:moveTo>
                <a:lnTo>
                  <a:pt x="101066" y="1219200"/>
                </a:lnTo>
                <a:lnTo>
                  <a:pt x="103238" y="1231900"/>
                </a:lnTo>
                <a:lnTo>
                  <a:pt x="105143" y="1219200"/>
                </a:lnTo>
                <a:close/>
              </a:path>
              <a:path w="2190750" h="2857500">
                <a:moveTo>
                  <a:pt x="2093239" y="1219200"/>
                </a:moveTo>
                <a:lnTo>
                  <a:pt x="2087727" y="1219200"/>
                </a:lnTo>
                <a:lnTo>
                  <a:pt x="2088413" y="1231900"/>
                </a:lnTo>
                <a:lnTo>
                  <a:pt x="2090585" y="1231900"/>
                </a:lnTo>
                <a:lnTo>
                  <a:pt x="2093239" y="1219200"/>
                </a:lnTo>
                <a:close/>
              </a:path>
              <a:path w="2190750" h="2857500">
                <a:moveTo>
                  <a:pt x="2093518" y="1219200"/>
                </a:moveTo>
                <a:lnTo>
                  <a:pt x="2093239" y="1219200"/>
                </a:lnTo>
                <a:lnTo>
                  <a:pt x="2090585" y="1231900"/>
                </a:lnTo>
                <a:lnTo>
                  <a:pt x="2095131" y="1231900"/>
                </a:lnTo>
                <a:lnTo>
                  <a:pt x="2095332" y="1229448"/>
                </a:lnTo>
                <a:lnTo>
                  <a:pt x="2093518" y="1219200"/>
                </a:lnTo>
                <a:close/>
              </a:path>
              <a:path w="2190750" h="2857500">
                <a:moveTo>
                  <a:pt x="2095332" y="1229448"/>
                </a:moveTo>
                <a:lnTo>
                  <a:pt x="2095131" y="1231900"/>
                </a:lnTo>
                <a:lnTo>
                  <a:pt x="2095766" y="1231900"/>
                </a:lnTo>
                <a:lnTo>
                  <a:pt x="2095332" y="1229448"/>
                </a:lnTo>
                <a:close/>
              </a:path>
              <a:path w="2190750" h="2857500">
                <a:moveTo>
                  <a:pt x="2103634" y="1222775"/>
                </a:moveTo>
                <a:lnTo>
                  <a:pt x="2102548" y="1231900"/>
                </a:lnTo>
                <a:lnTo>
                  <a:pt x="2106859" y="1231900"/>
                </a:lnTo>
                <a:lnTo>
                  <a:pt x="2103634" y="1222775"/>
                </a:lnTo>
                <a:close/>
              </a:path>
              <a:path w="2190750" h="2857500">
                <a:moveTo>
                  <a:pt x="2110435" y="1219200"/>
                </a:moveTo>
                <a:lnTo>
                  <a:pt x="2104059" y="1219200"/>
                </a:lnTo>
                <a:lnTo>
                  <a:pt x="2103634" y="1222775"/>
                </a:lnTo>
                <a:lnTo>
                  <a:pt x="2106859" y="1231900"/>
                </a:lnTo>
                <a:lnTo>
                  <a:pt x="2109711" y="1231900"/>
                </a:lnTo>
                <a:lnTo>
                  <a:pt x="2110435" y="1219200"/>
                </a:lnTo>
                <a:close/>
              </a:path>
              <a:path w="2190750" h="2857500">
                <a:moveTo>
                  <a:pt x="2115159" y="1219200"/>
                </a:moveTo>
                <a:lnTo>
                  <a:pt x="2110435" y="1219200"/>
                </a:lnTo>
                <a:lnTo>
                  <a:pt x="2109711" y="1231900"/>
                </a:lnTo>
                <a:lnTo>
                  <a:pt x="2111756" y="1231900"/>
                </a:lnTo>
                <a:lnTo>
                  <a:pt x="2115159" y="1219200"/>
                </a:lnTo>
                <a:close/>
              </a:path>
              <a:path w="2190750" h="2857500">
                <a:moveTo>
                  <a:pt x="2118220" y="1219200"/>
                </a:moveTo>
                <a:lnTo>
                  <a:pt x="2117610" y="1219200"/>
                </a:lnTo>
                <a:lnTo>
                  <a:pt x="2113241" y="1231900"/>
                </a:lnTo>
                <a:lnTo>
                  <a:pt x="2122932" y="1231900"/>
                </a:lnTo>
                <a:lnTo>
                  <a:pt x="2118220" y="1219200"/>
                </a:lnTo>
                <a:close/>
              </a:path>
              <a:path w="2190750" h="2857500">
                <a:moveTo>
                  <a:pt x="2126932" y="1219200"/>
                </a:moveTo>
                <a:lnTo>
                  <a:pt x="2118220" y="1219200"/>
                </a:lnTo>
                <a:lnTo>
                  <a:pt x="2122932" y="1231900"/>
                </a:lnTo>
                <a:lnTo>
                  <a:pt x="2128329" y="1231900"/>
                </a:lnTo>
                <a:lnTo>
                  <a:pt x="2126932" y="1219200"/>
                </a:lnTo>
                <a:close/>
              </a:path>
              <a:path w="2190750" h="2857500">
                <a:moveTo>
                  <a:pt x="2137038" y="1219200"/>
                </a:moveTo>
                <a:lnTo>
                  <a:pt x="2126932" y="1219200"/>
                </a:lnTo>
                <a:lnTo>
                  <a:pt x="2128329" y="1231900"/>
                </a:lnTo>
                <a:lnTo>
                  <a:pt x="2144556" y="1231900"/>
                </a:lnTo>
                <a:lnTo>
                  <a:pt x="2137038" y="1219200"/>
                </a:lnTo>
                <a:close/>
              </a:path>
              <a:path w="2190750" h="2857500">
                <a:moveTo>
                  <a:pt x="2150262" y="1219200"/>
                </a:moveTo>
                <a:lnTo>
                  <a:pt x="2137038" y="1219200"/>
                </a:lnTo>
                <a:lnTo>
                  <a:pt x="2144556" y="1231900"/>
                </a:lnTo>
                <a:lnTo>
                  <a:pt x="2149030" y="1231900"/>
                </a:lnTo>
                <a:lnTo>
                  <a:pt x="2151570" y="1227170"/>
                </a:lnTo>
                <a:lnTo>
                  <a:pt x="2150262" y="1219200"/>
                </a:lnTo>
                <a:close/>
              </a:path>
              <a:path w="2190750" h="2857500">
                <a:moveTo>
                  <a:pt x="2151570" y="1227170"/>
                </a:moveTo>
                <a:lnTo>
                  <a:pt x="2149030" y="1231900"/>
                </a:lnTo>
                <a:lnTo>
                  <a:pt x="2152346" y="1231900"/>
                </a:lnTo>
                <a:lnTo>
                  <a:pt x="2151570" y="1227170"/>
                </a:lnTo>
                <a:close/>
              </a:path>
              <a:path w="2190750" h="2857500">
                <a:moveTo>
                  <a:pt x="2096173" y="1219200"/>
                </a:moveTo>
                <a:lnTo>
                  <a:pt x="2093518" y="1219200"/>
                </a:lnTo>
                <a:lnTo>
                  <a:pt x="2095332" y="1229448"/>
                </a:lnTo>
                <a:lnTo>
                  <a:pt x="2096173" y="1219200"/>
                </a:lnTo>
                <a:close/>
              </a:path>
              <a:path w="2190750" h="2857500">
                <a:moveTo>
                  <a:pt x="2155850" y="1219200"/>
                </a:moveTo>
                <a:lnTo>
                  <a:pt x="2150262" y="1219200"/>
                </a:lnTo>
                <a:lnTo>
                  <a:pt x="2151570" y="1227170"/>
                </a:lnTo>
                <a:lnTo>
                  <a:pt x="2155850" y="1219200"/>
                </a:lnTo>
                <a:close/>
              </a:path>
              <a:path w="2190750" h="2857500">
                <a:moveTo>
                  <a:pt x="2104059" y="1219200"/>
                </a:moveTo>
                <a:lnTo>
                  <a:pt x="2102370" y="1219200"/>
                </a:lnTo>
                <a:lnTo>
                  <a:pt x="2103634" y="1222775"/>
                </a:lnTo>
                <a:lnTo>
                  <a:pt x="2104059" y="1219200"/>
                </a:lnTo>
                <a:close/>
              </a:path>
              <a:path w="2190750" h="2857500">
                <a:moveTo>
                  <a:pt x="18414" y="1206500"/>
                </a:moveTo>
                <a:lnTo>
                  <a:pt x="16268" y="1206500"/>
                </a:lnTo>
                <a:lnTo>
                  <a:pt x="15494" y="1219200"/>
                </a:lnTo>
                <a:lnTo>
                  <a:pt x="21742" y="1219200"/>
                </a:lnTo>
                <a:lnTo>
                  <a:pt x="18692" y="1206902"/>
                </a:lnTo>
                <a:lnTo>
                  <a:pt x="18414" y="1206500"/>
                </a:lnTo>
                <a:close/>
              </a:path>
              <a:path w="2190750" h="2857500">
                <a:moveTo>
                  <a:pt x="82930" y="1206500"/>
                </a:moveTo>
                <a:lnTo>
                  <a:pt x="18592" y="1206500"/>
                </a:lnTo>
                <a:lnTo>
                  <a:pt x="18692" y="1206902"/>
                </a:lnTo>
                <a:lnTo>
                  <a:pt x="27177" y="1219200"/>
                </a:lnTo>
                <a:lnTo>
                  <a:pt x="81902" y="1219200"/>
                </a:lnTo>
                <a:lnTo>
                  <a:pt x="82930" y="1206500"/>
                </a:lnTo>
                <a:close/>
              </a:path>
              <a:path w="2190750" h="2857500">
                <a:moveTo>
                  <a:pt x="2168283" y="1206500"/>
                </a:moveTo>
                <a:lnTo>
                  <a:pt x="2089835" y="1206500"/>
                </a:lnTo>
                <a:lnTo>
                  <a:pt x="2096577" y="1219200"/>
                </a:lnTo>
                <a:lnTo>
                  <a:pt x="2162251" y="1219200"/>
                </a:lnTo>
                <a:lnTo>
                  <a:pt x="2168283" y="1206500"/>
                </a:lnTo>
                <a:close/>
              </a:path>
              <a:path w="2190750" h="2857500">
                <a:moveTo>
                  <a:pt x="81330" y="1193800"/>
                </a:moveTo>
                <a:lnTo>
                  <a:pt x="18097" y="1193800"/>
                </a:lnTo>
                <a:lnTo>
                  <a:pt x="18414" y="1206500"/>
                </a:lnTo>
                <a:lnTo>
                  <a:pt x="18692" y="1206902"/>
                </a:lnTo>
                <a:lnTo>
                  <a:pt x="18592" y="1206500"/>
                </a:lnTo>
                <a:lnTo>
                  <a:pt x="75577" y="1206500"/>
                </a:lnTo>
                <a:lnTo>
                  <a:pt x="81330" y="1193800"/>
                </a:lnTo>
                <a:close/>
              </a:path>
              <a:path w="2190750" h="2857500">
                <a:moveTo>
                  <a:pt x="91554" y="1193800"/>
                </a:moveTo>
                <a:lnTo>
                  <a:pt x="88671" y="1193800"/>
                </a:lnTo>
                <a:lnTo>
                  <a:pt x="84683" y="1206500"/>
                </a:lnTo>
                <a:lnTo>
                  <a:pt x="91084" y="1206500"/>
                </a:lnTo>
                <a:lnTo>
                  <a:pt x="91554" y="1193800"/>
                </a:lnTo>
                <a:close/>
              </a:path>
              <a:path w="2190750" h="2857500">
                <a:moveTo>
                  <a:pt x="101714" y="1193800"/>
                </a:moveTo>
                <a:lnTo>
                  <a:pt x="96278" y="1193800"/>
                </a:lnTo>
                <a:lnTo>
                  <a:pt x="97116" y="1206500"/>
                </a:lnTo>
                <a:lnTo>
                  <a:pt x="101714" y="1193800"/>
                </a:lnTo>
                <a:close/>
              </a:path>
              <a:path w="2190750" h="2857500">
                <a:moveTo>
                  <a:pt x="2167594" y="1181100"/>
                </a:moveTo>
                <a:lnTo>
                  <a:pt x="2164067" y="1181100"/>
                </a:lnTo>
                <a:lnTo>
                  <a:pt x="2165337" y="1193800"/>
                </a:lnTo>
                <a:lnTo>
                  <a:pt x="2096566" y="1193800"/>
                </a:lnTo>
                <a:lnTo>
                  <a:pt x="2101253" y="1206500"/>
                </a:lnTo>
                <a:lnTo>
                  <a:pt x="2173203" y="1206500"/>
                </a:lnTo>
                <a:lnTo>
                  <a:pt x="2171353" y="1193800"/>
                </a:lnTo>
                <a:lnTo>
                  <a:pt x="2167594" y="1181100"/>
                </a:lnTo>
                <a:close/>
              </a:path>
              <a:path w="2190750" h="2857500">
                <a:moveTo>
                  <a:pt x="104470" y="1168400"/>
                </a:moveTo>
                <a:lnTo>
                  <a:pt x="32753" y="1168400"/>
                </a:lnTo>
                <a:lnTo>
                  <a:pt x="26847" y="1176683"/>
                </a:lnTo>
                <a:lnTo>
                  <a:pt x="28384" y="1181100"/>
                </a:lnTo>
                <a:lnTo>
                  <a:pt x="29325" y="1193800"/>
                </a:lnTo>
                <a:lnTo>
                  <a:pt x="87020" y="1193800"/>
                </a:lnTo>
                <a:lnTo>
                  <a:pt x="87211" y="1193493"/>
                </a:lnTo>
                <a:lnTo>
                  <a:pt x="83654" y="1181100"/>
                </a:lnTo>
                <a:lnTo>
                  <a:pt x="106311" y="1181100"/>
                </a:lnTo>
                <a:lnTo>
                  <a:pt x="104470" y="1168400"/>
                </a:lnTo>
                <a:close/>
              </a:path>
              <a:path w="2190750" h="2857500">
                <a:moveTo>
                  <a:pt x="87211" y="1193493"/>
                </a:moveTo>
                <a:lnTo>
                  <a:pt x="87020" y="1193800"/>
                </a:lnTo>
                <a:lnTo>
                  <a:pt x="87299" y="1193800"/>
                </a:lnTo>
                <a:lnTo>
                  <a:pt x="87211" y="1193493"/>
                </a:lnTo>
                <a:close/>
              </a:path>
              <a:path w="2190750" h="2857500">
                <a:moveTo>
                  <a:pt x="107443" y="1181100"/>
                </a:moveTo>
                <a:lnTo>
                  <a:pt x="94945" y="1181100"/>
                </a:lnTo>
                <a:lnTo>
                  <a:pt x="87292" y="1193364"/>
                </a:lnTo>
                <a:lnTo>
                  <a:pt x="87299" y="1193800"/>
                </a:lnTo>
                <a:lnTo>
                  <a:pt x="107883" y="1193800"/>
                </a:lnTo>
                <a:lnTo>
                  <a:pt x="107443" y="1181100"/>
                </a:lnTo>
                <a:close/>
              </a:path>
              <a:path w="2190750" h="2857500">
                <a:moveTo>
                  <a:pt x="2090864" y="1181100"/>
                </a:moveTo>
                <a:lnTo>
                  <a:pt x="2083943" y="1181100"/>
                </a:lnTo>
                <a:lnTo>
                  <a:pt x="2087867" y="1193800"/>
                </a:lnTo>
                <a:lnTo>
                  <a:pt x="2090864" y="1181100"/>
                </a:lnTo>
                <a:close/>
              </a:path>
              <a:path w="2190750" h="2857500">
                <a:moveTo>
                  <a:pt x="2159852" y="1143000"/>
                </a:moveTo>
                <a:lnTo>
                  <a:pt x="2151341" y="1143000"/>
                </a:lnTo>
                <a:lnTo>
                  <a:pt x="2156663" y="1155700"/>
                </a:lnTo>
                <a:lnTo>
                  <a:pt x="2085403" y="1155700"/>
                </a:lnTo>
                <a:lnTo>
                  <a:pt x="2079752" y="1168400"/>
                </a:lnTo>
                <a:lnTo>
                  <a:pt x="2100286" y="1168400"/>
                </a:lnTo>
                <a:lnTo>
                  <a:pt x="2101937" y="1181100"/>
                </a:lnTo>
                <a:lnTo>
                  <a:pt x="2103128" y="1193800"/>
                </a:lnTo>
                <a:lnTo>
                  <a:pt x="2159228" y="1193800"/>
                </a:lnTo>
                <a:lnTo>
                  <a:pt x="2158933" y="1192948"/>
                </a:lnTo>
                <a:lnTo>
                  <a:pt x="2148814" y="1181100"/>
                </a:lnTo>
                <a:lnTo>
                  <a:pt x="2166785" y="1181100"/>
                </a:lnTo>
                <a:lnTo>
                  <a:pt x="2166653" y="1168400"/>
                </a:lnTo>
                <a:lnTo>
                  <a:pt x="2163152" y="1155700"/>
                </a:lnTo>
                <a:lnTo>
                  <a:pt x="2159852" y="1143000"/>
                </a:lnTo>
                <a:close/>
              </a:path>
              <a:path w="2190750" h="2857500">
                <a:moveTo>
                  <a:pt x="2158933" y="1192948"/>
                </a:moveTo>
                <a:lnTo>
                  <a:pt x="2159228" y="1193800"/>
                </a:lnTo>
                <a:lnTo>
                  <a:pt x="2159288" y="1193364"/>
                </a:lnTo>
                <a:lnTo>
                  <a:pt x="2158933" y="1192948"/>
                </a:lnTo>
                <a:close/>
              </a:path>
              <a:path w="2190750" h="2857500">
                <a:moveTo>
                  <a:pt x="2159288" y="1193364"/>
                </a:moveTo>
                <a:lnTo>
                  <a:pt x="2159228" y="1193800"/>
                </a:lnTo>
                <a:lnTo>
                  <a:pt x="2159660" y="1193800"/>
                </a:lnTo>
                <a:lnTo>
                  <a:pt x="2159288" y="1193364"/>
                </a:lnTo>
                <a:close/>
              </a:path>
              <a:path w="2190750" h="2857500">
                <a:moveTo>
                  <a:pt x="2160968" y="1181100"/>
                </a:moveTo>
                <a:lnTo>
                  <a:pt x="2154821" y="1181100"/>
                </a:lnTo>
                <a:lnTo>
                  <a:pt x="2158933" y="1192948"/>
                </a:lnTo>
                <a:lnTo>
                  <a:pt x="2159288" y="1193364"/>
                </a:lnTo>
                <a:lnTo>
                  <a:pt x="2160968" y="1181100"/>
                </a:lnTo>
                <a:close/>
              </a:path>
              <a:path w="2190750" h="2857500">
                <a:moveTo>
                  <a:pt x="23964" y="1168400"/>
                </a:moveTo>
                <a:lnTo>
                  <a:pt x="23698" y="1181100"/>
                </a:lnTo>
                <a:lnTo>
                  <a:pt x="26847" y="1176683"/>
                </a:lnTo>
                <a:lnTo>
                  <a:pt x="23964" y="1168400"/>
                </a:lnTo>
                <a:close/>
              </a:path>
              <a:path w="2190750" h="2857500">
                <a:moveTo>
                  <a:pt x="112153" y="1168400"/>
                </a:moveTo>
                <a:lnTo>
                  <a:pt x="112445" y="1181100"/>
                </a:lnTo>
                <a:lnTo>
                  <a:pt x="115163" y="1181100"/>
                </a:lnTo>
                <a:lnTo>
                  <a:pt x="112153" y="1168400"/>
                </a:lnTo>
                <a:close/>
              </a:path>
              <a:path w="2190750" h="2857500">
                <a:moveTo>
                  <a:pt x="96088" y="1155700"/>
                </a:moveTo>
                <a:lnTo>
                  <a:pt x="29514" y="1155700"/>
                </a:lnTo>
                <a:lnTo>
                  <a:pt x="37439" y="1168400"/>
                </a:lnTo>
                <a:lnTo>
                  <a:pt x="93934" y="1168400"/>
                </a:lnTo>
                <a:lnTo>
                  <a:pt x="96088" y="1155700"/>
                </a:lnTo>
                <a:close/>
              </a:path>
              <a:path w="2190750" h="2857500">
                <a:moveTo>
                  <a:pt x="107784" y="1155700"/>
                </a:moveTo>
                <a:lnTo>
                  <a:pt x="97929" y="1155700"/>
                </a:lnTo>
                <a:lnTo>
                  <a:pt x="99796" y="1168400"/>
                </a:lnTo>
                <a:lnTo>
                  <a:pt x="104622" y="1168400"/>
                </a:lnTo>
                <a:lnTo>
                  <a:pt x="106211" y="1164251"/>
                </a:lnTo>
                <a:lnTo>
                  <a:pt x="107784" y="1155700"/>
                </a:lnTo>
                <a:close/>
              </a:path>
              <a:path w="2190750" h="2857500">
                <a:moveTo>
                  <a:pt x="110934" y="1155700"/>
                </a:moveTo>
                <a:lnTo>
                  <a:pt x="109486" y="1155700"/>
                </a:lnTo>
                <a:lnTo>
                  <a:pt x="106211" y="1164251"/>
                </a:lnTo>
                <a:lnTo>
                  <a:pt x="105448" y="1168400"/>
                </a:lnTo>
                <a:lnTo>
                  <a:pt x="112610" y="1168400"/>
                </a:lnTo>
                <a:lnTo>
                  <a:pt x="110934" y="1155700"/>
                </a:lnTo>
                <a:close/>
              </a:path>
              <a:path w="2190750" h="2857500">
                <a:moveTo>
                  <a:pt x="22567" y="1143000"/>
                </a:moveTo>
                <a:lnTo>
                  <a:pt x="19456" y="1143000"/>
                </a:lnTo>
                <a:lnTo>
                  <a:pt x="14439" y="1155700"/>
                </a:lnTo>
                <a:lnTo>
                  <a:pt x="21082" y="1155700"/>
                </a:lnTo>
                <a:lnTo>
                  <a:pt x="22567" y="1143000"/>
                </a:lnTo>
                <a:close/>
              </a:path>
              <a:path w="2190750" h="2857500">
                <a:moveTo>
                  <a:pt x="104339" y="1092200"/>
                </a:moveTo>
                <a:lnTo>
                  <a:pt x="37706" y="1092200"/>
                </a:lnTo>
                <a:lnTo>
                  <a:pt x="33246" y="1104900"/>
                </a:lnTo>
                <a:lnTo>
                  <a:pt x="29410" y="1117600"/>
                </a:lnTo>
                <a:lnTo>
                  <a:pt x="26883" y="1143000"/>
                </a:lnTo>
                <a:lnTo>
                  <a:pt x="26352" y="1155700"/>
                </a:lnTo>
                <a:lnTo>
                  <a:pt x="28524" y="1155700"/>
                </a:lnTo>
                <a:lnTo>
                  <a:pt x="30518" y="1143000"/>
                </a:lnTo>
                <a:lnTo>
                  <a:pt x="86814" y="1143000"/>
                </a:lnTo>
                <a:lnTo>
                  <a:pt x="84277" y="1130300"/>
                </a:lnTo>
                <a:lnTo>
                  <a:pt x="78438" y="1130300"/>
                </a:lnTo>
                <a:lnTo>
                  <a:pt x="82109" y="1117600"/>
                </a:lnTo>
                <a:lnTo>
                  <a:pt x="49441" y="1117600"/>
                </a:lnTo>
                <a:lnTo>
                  <a:pt x="48374" y="1104900"/>
                </a:lnTo>
                <a:lnTo>
                  <a:pt x="107099" y="1104900"/>
                </a:lnTo>
                <a:lnTo>
                  <a:pt x="104339" y="1092200"/>
                </a:lnTo>
                <a:close/>
              </a:path>
              <a:path w="2190750" h="2857500">
                <a:moveTo>
                  <a:pt x="55232" y="1143000"/>
                </a:moveTo>
                <a:lnTo>
                  <a:pt x="32669" y="1143000"/>
                </a:lnTo>
                <a:lnTo>
                  <a:pt x="34563" y="1155700"/>
                </a:lnTo>
                <a:lnTo>
                  <a:pt x="55422" y="1155700"/>
                </a:lnTo>
                <a:lnTo>
                  <a:pt x="55232" y="1143000"/>
                </a:lnTo>
                <a:close/>
              </a:path>
              <a:path w="2190750" h="2857500">
                <a:moveTo>
                  <a:pt x="87256" y="1143000"/>
                </a:moveTo>
                <a:lnTo>
                  <a:pt x="60604" y="1143000"/>
                </a:lnTo>
                <a:lnTo>
                  <a:pt x="55422" y="1155700"/>
                </a:lnTo>
                <a:lnTo>
                  <a:pt x="87568" y="1155700"/>
                </a:lnTo>
                <a:lnTo>
                  <a:pt x="87256" y="1143000"/>
                </a:lnTo>
                <a:close/>
              </a:path>
              <a:path w="2190750" h="2857500">
                <a:moveTo>
                  <a:pt x="103759" y="1143000"/>
                </a:moveTo>
                <a:lnTo>
                  <a:pt x="98485" y="1143000"/>
                </a:lnTo>
                <a:lnTo>
                  <a:pt x="93026" y="1155700"/>
                </a:lnTo>
                <a:lnTo>
                  <a:pt x="100202" y="1155700"/>
                </a:lnTo>
                <a:lnTo>
                  <a:pt x="103759" y="1143000"/>
                </a:lnTo>
                <a:close/>
              </a:path>
              <a:path w="2190750" h="2857500">
                <a:moveTo>
                  <a:pt x="2156740" y="1117600"/>
                </a:moveTo>
                <a:lnTo>
                  <a:pt x="2075661" y="1117600"/>
                </a:lnTo>
                <a:lnTo>
                  <a:pt x="2075514" y="1130300"/>
                </a:lnTo>
                <a:lnTo>
                  <a:pt x="2075794" y="1143000"/>
                </a:lnTo>
                <a:lnTo>
                  <a:pt x="2076259" y="1155700"/>
                </a:lnTo>
                <a:lnTo>
                  <a:pt x="2078710" y="1155700"/>
                </a:lnTo>
                <a:lnTo>
                  <a:pt x="2082986" y="1144328"/>
                </a:lnTo>
                <a:lnTo>
                  <a:pt x="2082884" y="1143000"/>
                </a:lnTo>
                <a:lnTo>
                  <a:pt x="2087207" y="1130300"/>
                </a:lnTo>
                <a:lnTo>
                  <a:pt x="2160691" y="1130300"/>
                </a:lnTo>
                <a:lnTo>
                  <a:pt x="2156740" y="1117600"/>
                </a:lnTo>
                <a:close/>
              </a:path>
              <a:path w="2190750" h="2857500">
                <a:moveTo>
                  <a:pt x="2083485" y="1143000"/>
                </a:moveTo>
                <a:lnTo>
                  <a:pt x="2082986" y="1144328"/>
                </a:lnTo>
                <a:lnTo>
                  <a:pt x="2083858" y="1155700"/>
                </a:lnTo>
                <a:lnTo>
                  <a:pt x="2084730" y="1155700"/>
                </a:lnTo>
                <a:lnTo>
                  <a:pt x="2083485" y="1143000"/>
                </a:lnTo>
                <a:close/>
              </a:path>
              <a:path w="2190750" h="2857500">
                <a:moveTo>
                  <a:pt x="2091029" y="1143000"/>
                </a:moveTo>
                <a:lnTo>
                  <a:pt x="2085314" y="1143000"/>
                </a:lnTo>
                <a:lnTo>
                  <a:pt x="2091016" y="1155700"/>
                </a:lnTo>
                <a:lnTo>
                  <a:pt x="2091029" y="1143000"/>
                </a:lnTo>
                <a:close/>
              </a:path>
              <a:path w="2190750" h="2857500">
                <a:moveTo>
                  <a:pt x="2160691" y="1130300"/>
                </a:moveTo>
                <a:lnTo>
                  <a:pt x="2102427" y="1130300"/>
                </a:lnTo>
                <a:lnTo>
                  <a:pt x="2101867" y="1143000"/>
                </a:lnTo>
                <a:lnTo>
                  <a:pt x="2097113" y="1155700"/>
                </a:lnTo>
                <a:lnTo>
                  <a:pt x="2115172" y="1155700"/>
                </a:lnTo>
                <a:lnTo>
                  <a:pt x="2116963" y="1143000"/>
                </a:lnTo>
                <a:lnTo>
                  <a:pt x="2159852" y="1143000"/>
                </a:lnTo>
                <a:lnTo>
                  <a:pt x="2160691" y="1130300"/>
                </a:lnTo>
                <a:close/>
              </a:path>
              <a:path w="2190750" h="2857500">
                <a:moveTo>
                  <a:pt x="2147481" y="1143000"/>
                </a:moveTo>
                <a:lnTo>
                  <a:pt x="2120455" y="1143000"/>
                </a:lnTo>
                <a:lnTo>
                  <a:pt x="2120455" y="1155700"/>
                </a:lnTo>
                <a:lnTo>
                  <a:pt x="2148725" y="1155700"/>
                </a:lnTo>
                <a:lnTo>
                  <a:pt x="2147481" y="1143000"/>
                </a:lnTo>
                <a:close/>
              </a:path>
              <a:path w="2190750" h="2857500">
                <a:moveTo>
                  <a:pt x="96545" y="1130300"/>
                </a:moveTo>
                <a:lnTo>
                  <a:pt x="93243" y="1130300"/>
                </a:lnTo>
                <a:lnTo>
                  <a:pt x="91249" y="1143000"/>
                </a:lnTo>
                <a:lnTo>
                  <a:pt x="97307" y="1143000"/>
                </a:lnTo>
                <a:lnTo>
                  <a:pt x="96545" y="1130300"/>
                </a:lnTo>
                <a:close/>
              </a:path>
              <a:path w="2190750" h="2857500">
                <a:moveTo>
                  <a:pt x="2070125" y="1130300"/>
                </a:moveTo>
                <a:lnTo>
                  <a:pt x="2066963" y="1130300"/>
                </a:lnTo>
                <a:lnTo>
                  <a:pt x="2064435" y="1143000"/>
                </a:lnTo>
                <a:lnTo>
                  <a:pt x="2070150" y="1143000"/>
                </a:lnTo>
                <a:lnTo>
                  <a:pt x="2070125" y="1130300"/>
                </a:lnTo>
                <a:close/>
              </a:path>
              <a:path w="2190750" h="2857500">
                <a:moveTo>
                  <a:pt x="2098040" y="1130300"/>
                </a:moveTo>
                <a:lnTo>
                  <a:pt x="2095436" y="1130300"/>
                </a:lnTo>
                <a:lnTo>
                  <a:pt x="2093937" y="1143000"/>
                </a:lnTo>
                <a:lnTo>
                  <a:pt x="2097430" y="1143000"/>
                </a:lnTo>
                <a:lnTo>
                  <a:pt x="2098040" y="1130300"/>
                </a:lnTo>
                <a:close/>
              </a:path>
              <a:path w="2190750" h="2857500">
                <a:moveTo>
                  <a:pt x="87769" y="1117600"/>
                </a:moveTo>
                <a:lnTo>
                  <a:pt x="87731" y="1130300"/>
                </a:lnTo>
                <a:lnTo>
                  <a:pt x="90233" y="1130300"/>
                </a:lnTo>
                <a:lnTo>
                  <a:pt x="87769" y="1117600"/>
                </a:lnTo>
                <a:close/>
              </a:path>
              <a:path w="2190750" h="2857500">
                <a:moveTo>
                  <a:pt x="99428" y="1117600"/>
                </a:moveTo>
                <a:lnTo>
                  <a:pt x="96685" y="1117600"/>
                </a:lnTo>
                <a:lnTo>
                  <a:pt x="97510" y="1130300"/>
                </a:lnTo>
                <a:lnTo>
                  <a:pt x="99428" y="1117600"/>
                </a:lnTo>
                <a:close/>
              </a:path>
              <a:path w="2190750" h="2857500">
                <a:moveTo>
                  <a:pt x="110972" y="1117600"/>
                </a:moveTo>
                <a:lnTo>
                  <a:pt x="103727" y="1117600"/>
                </a:lnTo>
                <a:lnTo>
                  <a:pt x="106849" y="1130300"/>
                </a:lnTo>
                <a:lnTo>
                  <a:pt x="108960" y="1130300"/>
                </a:lnTo>
                <a:lnTo>
                  <a:pt x="110972" y="1117600"/>
                </a:lnTo>
                <a:close/>
              </a:path>
              <a:path w="2190750" h="2857500">
                <a:moveTo>
                  <a:pt x="83616" y="1104900"/>
                </a:moveTo>
                <a:lnTo>
                  <a:pt x="51041" y="1104900"/>
                </a:lnTo>
                <a:lnTo>
                  <a:pt x="50723" y="1117600"/>
                </a:lnTo>
                <a:lnTo>
                  <a:pt x="88569" y="1117600"/>
                </a:lnTo>
                <a:lnTo>
                  <a:pt x="83616" y="1104900"/>
                </a:lnTo>
                <a:close/>
              </a:path>
              <a:path w="2190750" h="2857500">
                <a:moveTo>
                  <a:pt x="112792" y="1092644"/>
                </a:moveTo>
                <a:lnTo>
                  <a:pt x="110127" y="1104900"/>
                </a:lnTo>
                <a:lnTo>
                  <a:pt x="96761" y="1104900"/>
                </a:lnTo>
                <a:lnTo>
                  <a:pt x="88569" y="1117600"/>
                </a:lnTo>
                <a:lnTo>
                  <a:pt x="118376" y="1117600"/>
                </a:lnTo>
                <a:lnTo>
                  <a:pt x="121285" y="1104900"/>
                </a:lnTo>
                <a:lnTo>
                  <a:pt x="112792" y="1092644"/>
                </a:lnTo>
                <a:close/>
              </a:path>
              <a:path w="2190750" h="2857500">
                <a:moveTo>
                  <a:pt x="2086838" y="1104900"/>
                </a:moveTo>
                <a:lnTo>
                  <a:pt x="2079790" y="1104900"/>
                </a:lnTo>
                <a:lnTo>
                  <a:pt x="2085174" y="1117600"/>
                </a:lnTo>
                <a:lnTo>
                  <a:pt x="2086063" y="1117600"/>
                </a:lnTo>
                <a:lnTo>
                  <a:pt x="2086838" y="1104900"/>
                </a:lnTo>
                <a:close/>
              </a:path>
              <a:path w="2190750" h="2857500">
                <a:moveTo>
                  <a:pt x="2147736" y="1104900"/>
                </a:moveTo>
                <a:lnTo>
                  <a:pt x="2093468" y="1104900"/>
                </a:lnTo>
                <a:lnTo>
                  <a:pt x="2094433" y="1117600"/>
                </a:lnTo>
                <a:lnTo>
                  <a:pt x="2146655" y="1117600"/>
                </a:lnTo>
                <a:lnTo>
                  <a:pt x="2147736" y="1104900"/>
                </a:lnTo>
                <a:close/>
              </a:path>
              <a:path w="2190750" h="2857500">
                <a:moveTo>
                  <a:pt x="2076005" y="1079500"/>
                </a:moveTo>
                <a:lnTo>
                  <a:pt x="2060689" y="1079500"/>
                </a:lnTo>
                <a:lnTo>
                  <a:pt x="2064294" y="1092200"/>
                </a:lnTo>
                <a:lnTo>
                  <a:pt x="2069412" y="1104900"/>
                </a:lnTo>
                <a:lnTo>
                  <a:pt x="2072525" y="1104900"/>
                </a:lnTo>
                <a:lnTo>
                  <a:pt x="2070582" y="1092200"/>
                </a:lnTo>
                <a:lnTo>
                  <a:pt x="2086825" y="1092200"/>
                </a:lnTo>
                <a:lnTo>
                  <a:pt x="2086341" y="1091010"/>
                </a:lnTo>
                <a:lnTo>
                  <a:pt x="2076005" y="1079500"/>
                </a:lnTo>
                <a:close/>
              </a:path>
              <a:path w="2190750" h="2857500">
                <a:moveTo>
                  <a:pt x="2154828" y="1092200"/>
                </a:moveTo>
                <a:lnTo>
                  <a:pt x="2086111" y="1092200"/>
                </a:lnTo>
                <a:lnTo>
                  <a:pt x="2090929" y="1104900"/>
                </a:lnTo>
                <a:lnTo>
                  <a:pt x="2152075" y="1104900"/>
                </a:lnTo>
                <a:lnTo>
                  <a:pt x="2154828" y="1092200"/>
                </a:lnTo>
                <a:close/>
              </a:path>
              <a:path w="2190750" h="2857500">
                <a:moveTo>
                  <a:pt x="112888" y="1092200"/>
                </a:moveTo>
                <a:lnTo>
                  <a:pt x="112483" y="1092200"/>
                </a:lnTo>
                <a:lnTo>
                  <a:pt x="112792" y="1092644"/>
                </a:lnTo>
                <a:lnTo>
                  <a:pt x="112888" y="1092200"/>
                </a:lnTo>
                <a:close/>
              </a:path>
              <a:path w="2190750" h="2857500">
                <a:moveTo>
                  <a:pt x="89204" y="1066800"/>
                </a:moveTo>
                <a:lnTo>
                  <a:pt x="38315" y="1066800"/>
                </a:lnTo>
                <a:lnTo>
                  <a:pt x="36702" y="1092200"/>
                </a:lnTo>
                <a:lnTo>
                  <a:pt x="36957" y="1092200"/>
                </a:lnTo>
                <a:lnTo>
                  <a:pt x="42494" y="1079500"/>
                </a:lnTo>
                <a:lnTo>
                  <a:pt x="88074" y="1079500"/>
                </a:lnTo>
                <a:lnTo>
                  <a:pt x="89204" y="1066800"/>
                </a:lnTo>
                <a:close/>
              </a:path>
              <a:path w="2190750" h="2857500">
                <a:moveTo>
                  <a:pt x="67233" y="1079500"/>
                </a:moveTo>
                <a:lnTo>
                  <a:pt x="48526" y="1079500"/>
                </a:lnTo>
                <a:lnTo>
                  <a:pt x="48247" y="1092200"/>
                </a:lnTo>
                <a:lnTo>
                  <a:pt x="67690" y="1092200"/>
                </a:lnTo>
                <a:lnTo>
                  <a:pt x="67233" y="1079500"/>
                </a:lnTo>
                <a:close/>
              </a:path>
              <a:path w="2190750" h="2857500">
                <a:moveTo>
                  <a:pt x="81838" y="1079500"/>
                </a:moveTo>
                <a:lnTo>
                  <a:pt x="69557" y="1079500"/>
                </a:lnTo>
                <a:lnTo>
                  <a:pt x="67690" y="1092200"/>
                </a:lnTo>
                <a:lnTo>
                  <a:pt x="87617" y="1092200"/>
                </a:lnTo>
                <a:lnTo>
                  <a:pt x="81838" y="1079500"/>
                </a:lnTo>
                <a:close/>
              </a:path>
              <a:path w="2190750" h="2857500">
                <a:moveTo>
                  <a:pt x="108008" y="1054100"/>
                </a:moveTo>
                <a:lnTo>
                  <a:pt x="40500" y="1054100"/>
                </a:lnTo>
                <a:lnTo>
                  <a:pt x="38773" y="1066800"/>
                </a:lnTo>
                <a:lnTo>
                  <a:pt x="94246" y="1066800"/>
                </a:lnTo>
                <a:lnTo>
                  <a:pt x="97675" y="1092200"/>
                </a:lnTo>
                <a:lnTo>
                  <a:pt x="100796" y="1092200"/>
                </a:lnTo>
                <a:lnTo>
                  <a:pt x="100458" y="1079500"/>
                </a:lnTo>
                <a:lnTo>
                  <a:pt x="110058" y="1079500"/>
                </a:lnTo>
                <a:lnTo>
                  <a:pt x="107643" y="1066800"/>
                </a:lnTo>
                <a:lnTo>
                  <a:pt x="108008" y="1054100"/>
                </a:lnTo>
                <a:close/>
              </a:path>
              <a:path w="2190750" h="2857500">
                <a:moveTo>
                  <a:pt x="129044" y="1079500"/>
                </a:moveTo>
                <a:lnTo>
                  <a:pt x="112808" y="1079500"/>
                </a:lnTo>
                <a:lnTo>
                  <a:pt x="112888" y="1092200"/>
                </a:lnTo>
                <a:lnTo>
                  <a:pt x="126669" y="1092200"/>
                </a:lnTo>
                <a:lnTo>
                  <a:pt x="129044" y="1079500"/>
                </a:lnTo>
                <a:close/>
              </a:path>
              <a:path w="2190750" h="2857500">
                <a:moveTo>
                  <a:pt x="2086341" y="1091010"/>
                </a:moveTo>
                <a:lnTo>
                  <a:pt x="2086825" y="1092200"/>
                </a:lnTo>
                <a:lnTo>
                  <a:pt x="2086897" y="1091628"/>
                </a:lnTo>
                <a:lnTo>
                  <a:pt x="2086341" y="1091010"/>
                </a:lnTo>
                <a:close/>
              </a:path>
              <a:path w="2190750" h="2857500">
                <a:moveTo>
                  <a:pt x="2086897" y="1091628"/>
                </a:moveTo>
                <a:lnTo>
                  <a:pt x="2086825" y="1092200"/>
                </a:lnTo>
                <a:lnTo>
                  <a:pt x="2087410" y="1092200"/>
                </a:lnTo>
                <a:lnTo>
                  <a:pt x="2086897" y="1091628"/>
                </a:lnTo>
                <a:close/>
              </a:path>
              <a:path w="2190750" h="2857500">
                <a:moveTo>
                  <a:pt x="2137410" y="1079500"/>
                </a:moveTo>
                <a:lnTo>
                  <a:pt x="2091207" y="1079500"/>
                </a:lnTo>
                <a:lnTo>
                  <a:pt x="2093036" y="1092200"/>
                </a:lnTo>
                <a:lnTo>
                  <a:pt x="2138540" y="1092200"/>
                </a:lnTo>
                <a:lnTo>
                  <a:pt x="2137410" y="1079500"/>
                </a:lnTo>
                <a:close/>
              </a:path>
              <a:path w="2190750" h="2857500">
                <a:moveTo>
                  <a:pt x="2144268" y="1079500"/>
                </a:moveTo>
                <a:lnTo>
                  <a:pt x="2141372" y="1079500"/>
                </a:lnTo>
                <a:lnTo>
                  <a:pt x="2141715" y="1092200"/>
                </a:lnTo>
                <a:lnTo>
                  <a:pt x="2146376" y="1092200"/>
                </a:lnTo>
                <a:lnTo>
                  <a:pt x="2144268" y="1079500"/>
                </a:lnTo>
                <a:close/>
              </a:path>
              <a:path w="2190750" h="2857500">
                <a:moveTo>
                  <a:pt x="2088413" y="1079500"/>
                </a:moveTo>
                <a:lnTo>
                  <a:pt x="2081657" y="1079500"/>
                </a:lnTo>
                <a:lnTo>
                  <a:pt x="2086341" y="1091010"/>
                </a:lnTo>
                <a:lnTo>
                  <a:pt x="2086897" y="1091628"/>
                </a:lnTo>
                <a:lnTo>
                  <a:pt x="2088413" y="1079500"/>
                </a:lnTo>
                <a:close/>
              </a:path>
              <a:path w="2190750" h="2857500">
                <a:moveTo>
                  <a:pt x="2070290" y="1066800"/>
                </a:moveTo>
                <a:lnTo>
                  <a:pt x="2067775" y="1066800"/>
                </a:lnTo>
                <a:lnTo>
                  <a:pt x="2070366" y="1079500"/>
                </a:lnTo>
                <a:lnTo>
                  <a:pt x="2070290" y="1066800"/>
                </a:lnTo>
                <a:close/>
              </a:path>
              <a:path w="2190750" h="2857500">
                <a:moveTo>
                  <a:pt x="2094953" y="1066800"/>
                </a:moveTo>
                <a:lnTo>
                  <a:pt x="2075408" y="1066800"/>
                </a:lnTo>
                <a:lnTo>
                  <a:pt x="2078037" y="1079500"/>
                </a:lnTo>
                <a:lnTo>
                  <a:pt x="2098789" y="1079500"/>
                </a:lnTo>
                <a:lnTo>
                  <a:pt x="2094953" y="1066800"/>
                </a:lnTo>
                <a:close/>
              </a:path>
              <a:path w="2190750" h="2857500">
                <a:moveTo>
                  <a:pt x="2141804" y="1066800"/>
                </a:moveTo>
                <a:lnTo>
                  <a:pt x="2100300" y="1066800"/>
                </a:lnTo>
                <a:lnTo>
                  <a:pt x="2098789" y="1079500"/>
                </a:lnTo>
                <a:lnTo>
                  <a:pt x="2140127" y="1079500"/>
                </a:lnTo>
                <a:lnTo>
                  <a:pt x="2141804" y="1066800"/>
                </a:lnTo>
                <a:close/>
              </a:path>
              <a:path w="2190750" h="2857500">
                <a:moveTo>
                  <a:pt x="2143079" y="1041400"/>
                </a:moveTo>
                <a:lnTo>
                  <a:pt x="2101367" y="1041400"/>
                </a:lnTo>
                <a:lnTo>
                  <a:pt x="2093087" y="1054100"/>
                </a:lnTo>
                <a:lnTo>
                  <a:pt x="2084717" y="1054100"/>
                </a:lnTo>
                <a:lnTo>
                  <a:pt x="2082698" y="1066800"/>
                </a:lnTo>
                <a:lnTo>
                  <a:pt x="2143457" y="1066800"/>
                </a:lnTo>
                <a:lnTo>
                  <a:pt x="2146404" y="1079500"/>
                </a:lnTo>
                <a:lnTo>
                  <a:pt x="2150719" y="1079500"/>
                </a:lnTo>
                <a:lnTo>
                  <a:pt x="2150125" y="1066800"/>
                </a:lnTo>
                <a:lnTo>
                  <a:pt x="2147681" y="1054100"/>
                </a:lnTo>
                <a:lnTo>
                  <a:pt x="2143079" y="1041400"/>
                </a:lnTo>
                <a:close/>
              </a:path>
              <a:path w="2190750" h="2857500">
                <a:moveTo>
                  <a:pt x="2155901" y="1066800"/>
                </a:moveTo>
                <a:lnTo>
                  <a:pt x="2153221" y="1066800"/>
                </a:lnTo>
                <a:lnTo>
                  <a:pt x="2155609" y="1079500"/>
                </a:lnTo>
                <a:lnTo>
                  <a:pt x="2155901" y="1066800"/>
                </a:lnTo>
                <a:close/>
              </a:path>
              <a:path w="2190750" h="2857500">
                <a:moveTo>
                  <a:pt x="131546" y="1054100"/>
                </a:moveTo>
                <a:lnTo>
                  <a:pt x="123736" y="1054100"/>
                </a:lnTo>
                <a:lnTo>
                  <a:pt x="124548" y="1066800"/>
                </a:lnTo>
                <a:lnTo>
                  <a:pt x="135331" y="1066800"/>
                </a:lnTo>
                <a:lnTo>
                  <a:pt x="131546" y="1054100"/>
                </a:lnTo>
                <a:close/>
              </a:path>
              <a:path w="2190750" h="2857500">
                <a:moveTo>
                  <a:pt x="2060054" y="1054100"/>
                </a:moveTo>
                <a:lnTo>
                  <a:pt x="2059305" y="1066800"/>
                </a:lnTo>
                <a:lnTo>
                  <a:pt x="2063597" y="1066800"/>
                </a:lnTo>
                <a:lnTo>
                  <a:pt x="2060054" y="1054100"/>
                </a:lnTo>
                <a:close/>
              </a:path>
              <a:path w="2190750" h="2857500">
                <a:moveTo>
                  <a:pt x="2063153" y="1054100"/>
                </a:moveTo>
                <a:lnTo>
                  <a:pt x="2062124" y="1054100"/>
                </a:lnTo>
                <a:lnTo>
                  <a:pt x="2063597" y="1066800"/>
                </a:lnTo>
                <a:lnTo>
                  <a:pt x="2067928" y="1066800"/>
                </a:lnTo>
                <a:lnTo>
                  <a:pt x="2068558" y="1065799"/>
                </a:lnTo>
                <a:lnTo>
                  <a:pt x="2063153" y="1054100"/>
                </a:lnTo>
                <a:close/>
              </a:path>
              <a:path w="2190750" h="2857500">
                <a:moveTo>
                  <a:pt x="2075141" y="1055350"/>
                </a:moveTo>
                <a:lnTo>
                  <a:pt x="2068558" y="1065799"/>
                </a:lnTo>
                <a:lnTo>
                  <a:pt x="2069020" y="1066800"/>
                </a:lnTo>
                <a:lnTo>
                  <a:pt x="2082698" y="1066800"/>
                </a:lnTo>
                <a:lnTo>
                  <a:pt x="2075141" y="1055350"/>
                </a:lnTo>
                <a:close/>
              </a:path>
              <a:path w="2190750" h="2857500">
                <a:moveTo>
                  <a:pt x="2075929" y="1054100"/>
                </a:moveTo>
                <a:lnTo>
                  <a:pt x="2074316" y="1054100"/>
                </a:lnTo>
                <a:lnTo>
                  <a:pt x="2075141" y="1055350"/>
                </a:lnTo>
                <a:lnTo>
                  <a:pt x="2075929" y="1054100"/>
                </a:lnTo>
                <a:close/>
              </a:path>
              <a:path w="2190750" h="2857500">
                <a:moveTo>
                  <a:pt x="38747" y="1041400"/>
                </a:moveTo>
                <a:lnTo>
                  <a:pt x="35902" y="1054100"/>
                </a:lnTo>
                <a:lnTo>
                  <a:pt x="42862" y="1054100"/>
                </a:lnTo>
                <a:lnTo>
                  <a:pt x="38747" y="1041400"/>
                </a:lnTo>
                <a:close/>
              </a:path>
              <a:path w="2190750" h="2857500">
                <a:moveTo>
                  <a:pt x="57023" y="1041400"/>
                </a:moveTo>
                <a:lnTo>
                  <a:pt x="54559" y="1041400"/>
                </a:lnTo>
                <a:lnTo>
                  <a:pt x="44932" y="1054100"/>
                </a:lnTo>
                <a:lnTo>
                  <a:pt x="58864" y="1054100"/>
                </a:lnTo>
                <a:lnTo>
                  <a:pt x="57023" y="1041400"/>
                </a:lnTo>
                <a:close/>
              </a:path>
              <a:path w="2190750" h="2857500">
                <a:moveTo>
                  <a:pt x="110045" y="1041400"/>
                </a:moveTo>
                <a:lnTo>
                  <a:pt x="61404" y="1041400"/>
                </a:lnTo>
                <a:lnTo>
                  <a:pt x="62649" y="1054100"/>
                </a:lnTo>
                <a:lnTo>
                  <a:pt x="109395" y="1054100"/>
                </a:lnTo>
                <a:lnTo>
                  <a:pt x="110045" y="1041400"/>
                </a:lnTo>
                <a:close/>
              </a:path>
              <a:path w="2190750" h="2857500">
                <a:moveTo>
                  <a:pt x="2073421" y="1052969"/>
                </a:moveTo>
                <a:lnTo>
                  <a:pt x="2073351" y="1054100"/>
                </a:lnTo>
                <a:lnTo>
                  <a:pt x="2073884" y="1054100"/>
                </a:lnTo>
                <a:lnTo>
                  <a:pt x="2073421" y="1052969"/>
                </a:lnTo>
                <a:close/>
              </a:path>
              <a:path w="2190750" h="2857500">
                <a:moveTo>
                  <a:pt x="2071801" y="1028700"/>
                </a:moveTo>
                <a:lnTo>
                  <a:pt x="2067034" y="1028700"/>
                </a:lnTo>
                <a:lnTo>
                  <a:pt x="2066227" y="1041400"/>
                </a:lnTo>
                <a:lnTo>
                  <a:pt x="2074138" y="1041400"/>
                </a:lnTo>
                <a:lnTo>
                  <a:pt x="2073421" y="1052969"/>
                </a:lnTo>
                <a:lnTo>
                  <a:pt x="2073884" y="1054100"/>
                </a:lnTo>
                <a:lnTo>
                  <a:pt x="2074595" y="1041400"/>
                </a:lnTo>
                <a:lnTo>
                  <a:pt x="2071801" y="1028700"/>
                </a:lnTo>
                <a:close/>
              </a:path>
              <a:path w="2190750" h="2857500">
                <a:moveTo>
                  <a:pt x="2075675" y="1041400"/>
                </a:moveTo>
                <a:lnTo>
                  <a:pt x="2074595" y="1041400"/>
                </a:lnTo>
                <a:lnTo>
                  <a:pt x="2073884" y="1054100"/>
                </a:lnTo>
                <a:lnTo>
                  <a:pt x="2075853" y="1054100"/>
                </a:lnTo>
                <a:lnTo>
                  <a:pt x="2075675" y="1041400"/>
                </a:lnTo>
                <a:close/>
              </a:path>
              <a:path w="2190750" h="2857500">
                <a:moveTo>
                  <a:pt x="2091166" y="1028700"/>
                </a:moveTo>
                <a:lnTo>
                  <a:pt x="2081123" y="1028700"/>
                </a:lnTo>
                <a:lnTo>
                  <a:pt x="2078729" y="1039733"/>
                </a:lnTo>
                <a:lnTo>
                  <a:pt x="2079409" y="1041400"/>
                </a:lnTo>
                <a:lnTo>
                  <a:pt x="2080107" y="1041400"/>
                </a:lnTo>
                <a:lnTo>
                  <a:pt x="2084819" y="1054100"/>
                </a:lnTo>
                <a:lnTo>
                  <a:pt x="2092210" y="1054100"/>
                </a:lnTo>
                <a:lnTo>
                  <a:pt x="2088572" y="1041400"/>
                </a:lnTo>
                <a:lnTo>
                  <a:pt x="2091166" y="1028700"/>
                </a:lnTo>
                <a:close/>
              </a:path>
              <a:path w="2190750" h="2857500">
                <a:moveTo>
                  <a:pt x="2074138" y="1041400"/>
                </a:moveTo>
                <a:lnTo>
                  <a:pt x="2068677" y="1041400"/>
                </a:lnTo>
                <a:lnTo>
                  <a:pt x="2073421" y="1052969"/>
                </a:lnTo>
                <a:lnTo>
                  <a:pt x="2074138" y="1041400"/>
                </a:lnTo>
                <a:close/>
              </a:path>
              <a:path w="2190750" h="2857500">
                <a:moveTo>
                  <a:pt x="107988" y="1028700"/>
                </a:moveTo>
                <a:lnTo>
                  <a:pt x="48818" y="1028700"/>
                </a:lnTo>
                <a:lnTo>
                  <a:pt x="47599" y="1041400"/>
                </a:lnTo>
                <a:lnTo>
                  <a:pt x="109753" y="1041400"/>
                </a:lnTo>
                <a:lnTo>
                  <a:pt x="107988" y="1028700"/>
                </a:lnTo>
                <a:close/>
              </a:path>
              <a:path w="2190750" h="2857500">
                <a:moveTo>
                  <a:pt x="114155" y="1036617"/>
                </a:moveTo>
                <a:lnTo>
                  <a:pt x="112649" y="1041400"/>
                </a:lnTo>
                <a:lnTo>
                  <a:pt x="117881" y="1041400"/>
                </a:lnTo>
                <a:lnTo>
                  <a:pt x="114155" y="1036617"/>
                </a:lnTo>
                <a:close/>
              </a:path>
              <a:path w="2190750" h="2857500">
                <a:moveTo>
                  <a:pt x="118887" y="1038965"/>
                </a:moveTo>
                <a:lnTo>
                  <a:pt x="117881" y="1041400"/>
                </a:lnTo>
                <a:lnTo>
                  <a:pt x="119418" y="1041400"/>
                </a:lnTo>
                <a:lnTo>
                  <a:pt x="118887" y="1038965"/>
                </a:lnTo>
                <a:close/>
              </a:path>
              <a:path w="2190750" h="2857500">
                <a:moveTo>
                  <a:pt x="2059101" y="1028700"/>
                </a:moveTo>
                <a:lnTo>
                  <a:pt x="2051481" y="1028700"/>
                </a:lnTo>
                <a:lnTo>
                  <a:pt x="2051927" y="1041400"/>
                </a:lnTo>
                <a:lnTo>
                  <a:pt x="2056391" y="1041400"/>
                </a:lnTo>
                <a:lnTo>
                  <a:pt x="2059101" y="1028700"/>
                </a:lnTo>
                <a:close/>
              </a:path>
              <a:path w="2190750" h="2857500">
                <a:moveTo>
                  <a:pt x="2074227" y="1028700"/>
                </a:moveTo>
                <a:lnTo>
                  <a:pt x="2078367" y="1041400"/>
                </a:lnTo>
                <a:lnTo>
                  <a:pt x="2078729" y="1039733"/>
                </a:lnTo>
                <a:lnTo>
                  <a:pt x="2074227" y="1028700"/>
                </a:lnTo>
                <a:close/>
              </a:path>
              <a:path w="2190750" h="2857500">
                <a:moveTo>
                  <a:pt x="2122131" y="1028700"/>
                </a:moveTo>
                <a:lnTo>
                  <a:pt x="2096421" y="1028700"/>
                </a:lnTo>
                <a:lnTo>
                  <a:pt x="2100770" y="1041400"/>
                </a:lnTo>
                <a:lnTo>
                  <a:pt x="2126259" y="1041400"/>
                </a:lnTo>
                <a:lnTo>
                  <a:pt x="2122131" y="1028700"/>
                </a:lnTo>
                <a:close/>
              </a:path>
              <a:path w="2190750" h="2857500">
                <a:moveTo>
                  <a:pt x="2132342" y="1028700"/>
                </a:moveTo>
                <a:lnTo>
                  <a:pt x="2125433" y="1028700"/>
                </a:lnTo>
                <a:lnTo>
                  <a:pt x="2131568" y="1041400"/>
                </a:lnTo>
                <a:lnTo>
                  <a:pt x="2132342" y="1028700"/>
                </a:lnTo>
                <a:close/>
              </a:path>
              <a:path w="2190750" h="2857500">
                <a:moveTo>
                  <a:pt x="123127" y="1028700"/>
                </a:moveTo>
                <a:lnTo>
                  <a:pt x="116649" y="1028700"/>
                </a:lnTo>
                <a:lnTo>
                  <a:pt x="118887" y="1038965"/>
                </a:lnTo>
                <a:lnTo>
                  <a:pt x="123127" y="1028700"/>
                </a:lnTo>
                <a:close/>
              </a:path>
              <a:path w="2190750" h="2857500">
                <a:moveTo>
                  <a:pt x="116649" y="1028700"/>
                </a:moveTo>
                <a:lnTo>
                  <a:pt x="107988" y="1028700"/>
                </a:lnTo>
                <a:lnTo>
                  <a:pt x="114155" y="1036617"/>
                </a:lnTo>
                <a:lnTo>
                  <a:pt x="116649" y="1028700"/>
                </a:lnTo>
                <a:close/>
              </a:path>
              <a:path w="2190750" h="2857500">
                <a:moveTo>
                  <a:pt x="59880" y="1003300"/>
                </a:moveTo>
                <a:lnTo>
                  <a:pt x="54635" y="1003300"/>
                </a:lnTo>
                <a:lnTo>
                  <a:pt x="51358" y="1016000"/>
                </a:lnTo>
                <a:lnTo>
                  <a:pt x="50203" y="1028700"/>
                </a:lnTo>
                <a:lnTo>
                  <a:pt x="113728" y="1028700"/>
                </a:lnTo>
                <a:lnTo>
                  <a:pt x="108252" y="1016000"/>
                </a:lnTo>
                <a:lnTo>
                  <a:pt x="59499" y="1016000"/>
                </a:lnTo>
                <a:lnTo>
                  <a:pt x="59880" y="1003300"/>
                </a:lnTo>
                <a:close/>
              </a:path>
              <a:path w="2190750" h="2857500">
                <a:moveTo>
                  <a:pt x="2079764" y="1016000"/>
                </a:moveTo>
                <a:lnTo>
                  <a:pt x="2075700" y="1016000"/>
                </a:lnTo>
                <a:lnTo>
                  <a:pt x="2080094" y="1028700"/>
                </a:lnTo>
                <a:lnTo>
                  <a:pt x="2079764" y="1016000"/>
                </a:lnTo>
                <a:close/>
              </a:path>
              <a:path w="2190750" h="2857500">
                <a:moveTo>
                  <a:pt x="2134438" y="1003300"/>
                </a:moveTo>
                <a:lnTo>
                  <a:pt x="2060576" y="1003300"/>
                </a:lnTo>
                <a:lnTo>
                  <a:pt x="2061294" y="1016000"/>
                </a:lnTo>
                <a:lnTo>
                  <a:pt x="2082284" y="1016000"/>
                </a:lnTo>
                <a:lnTo>
                  <a:pt x="2082550" y="1028700"/>
                </a:lnTo>
                <a:lnTo>
                  <a:pt x="2125891" y="1028700"/>
                </a:lnTo>
                <a:lnTo>
                  <a:pt x="2123135" y="1016000"/>
                </a:lnTo>
                <a:lnTo>
                  <a:pt x="2134438" y="1003300"/>
                </a:lnTo>
                <a:close/>
              </a:path>
              <a:path w="2190750" h="2857500">
                <a:moveTo>
                  <a:pt x="2133155" y="1016000"/>
                </a:moveTo>
                <a:lnTo>
                  <a:pt x="2131682" y="1028700"/>
                </a:lnTo>
                <a:lnTo>
                  <a:pt x="2132863" y="1028700"/>
                </a:lnTo>
                <a:lnTo>
                  <a:pt x="2133155" y="1016000"/>
                </a:lnTo>
                <a:close/>
              </a:path>
              <a:path w="2190750" h="2857500">
                <a:moveTo>
                  <a:pt x="114300" y="1003300"/>
                </a:moveTo>
                <a:lnTo>
                  <a:pt x="59880" y="1003300"/>
                </a:lnTo>
                <a:lnTo>
                  <a:pt x="64287" y="1016000"/>
                </a:lnTo>
                <a:lnTo>
                  <a:pt x="110331" y="1016000"/>
                </a:lnTo>
                <a:lnTo>
                  <a:pt x="114300" y="1003300"/>
                </a:lnTo>
                <a:close/>
              </a:path>
              <a:path w="2190750" h="2857500">
                <a:moveTo>
                  <a:pt x="128770" y="1003300"/>
                </a:moveTo>
                <a:lnTo>
                  <a:pt x="124904" y="1003300"/>
                </a:lnTo>
                <a:lnTo>
                  <a:pt x="125753" y="1016000"/>
                </a:lnTo>
                <a:lnTo>
                  <a:pt x="128770" y="1003300"/>
                </a:lnTo>
                <a:close/>
              </a:path>
              <a:path w="2190750" h="2857500">
                <a:moveTo>
                  <a:pt x="143735" y="1003300"/>
                </a:moveTo>
                <a:lnTo>
                  <a:pt x="141039" y="1003300"/>
                </a:lnTo>
                <a:lnTo>
                  <a:pt x="135470" y="1016000"/>
                </a:lnTo>
                <a:lnTo>
                  <a:pt x="143636" y="1016000"/>
                </a:lnTo>
                <a:lnTo>
                  <a:pt x="143735" y="1003300"/>
                </a:lnTo>
                <a:close/>
              </a:path>
              <a:path w="2190750" h="2857500">
                <a:moveTo>
                  <a:pt x="104495" y="977900"/>
                </a:moveTo>
                <a:lnTo>
                  <a:pt x="80657" y="977900"/>
                </a:lnTo>
                <a:lnTo>
                  <a:pt x="76847" y="990600"/>
                </a:lnTo>
                <a:lnTo>
                  <a:pt x="73253" y="990600"/>
                </a:lnTo>
                <a:lnTo>
                  <a:pt x="69303" y="1003300"/>
                </a:lnTo>
                <a:lnTo>
                  <a:pt x="100379" y="1003300"/>
                </a:lnTo>
                <a:lnTo>
                  <a:pt x="102844" y="990600"/>
                </a:lnTo>
                <a:lnTo>
                  <a:pt x="104495" y="977900"/>
                </a:lnTo>
                <a:close/>
              </a:path>
              <a:path w="2190750" h="2857500">
                <a:moveTo>
                  <a:pt x="104457" y="990600"/>
                </a:moveTo>
                <a:lnTo>
                  <a:pt x="102933" y="1003300"/>
                </a:lnTo>
                <a:lnTo>
                  <a:pt x="105029" y="1003300"/>
                </a:lnTo>
                <a:lnTo>
                  <a:pt x="105296" y="1002763"/>
                </a:lnTo>
                <a:lnTo>
                  <a:pt x="104457" y="990600"/>
                </a:lnTo>
                <a:close/>
              </a:path>
              <a:path w="2190750" h="2857500">
                <a:moveTo>
                  <a:pt x="124752" y="977900"/>
                </a:moveTo>
                <a:lnTo>
                  <a:pt x="113995" y="977900"/>
                </a:lnTo>
                <a:lnTo>
                  <a:pt x="111374" y="990600"/>
                </a:lnTo>
                <a:lnTo>
                  <a:pt x="105296" y="1002763"/>
                </a:lnTo>
                <a:lnTo>
                  <a:pt x="105333" y="1003300"/>
                </a:lnTo>
                <a:lnTo>
                  <a:pt x="122148" y="1003300"/>
                </a:lnTo>
                <a:lnTo>
                  <a:pt x="122123" y="990600"/>
                </a:lnTo>
                <a:lnTo>
                  <a:pt x="124752" y="977900"/>
                </a:lnTo>
                <a:close/>
              </a:path>
              <a:path w="2190750" h="2857500">
                <a:moveTo>
                  <a:pt x="130149" y="990600"/>
                </a:moveTo>
                <a:lnTo>
                  <a:pt x="126568" y="1003300"/>
                </a:lnTo>
                <a:lnTo>
                  <a:pt x="132016" y="1003300"/>
                </a:lnTo>
                <a:lnTo>
                  <a:pt x="130149" y="990600"/>
                </a:lnTo>
                <a:close/>
              </a:path>
              <a:path w="2190750" h="2857500">
                <a:moveTo>
                  <a:pt x="2041245" y="990600"/>
                </a:moveTo>
                <a:lnTo>
                  <a:pt x="2038985" y="990600"/>
                </a:lnTo>
                <a:lnTo>
                  <a:pt x="2037829" y="1003300"/>
                </a:lnTo>
                <a:lnTo>
                  <a:pt x="2040902" y="1003300"/>
                </a:lnTo>
                <a:lnTo>
                  <a:pt x="2041245" y="990600"/>
                </a:lnTo>
                <a:close/>
              </a:path>
              <a:path w="2190750" h="2857500">
                <a:moveTo>
                  <a:pt x="2066480" y="990600"/>
                </a:moveTo>
                <a:lnTo>
                  <a:pt x="2066150" y="990600"/>
                </a:lnTo>
                <a:lnTo>
                  <a:pt x="2063521" y="1003300"/>
                </a:lnTo>
                <a:lnTo>
                  <a:pt x="2066340" y="1003300"/>
                </a:lnTo>
                <a:lnTo>
                  <a:pt x="2066480" y="990600"/>
                </a:lnTo>
                <a:close/>
              </a:path>
              <a:path w="2190750" h="2857500">
                <a:moveTo>
                  <a:pt x="2096681" y="990600"/>
                </a:moveTo>
                <a:lnTo>
                  <a:pt x="2067344" y="990600"/>
                </a:lnTo>
                <a:lnTo>
                  <a:pt x="2072055" y="1003300"/>
                </a:lnTo>
                <a:lnTo>
                  <a:pt x="2095525" y="1003300"/>
                </a:lnTo>
                <a:lnTo>
                  <a:pt x="2096681" y="990600"/>
                </a:lnTo>
                <a:close/>
              </a:path>
              <a:path w="2190750" h="2857500">
                <a:moveTo>
                  <a:pt x="2123541" y="990600"/>
                </a:moveTo>
                <a:lnTo>
                  <a:pt x="2098941" y="990600"/>
                </a:lnTo>
                <a:lnTo>
                  <a:pt x="2098598" y="1003300"/>
                </a:lnTo>
                <a:lnTo>
                  <a:pt x="2120163" y="1003300"/>
                </a:lnTo>
                <a:lnTo>
                  <a:pt x="2123541" y="990600"/>
                </a:lnTo>
                <a:close/>
              </a:path>
              <a:path w="2190750" h="2857500">
                <a:moveTo>
                  <a:pt x="2132685" y="990600"/>
                </a:moveTo>
                <a:lnTo>
                  <a:pt x="2123541" y="990600"/>
                </a:lnTo>
                <a:lnTo>
                  <a:pt x="2129434" y="1003300"/>
                </a:lnTo>
                <a:lnTo>
                  <a:pt x="2133409" y="1003300"/>
                </a:lnTo>
                <a:lnTo>
                  <a:pt x="2132685" y="990600"/>
                </a:lnTo>
                <a:close/>
              </a:path>
              <a:path w="2190750" h="2857500">
                <a:moveTo>
                  <a:pt x="132083" y="989535"/>
                </a:moveTo>
                <a:lnTo>
                  <a:pt x="131063" y="990600"/>
                </a:lnTo>
                <a:lnTo>
                  <a:pt x="132486" y="990600"/>
                </a:lnTo>
                <a:lnTo>
                  <a:pt x="132083" y="989535"/>
                </a:lnTo>
                <a:close/>
              </a:path>
              <a:path w="2190750" h="2857500">
                <a:moveTo>
                  <a:pt x="145567" y="977900"/>
                </a:moveTo>
                <a:lnTo>
                  <a:pt x="143230" y="977900"/>
                </a:lnTo>
                <a:lnTo>
                  <a:pt x="142731" y="978421"/>
                </a:lnTo>
                <a:lnTo>
                  <a:pt x="142938" y="990600"/>
                </a:lnTo>
                <a:lnTo>
                  <a:pt x="145072" y="990600"/>
                </a:lnTo>
                <a:lnTo>
                  <a:pt x="145567" y="977900"/>
                </a:lnTo>
                <a:close/>
              </a:path>
              <a:path w="2190750" h="2857500">
                <a:moveTo>
                  <a:pt x="148907" y="977900"/>
                </a:moveTo>
                <a:lnTo>
                  <a:pt x="145567" y="977900"/>
                </a:lnTo>
                <a:lnTo>
                  <a:pt x="147065" y="990600"/>
                </a:lnTo>
                <a:lnTo>
                  <a:pt x="149237" y="990600"/>
                </a:lnTo>
                <a:lnTo>
                  <a:pt x="148907" y="977900"/>
                </a:lnTo>
                <a:close/>
              </a:path>
              <a:path w="2190750" h="2857500">
                <a:moveTo>
                  <a:pt x="2045373" y="977900"/>
                </a:moveTo>
                <a:lnTo>
                  <a:pt x="2041740" y="977900"/>
                </a:lnTo>
                <a:lnTo>
                  <a:pt x="2035594" y="990600"/>
                </a:lnTo>
                <a:lnTo>
                  <a:pt x="2050859" y="990600"/>
                </a:lnTo>
                <a:lnTo>
                  <a:pt x="2045373" y="977900"/>
                </a:lnTo>
                <a:close/>
              </a:path>
              <a:path w="2190750" h="2857500">
                <a:moveTo>
                  <a:pt x="2056371" y="977900"/>
                </a:moveTo>
                <a:lnTo>
                  <a:pt x="2055279" y="977900"/>
                </a:lnTo>
                <a:lnTo>
                  <a:pt x="2053780" y="990600"/>
                </a:lnTo>
                <a:lnTo>
                  <a:pt x="2056320" y="990600"/>
                </a:lnTo>
                <a:lnTo>
                  <a:pt x="2056371" y="977900"/>
                </a:lnTo>
                <a:close/>
              </a:path>
              <a:path w="2190750" h="2857500">
                <a:moveTo>
                  <a:pt x="2126437" y="965200"/>
                </a:moveTo>
                <a:lnTo>
                  <a:pt x="2114448" y="965200"/>
                </a:lnTo>
                <a:lnTo>
                  <a:pt x="2112962" y="977900"/>
                </a:lnTo>
                <a:lnTo>
                  <a:pt x="2062487" y="977900"/>
                </a:lnTo>
                <a:lnTo>
                  <a:pt x="2064522" y="990600"/>
                </a:lnTo>
                <a:lnTo>
                  <a:pt x="2130640" y="990600"/>
                </a:lnTo>
                <a:lnTo>
                  <a:pt x="2128367" y="977900"/>
                </a:lnTo>
                <a:lnTo>
                  <a:pt x="2126437" y="965200"/>
                </a:lnTo>
                <a:close/>
              </a:path>
              <a:path w="2190750" h="2857500">
                <a:moveTo>
                  <a:pt x="142722" y="977900"/>
                </a:moveTo>
                <a:lnTo>
                  <a:pt x="127685" y="977900"/>
                </a:lnTo>
                <a:lnTo>
                  <a:pt x="132083" y="989535"/>
                </a:lnTo>
                <a:lnTo>
                  <a:pt x="142731" y="978421"/>
                </a:lnTo>
                <a:lnTo>
                  <a:pt x="142722" y="977900"/>
                </a:lnTo>
                <a:close/>
              </a:path>
              <a:path w="2190750" h="2857500">
                <a:moveTo>
                  <a:pt x="76161" y="965200"/>
                </a:moveTo>
                <a:lnTo>
                  <a:pt x="71031" y="965200"/>
                </a:lnTo>
                <a:lnTo>
                  <a:pt x="73748" y="977900"/>
                </a:lnTo>
                <a:lnTo>
                  <a:pt x="76161" y="965200"/>
                </a:lnTo>
                <a:close/>
              </a:path>
              <a:path w="2190750" h="2857500">
                <a:moveTo>
                  <a:pt x="139115" y="965200"/>
                </a:moveTo>
                <a:lnTo>
                  <a:pt x="76161" y="965200"/>
                </a:lnTo>
                <a:lnTo>
                  <a:pt x="78981" y="977900"/>
                </a:lnTo>
                <a:lnTo>
                  <a:pt x="144043" y="977900"/>
                </a:lnTo>
                <a:lnTo>
                  <a:pt x="144157" y="976606"/>
                </a:lnTo>
                <a:lnTo>
                  <a:pt x="139115" y="965200"/>
                </a:lnTo>
                <a:close/>
              </a:path>
              <a:path w="2190750" h="2857500">
                <a:moveTo>
                  <a:pt x="145161" y="965200"/>
                </a:moveTo>
                <a:lnTo>
                  <a:pt x="144157" y="976606"/>
                </a:lnTo>
                <a:lnTo>
                  <a:pt x="144729" y="977900"/>
                </a:lnTo>
                <a:lnTo>
                  <a:pt x="146354" y="977900"/>
                </a:lnTo>
                <a:lnTo>
                  <a:pt x="145161" y="965200"/>
                </a:lnTo>
                <a:close/>
              </a:path>
              <a:path w="2190750" h="2857500">
                <a:moveTo>
                  <a:pt x="2044466" y="965200"/>
                </a:moveTo>
                <a:lnTo>
                  <a:pt x="2035289" y="965200"/>
                </a:lnTo>
                <a:lnTo>
                  <a:pt x="2040293" y="977900"/>
                </a:lnTo>
                <a:lnTo>
                  <a:pt x="2042659" y="977900"/>
                </a:lnTo>
                <a:lnTo>
                  <a:pt x="2044466" y="965200"/>
                </a:lnTo>
                <a:close/>
              </a:path>
              <a:path w="2190750" h="2857500">
                <a:moveTo>
                  <a:pt x="2110308" y="965200"/>
                </a:moveTo>
                <a:lnTo>
                  <a:pt x="2054326" y="965200"/>
                </a:lnTo>
                <a:lnTo>
                  <a:pt x="2059627" y="977900"/>
                </a:lnTo>
                <a:lnTo>
                  <a:pt x="2112962" y="977900"/>
                </a:lnTo>
                <a:lnTo>
                  <a:pt x="2110308" y="965200"/>
                </a:lnTo>
                <a:close/>
              </a:path>
              <a:path w="2190750" h="2857500">
                <a:moveTo>
                  <a:pt x="140600" y="939800"/>
                </a:moveTo>
                <a:lnTo>
                  <a:pt x="69516" y="939800"/>
                </a:lnTo>
                <a:lnTo>
                  <a:pt x="66900" y="952500"/>
                </a:lnTo>
                <a:lnTo>
                  <a:pt x="66775" y="965200"/>
                </a:lnTo>
                <a:lnTo>
                  <a:pt x="116179" y="965200"/>
                </a:lnTo>
                <a:lnTo>
                  <a:pt x="120535" y="952500"/>
                </a:lnTo>
                <a:lnTo>
                  <a:pt x="142982" y="952500"/>
                </a:lnTo>
                <a:lnTo>
                  <a:pt x="140600" y="939800"/>
                </a:lnTo>
                <a:close/>
              </a:path>
              <a:path w="2190750" h="2857500">
                <a:moveTo>
                  <a:pt x="135623" y="952500"/>
                </a:moveTo>
                <a:lnTo>
                  <a:pt x="120535" y="952500"/>
                </a:lnTo>
                <a:lnTo>
                  <a:pt x="120815" y="965200"/>
                </a:lnTo>
                <a:lnTo>
                  <a:pt x="134327" y="965200"/>
                </a:lnTo>
                <a:lnTo>
                  <a:pt x="135623" y="952500"/>
                </a:lnTo>
                <a:close/>
              </a:path>
              <a:path w="2190750" h="2857500">
                <a:moveTo>
                  <a:pt x="158659" y="952500"/>
                </a:moveTo>
                <a:lnTo>
                  <a:pt x="136296" y="952500"/>
                </a:lnTo>
                <a:lnTo>
                  <a:pt x="142252" y="965200"/>
                </a:lnTo>
                <a:lnTo>
                  <a:pt x="158191" y="965200"/>
                </a:lnTo>
                <a:lnTo>
                  <a:pt x="158659" y="952500"/>
                </a:lnTo>
                <a:close/>
              </a:path>
              <a:path w="2190750" h="2857500">
                <a:moveTo>
                  <a:pt x="2043172" y="939800"/>
                </a:moveTo>
                <a:lnTo>
                  <a:pt x="2029917" y="939800"/>
                </a:lnTo>
                <a:lnTo>
                  <a:pt x="2041258" y="952500"/>
                </a:lnTo>
                <a:lnTo>
                  <a:pt x="2033346" y="952500"/>
                </a:lnTo>
                <a:lnTo>
                  <a:pt x="2033752" y="965200"/>
                </a:lnTo>
                <a:lnTo>
                  <a:pt x="2047925" y="965200"/>
                </a:lnTo>
                <a:lnTo>
                  <a:pt x="2044036" y="952500"/>
                </a:lnTo>
                <a:lnTo>
                  <a:pt x="2043172" y="939800"/>
                </a:lnTo>
                <a:close/>
              </a:path>
              <a:path w="2190750" h="2857500">
                <a:moveTo>
                  <a:pt x="2065961" y="952500"/>
                </a:moveTo>
                <a:lnTo>
                  <a:pt x="2058688" y="952500"/>
                </a:lnTo>
                <a:lnTo>
                  <a:pt x="2054237" y="965200"/>
                </a:lnTo>
                <a:lnTo>
                  <a:pt x="2070088" y="965200"/>
                </a:lnTo>
                <a:lnTo>
                  <a:pt x="2065961" y="952500"/>
                </a:lnTo>
                <a:close/>
              </a:path>
              <a:path w="2190750" h="2857500">
                <a:moveTo>
                  <a:pt x="2120480" y="952500"/>
                </a:moveTo>
                <a:lnTo>
                  <a:pt x="2073554" y="952500"/>
                </a:lnTo>
                <a:lnTo>
                  <a:pt x="2070088" y="965200"/>
                </a:lnTo>
                <a:lnTo>
                  <a:pt x="2118677" y="965200"/>
                </a:lnTo>
                <a:lnTo>
                  <a:pt x="2120480" y="952500"/>
                </a:lnTo>
                <a:close/>
              </a:path>
              <a:path w="2190750" h="2857500">
                <a:moveTo>
                  <a:pt x="2129828" y="952500"/>
                </a:moveTo>
                <a:lnTo>
                  <a:pt x="2124621" y="952500"/>
                </a:lnTo>
                <a:lnTo>
                  <a:pt x="2130666" y="965200"/>
                </a:lnTo>
                <a:lnTo>
                  <a:pt x="2129828" y="952500"/>
                </a:lnTo>
                <a:close/>
              </a:path>
              <a:path w="2190750" h="2857500">
                <a:moveTo>
                  <a:pt x="157543" y="939800"/>
                </a:moveTo>
                <a:lnTo>
                  <a:pt x="155511" y="939800"/>
                </a:lnTo>
                <a:lnTo>
                  <a:pt x="150558" y="952500"/>
                </a:lnTo>
                <a:lnTo>
                  <a:pt x="157372" y="952500"/>
                </a:lnTo>
                <a:lnTo>
                  <a:pt x="157543" y="939800"/>
                </a:lnTo>
                <a:close/>
              </a:path>
              <a:path w="2190750" h="2857500">
                <a:moveTo>
                  <a:pt x="2068334" y="939800"/>
                </a:moveTo>
                <a:lnTo>
                  <a:pt x="2050217" y="939800"/>
                </a:lnTo>
                <a:lnTo>
                  <a:pt x="2055909" y="952500"/>
                </a:lnTo>
                <a:lnTo>
                  <a:pt x="2063978" y="952500"/>
                </a:lnTo>
                <a:lnTo>
                  <a:pt x="2068334" y="939800"/>
                </a:lnTo>
                <a:close/>
              </a:path>
              <a:path w="2190750" h="2857500">
                <a:moveTo>
                  <a:pt x="2120582" y="939800"/>
                </a:moveTo>
                <a:lnTo>
                  <a:pt x="2068334" y="939800"/>
                </a:lnTo>
                <a:lnTo>
                  <a:pt x="2076500" y="952500"/>
                </a:lnTo>
                <a:lnTo>
                  <a:pt x="2123236" y="952500"/>
                </a:lnTo>
                <a:lnTo>
                  <a:pt x="2120582" y="939800"/>
                </a:lnTo>
                <a:close/>
              </a:path>
              <a:path w="2190750" h="2857500">
                <a:moveTo>
                  <a:pt x="69037" y="927100"/>
                </a:moveTo>
                <a:lnTo>
                  <a:pt x="66522" y="939800"/>
                </a:lnTo>
                <a:lnTo>
                  <a:pt x="69659" y="939800"/>
                </a:lnTo>
                <a:lnTo>
                  <a:pt x="69037" y="927100"/>
                </a:lnTo>
                <a:close/>
              </a:path>
              <a:path w="2190750" h="2857500">
                <a:moveTo>
                  <a:pt x="77139" y="927100"/>
                </a:moveTo>
                <a:lnTo>
                  <a:pt x="72732" y="939800"/>
                </a:lnTo>
                <a:lnTo>
                  <a:pt x="78308" y="939800"/>
                </a:lnTo>
                <a:lnTo>
                  <a:pt x="77139" y="927100"/>
                </a:lnTo>
                <a:close/>
              </a:path>
              <a:path w="2190750" h="2857500">
                <a:moveTo>
                  <a:pt x="141135" y="914400"/>
                </a:moveTo>
                <a:lnTo>
                  <a:pt x="85382" y="914400"/>
                </a:lnTo>
                <a:lnTo>
                  <a:pt x="82245" y="927100"/>
                </a:lnTo>
                <a:lnTo>
                  <a:pt x="83477" y="939800"/>
                </a:lnTo>
                <a:lnTo>
                  <a:pt x="140044" y="939800"/>
                </a:lnTo>
                <a:lnTo>
                  <a:pt x="140601" y="927100"/>
                </a:lnTo>
                <a:lnTo>
                  <a:pt x="141312" y="927100"/>
                </a:lnTo>
                <a:lnTo>
                  <a:pt x="141135" y="914400"/>
                </a:lnTo>
                <a:close/>
              </a:path>
              <a:path w="2190750" h="2857500">
                <a:moveTo>
                  <a:pt x="149720" y="927100"/>
                </a:moveTo>
                <a:lnTo>
                  <a:pt x="146265" y="927100"/>
                </a:lnTo>
                <a:lnTo>
                  <a:pt x="145262" y="939800"/>
                </a:lnTo>
                <a:lnTo>
                  <a:pt x="151295" y="939800"/>
                </a:lnTo>
                <a:lnTo>
                  <a:pt x="149720" y="927100"/>
                </a:lnTo>
                <a:close/>
              </a:path>
              <a:path w="2190750" h="2857500">
                <a:moveTo>
                  <a:pt x="2105152" y="927100"/>
                </a:moveTo>
                <a:lnTo>
                  <a:pt x="2033422" y="927100"/>
                </a:lnTo>
                <a:lnTo>
                  <a:pt x="2029955" y="939800"/>
                </a:lnTo>
                <a:lnTo>
                  <a:pt x="2110994" y="939800"/>
                </a:lnTo>
                <a:lnTo>
                  <a:pt x="2105152" y="927100"/>
                </a:lnTo>
                <a:close/>
              </a:path>
              <a:path w="2190750" h="2857500">
                <a:moveTo>
                  <a:pt x="2113267" y="914400"/>
                </a:moveTo>
                <a:lnTo>
                  <a:pt x="2113165" y="927100"/>
                </a:lnTo>
                <a:lnTo>
                  <a:pt x="2112899" y="927100"/>
                </a:lnTo>
                <a:lnTo>
                  <a:pt x="2112479" y="939800"/>
                </a:lnTo>
                <a:lnTo>
                  <a:pt x="2119820" y="939800"/>
                </a:lnTo>
                <a:lnTo>
                  <a:pt x="2113267" y="914400"/>
                </a:lnTo>
                <a:close/>
              </a:path>
              <a:path w="2190750" h="2857500">
                <a:moveTo>
                  <a:pt x="85382" y="914400"/>
                </a:moveTo>
                <a:lnTo>
                  <a:pt x="78491" y="914400"/>
                </a:lnTo>
                <a:lnTo>
                  <a:pt x="78689" y="927100"/>
                </a:lnTo>
                <a:lnTo>
                  <a:pt x="79819" y="927100"/>
                </a:lnTo>
                <a:lnTo>
                  <a:pt x="85382" y="914400"/>
                </a:lnTo>
                <a:close/>
              </a:path>
              <a:path w="2190750" h="2857500">
                <a:moveTo>
                  <a:pt x="171678" y="901700"/>
                </a:moveTo>
                <a:lnTo>
                  <a:pt x="163998" y="901700"/>
                </a:lnTo>
                <a:lnTo>
                  <a:pt x="156509" y="914400"/>
                </a:lnTo>
                <a:lnTo>
                  <a:pt x="150507" y="914400"/>
                </a:lnTo>
                <a:lnTo>
                  <a:pt x="157822" y="927100"/>
                </a:lnTo>
                <a:lnTo>
                  <a:pt x="161850" y="927100"/>
                </a:lnTo>
                <a:lnTo>
                  <a:pt x="166927" y="914400"/>
                </a:lnTo>
                <a:lnTo>
                  <a:pt x="171678" y="901700"/>
                </a:lnTo>
                <a:close/>
              </a:path>
              <a:path w="2190750" h="2857500">
                <a:moveTo>
                  <a:pt x="2034343" y="914400"/>
                </a:moveTo>
                <a:lnTo>
                  <a:pt x="2031515" y="914400"/>
                </a:lnTo>
                <a:lnTo>
                  <a:pt x="2034057" y="927100"/>
                </a:lnTo>
                <a:lnTo>
                  <a:pt x="2040447" y="927100"/>
                </a:lnTo>
                <a:lnTo>
                  <a:pt x="2034343" y="914400"/>
                </a:lnTo>
                <a:close/>
              </a:path>
              <a:path w="2190750" h="2857500">
                <a:moveTo>
                  <a:pt x="2043811" y="914400"/>
                </a:moveTo>
                <a:lnTo>
                  <a:pt x="2040572" y="914400"/>
                </a:lnTo>
                <a:lnTo>
                  <a:pt x="2043176" y="927100"/>
                </a:lnTo>
                <a:lnTo>
                  <a:pt x="2043811" y="914400"/>
                </a:lnTo>
                <a:close/>
              </a:path>
              <a:path w="2190750" h="2857500">
                <a:moveTo>
                  <a:pt x="2101168" y="914400"/>
                </a:moveTo>
                <a:lnTo>
                  <a:pt x="2047519" y="914400"/>
                </a:lnTo>
                <a:lnTo>
                  <a:pt x="2047139" y="927100"/>
                </a:lnTo>
                <a:lnTo>
                  <a:pt x="2103310" y="927100"/>
                </a:lnTo>
                <a:lnTo>
                  <a:pt x="2101168" y="914400"/>
                </a:lnTo>
                <a:close/>
              </a:path>
              <a:path w="2190750" h="2857500">
                <a:moveTo>
                  <a:pt x="142814" y="901700"/>
                </a:moveTo>
                <a:lnTo>
                  <a:pt x="90331" y="901700"/>
                </a:lnTo>
                <a:lnTo>
                  <a:pt x="83796" y="914400"/>
                </a:lnTo>
                <a:lnTo>
                  <a:pt x="146481" y="914400"/>
                </a:lnTo>
                <a:lnTo>
                  <a:pt x="142814" y="901700"/>
                </a:lnTo>
                <a:close/>
              </a:path>
              <a:path w="2190750" h="2857500">
                <a:moveTo>
                  <a:pt x="2030276" y="901700"/>
                </a:moveTo>
                <a:lnTo>
                  <a:pt x="2025789" y="901700"/>
                </a:lnTo>
                <a:lnTo>
                  <a:pt x="2021903" y="914400"/>
                </a:lnTo>
                <a:lnTo>
                  <a:pt x="2026246" y="914400"/>
                </a:lnTo>
                <a:lnTo>
                  <a:pt x="2030276" y="901700"/>
                </a:lnTo>
                <a:close/>
              </a:path>
              <a:path w="2190750" h="2857500">
                <a:moveTo>
                  <a:pt x="2048344" y="901700"/>
                </a:moveTo>
                <a:lnTo>
                  <a:pt x="2047506" y="914400"/>
                </a:lnTo>
                <a:lnTo>
                  <a:pt x="2053513" y="914400"/>
                </a:lnTo>
                <a:lnTo>
                  <a:pt x="2048344" y="901700"/>
                </a:lnTo>
                <a:close/>
              </a:path>
              <a:path w="2190750" h="2857500">
                <a:moveTo>
                  <a:pt x="2090483" y="901700"/>
                </a:moveTo>
                <a:lnTo>
                  <a:pt x="2059412" y="901700"/>
                </a:lnTo>
                <a:lnTo>
                  <a:pt x="2058685" y="914400"/>
                </a:lnTo>
                <a:lnTo>
                  <a:pt x="2090610" y="914400"/>
                </a:lnTo>
                <a:lnTo>
                  <a:pt x="2090483" y="901700"/>
                </a:lnTo>
                <a:close/>
              </a:path>
              <a:path w="2190750" h="2857500">
                <a:moveTo>
                  <a:pt x="2098223" y="863600"/>
                </a:moveTo>
                <a:lnTo>
                  <a:pt x="2093722" y="863600"/>
                </a:lnTo>
                <a:lnTo>
                  <a:pt x="2092020" y="876300"/>
                </a:lnTo>
                <a:lnTo>
                  <a:pt x="2099017" y="876300"/>
                </a:lnTo>
                <a:lnTo>
                  <a:pt x="2102243" y="889000"/>
                </a:lnTo>
                <a:lnTo>
                  <a:pt x="2042106" y="889000"/>
                </a:lnTo>
                <a:lnTo>
                  <a:pt x="2046185" y="901700"/>
                </a:lnTo>
                <a:lnTo>
                  <a:pt x="2091397" y="901700"/>
                </a:lnTo>
                <a:lnTo>
                  <a:pt x="2098192" y="914400"/>
                </a:lnTo>
                <a:lnTo>
                  <a:pt x="2109647" y="914400"/>
                </a:lnTo>
                <a:lnTo>
                  <a:pt x="2109551" y="901700"/>
                </a:lnTo>
                <a:lnTo>
                  <a:pt x="2104445" y="889000"/>
                </a:lnTo>
                <a:lnTo>
                  <a:pt x="2098223" y="863600"/>
                </a:lnTo>
                <a:close/>
              </a:path>
              <a:path w="2190750" h="2857500">
                <a:moveTo>
                  <a:pt x="155125" y="889000"/>
                </a:moveTo>
                <a:lnTo>
                  <a:pt x="92703" y="889000"/>
                </a:lnTo>
                <a:lnTo>
                  <a:pt x="93827" y="901700"/>
                </a:lnTo>
                <a:lnTo>
                  <a:pt x="147100" y="901700"/>
                </a:lnTo>
                <a:lnTo>
                  <a:pt x="155125" y="889000"/>
                </a:lnTo>
                <a:close/>
              </a:path>
              <a:path w="2190750" h="2857500">
                <a:moveTo>
                  <a:pt x="160540" y="889000"/>
                </a:moveTo>
                <a:lnTo>
                  <a:pt x="157048" y="901700"/>
                </a:lnTo>
                <a:lnTo>
                  <a:pt x="164147" y="901700"/>
                </a:lnTo>
                <a:lnTo>
                  <a:pt x="160540" y="889000"/>
                </a:lnTo>
                <a:close/>
              </a:path>
              <a:path w="2190750" h="2857500">
                <a:moveTo>
                  <a:pt x="174040" y="889000"/>
                </a:moveTo>
                <a:lnTo>
                  <a:pt x="166840" y="901266"/>
                </a:lnTo>
                <a:lnTo>
                  <a:pt x="166777" y="901700"/>
                </a:lnTo>
                <a:lnTo>
                  <a:pt x="173824" y="901700"/>
                </a:lnTo>
                <a:lnTo>
                  <a:pt x="174040" y="889000"/>
                </a:lnTo>
                <a:close/>
              </a:path>
              <a:path w="2190750" h="2857500">
                <a:moveTo>
                  <a:pt x="2022424" y="876300"/>
                </a:moveTo>
                <a:lnTo>
                  <a:pt x="2018017" y="889000"/>
                </a:lnTo>
                <a:lnTo>
                  <a:pt x="2021370" y="901700"/>
                </a:lnTo>
                <a:lnTo>
                  <a:pt x="2032234" y="901700"/>
                </a:lnTo>
                <a:lnTo>
                  <a:pt x="2033269" y="889000"/>
                </a:lnTo>
                <a:lnTo>
                  <a:pt x="2028723" y="889000"/>
                </a:lnTo>
                <a:lnTo>
                  <a:pt x="2022424" y="876300"/>
                </a:lnTo>
                <a:close/>
              </a:path>
              <a:path w="2190750" h="2857500">
                <a:moveTo>
                  <a:pt x="168084" y="889000"/>
                </a:moveTo>
                <a:lnTo>
                  <a:pt x="162674" y="889000"/>
                </a:lnTo>
                <a:lnTo>
                  <a:pt x="166637" y="901266"/>
                </a:lnTo>
                <a:lnTo>
                  <a:pt x="168084" y="889000"/>
                </a:lnTo>
                <a:close/>
              </a:path>
              <a:path w="2190750" h="2857500">
                <a:moveTo>
                  <a:pt x="92405" y="876300"/>
                </a:moveTo>
                <a:lnTo>
                  <a:pt x="88946" y="876300"/>
                </a:lnTo>
                <a:lnTo>
                  <a:pt x="89962" y="889000"/>
                </a:lnTo>
                <a:lnTo>
                  <a:pt x="93141" y="889000"/>
                </a:lnTo>
                <a:lnTo>
                  <a:pt x="92405" y="876300"/>
                </a:lnTo>
                <a:close/>
              </a:path>
              <a:path w="2190750" h="2857500">
                <a:moveTo>
                  <a:pt x="138074" y="876300"/>
                </a:moveTo>
                <a:lnTo>
                  <a:pt x="96138" y="876300"/>
                </a:lnTo>
                <a:lnTo>
                  <a:pt x="93141" y="889000"/>
                </a:lnTo>
                <a:lnTo>
                  <a:pt x="132130" y="889000"/>
                </a:lnTo>
                <a:lnTo>
                  <a:pt x="138074" y="876300"/>
                </a:lnTo>
                <a:close/>
              </a:path>
              <a:path w="2190750" h="2857500">
                <a:moveTo>
                  <a:pt x="175361" y="876300"/>
                </a:moveTo>
                <a:lnTo>
                  <a:pt x="139953" y="876300"/>
                </a:lnTo>
                <a:lnTo>
                  <a:pt x="136093" y="889000"/>
                </a:lnTo>
                <a:lnTo>
                  <a:pt x="177152" y="889000"/>
                </a:lnTo>
                <a:lnTo>
                  <a:pt x="175361" y="876300"/>
                </a:lnTo>
                <a:close/>
              </a:path>
              <a:path w="2190750" h="2857500">
                <a:moveTo>
                  <a:pt x="2015693" y="876300"/>
                </a:moveTo>
                <a:lnTo>
                  <a:pt x="2012226" y="876300"/>
                </a:lnTo>
                <a:lnTo>
                  <a:pt x="2010651" y="889000"/>
                </a:lnTo>
                <a:lnTo>
                  <a:pt x="2015959" y="889000"/>
                </a:lnTo>
                <a:lnTo>
                  <a:pt x="2015693" y="876300"/>
                </a:lnTo>
                <a:close/>
              </a:path>
              <a:path w="2190750" h="2857500">
                <a:moveTo>
                  <a:pt x="2064524" y="876300"/>
                </a:moveTo>
                <a:lnTo>
                  <a:pt x="2027950" y="876300"/>
                </a:lnTo>
                <a:lnTo>
                  <a:pt x="2028863" y="889000"/>
                </a:lnTo>
                <a:lnTo>
                  <a:pt x="2062530" y="889000"/>
                </a:lnTo>
                <a:lnTo>
                  <a:pt x="2064524" y="876300"/>
                </a:lnTo>
                <a:close/>
              </a:path>
              <a:path w="2190750" h="2857500">
                <a:moveTo>
                  <a:pt x="2095334" y="876300"/>
                </a:moveTo>
                <a:lnTo>
                  <a:pt x="2070303" y="876300"/>
                </a:lnTo>
                <a:lnTo>
                  <a:pt x="2069871" y="889000"/>
                </a:lnTo>
                <a:lnTo>
                  <a:pt x="2098116" y="889000"/>
                </a:lnTo>
                <a:lnTo>
                  <a:pt x="2095334" y="876300"/>
                </a:lnTo>
                <a:close/>
              </a:path>
              <a:path w="2190750" h="2857500">
                <a:moveTo>
                  <a:pt x="168212" y="850900"/>
                </a:moveTo>
                <a:lnTo>
                  <a:pt x="98969" y="850900"/>
                </a:lnTo>
                <a:lnTo>
                  <a:pt x="97902" y="863600"/>
                </a:lnTo>
                <a:lnTo>
                  <a:pt x="93002" y="876300"/>
                </a:lnTo>
                <a:lnTo>
                  <a:pt x="102273" y="876300"/>
                </a:lnTo>
                <a:lnTo>
                  <a:pt x="102933" y="863600"/>
                </a:lnTo>
                <a:lnTo>
                  <a:pt x="164912" y="863600"/>
                </a:lnTo>
                <a:lnTo>
                  <a:pt x="168212" y="850900"/>
                </a:lnTo>
                <a:close/>
              </a:path>
              <a:path w="2190750" h="2857500">
                <a:moveTo>
                  <a:pt x="105308" y="863600"/>
                </a:moveTo>
                <a:lnTo>
                  <a:pt x="104508" y="876300"/>
                </a:lnTo>
                <a:lnTo>
                  <a:pt x="106464" y="876300"/>
                </a:lnTo>
                <a:lnTo>
                  <a:pt x="105308" y="863600"/>
                </a:lnTo>
                <a:close/>
              </a:path>
              <a:path w="2190750" h="2857500">
                <a:moveTo>
                  <a:pt x="164912" y="863600"/>
                </a:moveTo>
                <a:lnTo>
                  <a:pt x="108699" y="863600"/>
                </a:lnTo>
                <a:lnTo>
                  <a:pt x="108889" y="876300"/>
                </a:lnTo>
                <a:lnTo>
                  <a:pt x="162027" y="876300"/>
                </a:lnTo>
                <a:lnTo>
                  <a:pt x="164912" y="863600"/>
                </a:lnTo>
                <a:close/>
              </a:path>
              <a:path w="2190750" h="2857500">
                <a:moveTo>
                  <a:pt x="180467" y="863600"/>
                </a:moveTo>
                <a:lnTo>
                  <a:pt x="174078" y="863600"/>
                </a:lnTo>
                <a:lnTo>
                  <a:pt x="178904" y="876300"/>
                </a:lnTo>
                <a:lnTo>
                  <a:pt x="180467" y="863600"/>
                </a:lnTo>
                <a:close/>
              </a:path>
              <a:path w="2190750" h="2857500">
                <a:moveTo>
                  <a:pt x="2090721" y="863600"/>
                </a:moveTo>
                <a:lnTo>
                  <a:pt x="2006123" y="863600"/>
                </a:lnTo>
                <a:lnTo>
                  <a:pt x="2011055" y="876300"/>
                </a:lnTo>
                <a:lnTo>
                  <a:pt x="2092020" y="876300"/>
                </a:lnTo>
                <a:lnTo>
                  <a:pt x="2090721" y="863600"/>
                </a:lnTo>
                <a:close/>
              </a:path>
              <a:path w="2190750" h="2857500">
                <a:moveTo>
                  <a:pt x="2021243" y="850900"/>
                </a:moveTo>
                <a:lnTo>
                  <a:pt x="2005520" y="850900"/>
                </a:lnTo>
                <a:lnTo>
                  <a:pt x="2010473" y="863600"/>
                </a:lnTo>
                <a:lnTo>
                  <a:pt x="2017204" y="863600"/>
                </a:lnTo>
                <a:lnTo>
                  <a:pt x="2021243" y="850900"/>
                </a:lnTo>
                <a:close/>
              </a:path>
              <a:path w="2190750" h="2857500">
                <a:moveTo>
                  <a:pt x="2075903" y="850900"/>
                </a:moveTo>
                <a:lnTo>
                  <a:pt x="2023465" y="850900"/>
                </a:lnTo>
                <a:lnTo>
                  <a:pt x="2032038" y="863600"/>
                </a:lnTo>
                <a:lnTo>
                  <a:pt x="2089721" y="863600"/>
                </a:lnTo>
                <a:lnTo>
                  <a:pt x="2075903" y="850900"/>
                </a:lnTo>
                <a:close/>
              </a:path>
              <a:path w="2190750" h="2857500">
                <a:moveTo>
                  <a:pt x="2103259" y="850900"/>
                </a:moveTo>
                <a:lnTo>
                  <a:pt x="2098192" y="850900"/>
                </a:lnTo>
                <a:lnTo>
                  <a:pt x="2099894" y="863600"/>
                </a:lnTo>
                <a:lnTo>
                  <a:pt x="2103640" y="863600"/>
                </a:lnTo>
                <a:lnTo>
                  <a:pt x="2103259" y="850900"/>
                </a:lnTo>
                <a:close/>
              </a:path>
              <a:path w="2190750" h="2857500">
                <a:moveTo>
                  <a:pt x="112775" y="825500"/>
                </a:moveTo>
                <a:lnTo>
                  <a:pt x="107661" y="825500"/>
                </a:lnTo>
                <a:lnTo>
                  <a:pt x="104165" y="838200"/>
                </a:lnTo>
                <a:lnTo>
                  <a:pt x="99844" y="850900"/>
                </a:lnTo>
                <a:lnTo>
                  <a:pt x="175323" y="850900"/>
                </a:lnTo>
                <a:lnTo>
                  <a:pt x="176531" y="839060"/>
                </a:lnTo>
                <a:lnTo>
                  <a:pt x="175844" y="838200"/>
                </a:lnTo>
                <a:lnTo>
                  <a:pt x="109347" y="838200"/>
                </a:lnTo>
                <a:lnTo>
                  <a:pt x="112775" y="825500"/>
                </a:lnTo>
                <a:close/>
              </a:path>
              <a:path w="2190750" h="2857500">
                <a:moveTo>
                  <a:pt x="192862" y="838200"/>
                </a:moveTo>
                <a:lnTo>
                  <a:pt x="176618" y="838200"/>
                </a:lnTo>
                <a:lnTo>
                  <a:pt x="176531" y="839060"/>
                </a:lnTo>
                <a:lnTo>
                  <a:pt x="185978" y="850900"/>
                </a:lnTo>
                <a:lnTo>
                  <a:pt x="192468" y="850900"/>
                </a:lnTo>
                <a:lnTo>
                  <a:pt x="192862" y="838200"/>
                </a:lnTo>
                <a:close/>
              </a:path>
              <a:path w="2190750" h="2857500">
                <a:moveTo>
                  <a:pt x="2008835" y="838200"/>
                </a:moveTo>
                <a:lnTo>
                  <a:pt x="2005050" y="838200"/>
                </a:lnTo>
                <a:lnTo>
                  <a:pt x="2008898" y="850900"/>
                </a:lnTo>
                <a:lnTo>
                  <a:pt x="2008835" y="838200"/>
                </a:lnTo>
                <a:close/>
              </a:path>
              <a:path w="2190750" h="2857500">
                <a:moveTo>
                  <a:pt x="2014893" y="838200"/>
                </a:moveTo>
                <a:lnTo>
                  <a:pt x="2009178" y="838200"/>
                </a:lnTo>
                <a:lnTo>
                  <a:pt x="2015540" y="850900"/>
                </a:lnTo>
                <a:lnTo>
                  <a:pt x="2017953" y="850900"/>
                </a:lnTo>
                <a:lnTo>
                  <a:pt x="2014893" y="838200"/>
                </a:lnTo>
                <a:close/>
              </a:path>
              <a:path w="2190750" h="2857500">
                <a:moveTo>
                  <a:pt x="2082429" y="838200"/>
                </a:moveTo>
                <a:lnTo>
                  <a:pt x="2026856" y="838200"/>
                </a:lnTo>
                <a:lnTo>
                  <a:pt x="2024951" y="850900"/>
                </a:lnTo>
                <a:lnTo>
                  <a:pt x="2078850" y="850900"/>
                </a:lnTo>
                <a:lnTo>
                  <a:pt x="2082429" y="838200"/>
                </a:lnTo>
                <a:close/>
              </a:path>
              <a:path w="2190750" h="2857500">
                <a:moveTo>
                  <a:pt x="176618" y="838200"/>
                </a:moveTo>
                <a:lnTo>
                  <a:pt x="175844" y="838200"/>
                </a:lnTo>
                <a:lnTo>
                  <a:pt x="176531" y="839060"/>
                </a:lnTo>
                <a:lnTo>
                  <a:pt x="176618" y="838200"/>
                </a:lnTo>
                <a:close/>
              </a:path>
              <a:path w="2190750" h="2857500">
                <a:moveTo>
                  <a:pt x="117195" y="825500"/>
                </a:moveTo>
                <a:lnTo>
                  <a:pt x="114388" y="825500"/>
                </a:lnTo>
                <a:lnTo>
                  <a:pt x="109347" y="838200"/>
                </a:lnTo>
                <a:lnTo>
                  <a:pt x="114846" y="838200"/>
                </a:lnTo>
                <a:lnTo>
                  <a:pt x="117195" y="825500"/>
                </a:lnTo>
                <a:close/>
              </a:path>
              <a:path w="2190750" h="2857500">
                <a:moveTo>
                  <a:pt x="182255" y="812800"/>
                </a:moveTo>
                <a:lnTo>
                  <a:pt x="180454" y="812800"/>
                </a:lnTo>
                <a:lnTo>
                  <a:pt x="172669" y="825500"/>
                </a:lnTo>
                <a:lnTo>
                  <a:pt x="118071" y="825500"/>
                </a:lnTo>
                <a:lnTo>
                  <a:pt x="123024" y="838200"/>
                </a:lnTo>
                <a:lnTo>
                  <a:pt x="184571" y="838200"/>
                </a:lnTo>
                <a:lnTo>
                  <a:pt x="182841" y="825500"/>
                </a:lnTo>
                <a:lnTo>
                  <a:pt x="182255" y="812800"/>
                </a:lnTo>
                <a:close/>
              </a:path>
              <a:path w="2190750" h="2857500">
                <a:moveTo>
                  <a:pt x="1995068" y="825500"/>
                </a:moveTo>
                <a:lnTo>
                  <a:pt x="1990940" y="825500"/>
                </a:lnTo>
                <a:lnTo>
                  <a:pt x="1993239" y="838200"/>
                </a:lnTo>
                <a:lnTo>
                  <a:pt x="2004758" y="838200"/>
                </a:lnTo>
                <a:lnTo>
                  <a:pt x="1995068" y="825500"/>
                </a:lnTo>
                <a:close/>
              </a:path>
              <a:path w="2190750" h="2857500">
                <a:moveTo>
                  <a:pt x="2074281" y="825500"/>
                </a:moveTo>
                <a:lnTo>
                  <a:pt x="2017318" y="825500"/>
                </a:lnTo>
                <a:lnTo>
                  <a:pt x="2014727" y="838200"/>
                </a:lnTo>
                <a:lnTo>
                  <a:pt x="2078621" y="838200"/>
                </a:lnTo>
                <a:lnTo>
                  <a:pt x="2074281" y="825500"/>
                </a:lnTo>
                <a:close/>
              </a:path>
              <a:path w="2190750" h="2857500">
                <a:moveTo>
                  <a:pt x="151129" y="812800"/>
                </a:moveTo>
                <a:lnTo>
                  <a:pt x="111030" y="812800"/>
                </a:lnTo>
                <a:lnTo>
                  <a:pt x="108658" y="825500"/>
                </a:lnTo>
                <a:lnTo>
                  <a:pt x="155889" y="825500"/>
                </a:lnTo>
                <a:lnTo>
                  <a:pt x="151129" y="812800"/>
                </a:lnTo>
                <a:close/>
              </a:path>
              <a:path w="2190750" h="2857500">
                <a:moveTo>
                  <a:pt x="165463" y="812800"/>
                </a:moveTo>
                <a:lnTo>
                  <a:pt x="151129" y="812800"/>
                </a:lnTo>
                <a:lnTo>
                  <a:pt x="155889" y="825500"/>
                </a:lnTo>
                <a:lnTo>
                  <a:pt x="162306" y="825500"/>
                </a:lnTo>
                <a:lnTo>
                  <a:pt x="165463" y="812800"/>
                </a:lnTo>
                <a:close/>
              </a:path>
              <a:path w="2190750" h="2857500">
                <a:moveTo>
                  <a:pt x="168186" y="812800"/>
                </a:moveTo>
                <a:lnTo>
                  <a:pt x="165463" y="812800"/>
                </a:lnTo>
                <a:lnTo>
                  <a:pt x="162306" y="825500"/>
                </a:lnTo>
                <a:lnTo>
                  <a:pt x="167347" y="825500"/>
                </a:lnTo>
                <a:lnTo>
                  <a:pt x="168186" y="812800"/>
                </a:lnTo>
                <a:close/>
              </a:path>
              <a:path w="2190750" h="2857500">
                <a:moveTo>
                  <a:pt x="180454" y="812800"/>
                </a:moveTo>
                <a:lnTo>
                  <a:pt x="178777" y="812800"/>
                </a:lnTo>
                <a:lnTo>
                  <a:pt x="169214" y="825500"/>
                </a:lnTo>
                <a:lnTo>
                  <a:pt x="172669" y="825500"/>
                </a:lnTo>
                <a:lnTo>
                  <a:pt x="180454" y="812800"/>
                </a:lnTo>
                <a:close/>
              </a:path>
              <a:path w="2190750" h="2857500">
                <a:moveTo>
                  <a:pt x="198042" y="812800"/>
                </a:moveTo>
                <a:lnTo>
                  <a:pt x="182255" y="812800"/>
                </a:lnTo>
                <a:lnTo>
                  <a:pt x="182841" y="825500"/>
                </a:lnTo>
                <a:lnTo>
                  <a:pt x="191630" y="825500"/>
                </a:lnTo>
                <a:lnTo>
                  <a:pt x="198042" y="812800"/>
                </a:lnTo>
                <a:close/>
              </a:path>
              <a:path w="2190750" h="2857500">
                <a:moveTo>
                  <a:pt x="203819" y="812800"/>
                </a:moveTo>
                <a:lnTo>
                  <a:pt x="198042" y="812800"/>
                </a:lnTo>
                <a:lnTo>
                  <a:pt x="201277" y="825500"/>
                </a:lnTo>
                <a:lnTo>
                  <a:pt x="203819" y="812800"/>
                </a:lnTo>
                <a:close/>
              </a:path>
              <a:path w="2190750" h="2857500">
                <a:moveTo>
                  <a:pt x="2079287" y="812800"/>
                </a:moveTo>
                <a:lnTo>
                  <a:pt x="1999153" y="812800"/>
                </a:lnTo>
                <a:lnTo>
                  <a:pt x="2001481" y="825500"/>
                </a:lnTo>
                <a:lnTo>
                  <a:pt x="2076045" y="825500"/>
                </a:lnTo>
                <a:lnTo>
                  <a:pt x="2079287" y="812800"/>
                </a:lnTo>
                <a:close/>
              </a:path>
              <a:path w="2190750" h="2857500">
                <a:moveTo>
                  <a:pt x="145516" y="800100"/>
                </a:moveTo>
                <a:lnTo>
                  <a:pt x="124544" y="800100"/>
                </a:lnTo>
                <a:lnTo>
                  <a:pt x="118656" y="812800"/>
                </a:lnTo>
                <a:lnTo>
                  <a:pt x="147761" y="812800"/>
                </a:lnTo>
                <a:lnTo>
                  <a:pt x="145516" y="800100"/>
                </a:lnTo>
                <a:close/>
              </a:path>
              <a:path w="2190750" h="2857500">
                <a:moveTo>
                  <a:pt x="146960" y="800100"/>
                </a:moveTo>
                <a:lnTo>
                  <a:pt x="145516" y="800100"/>
                </a:lnTo>
                <a:lnTo>
                  <a:pt x="147761" y="812800"/>
                </a:lnTo>
                <a:lnTo>
                  <a:pt x="152768" y="812800"/>
                </a:lnTo>
                <a:lnTo>
                  <a:pt x="146960" y="800100"/>
                </a:lnTo>
                <a:close/>
              </a:path>
              <a:path w="2190750" h="2857500">
                <a:moveTo>
                  <a:pt x="196860" y="800100"/>
                </a:moveTo>
                <a:lnTo>
                  <a:pt x="146960" y="800100"/>
                </a:lnTo>
                <a:lnTo>
                  <a:pt x="152768" y="812800"/>
                </a:lnTo>
                <a:lnTo>
                  <a:pt x="197548" y="812800"/>
                </a:lnTo>
                <a:lnTo>
                  <a:pt x="196860" y="800100"/>
                </a:lnTo>
                <a:close/>
              </a:path>
              <a:path w="2190750" h="2857500">
                <a:moveTo>
                  <a:pt x="208292" y="800100"/>
                </a:moveTo>
                <a:lnTo>
                  <a:pt x="204063" y="800100"/>
                </a:lnTo>
                <a:lnTo>
                  <a:pt x="198386" y="812800"/>
                </a:lnTo>
                <a:lnTo>
                  <a:pt x="208864" y="812800"/>
                </a:lnTo>
                <a:lnTo>
                  <a:pt x="208292" y="800100"/>
                </a:lnTo>
                <a:close/>
              </a:path>
              <a:path w="2190750" h="2857500">
                <a:moveTo>
                  <a:pt x="1981619" y="800100"/>
                </a:moveTo>
                <a:lnTo>
                  <a:pt x="1979485" y="800100"/>
                </a:lnTo>
                <a:lnTo>
                  <a:pt x="1982076" y="812800"/>
                </a:lnTo>
                <a:lnTo>
                  <a:pt x="1981619" y="800100"/>
                </a:lnTo>
                <a:close/>
              </a:path>
              <a:path w="2190750" h="2857500">
                <a:moveTo>
                  <a:pt x="1994344" y="800100"/>
                </a:moveTo>
                <a:lnTo>
                  <a:pt x="1992845" y="812800"/>
                </a:lnTo>
                <a:lnTo>
                  <a:pt x="1997506" y="812800"/>
                </a:lnTo>
                <a:lnTo>
                  <a:pt x="1994344" y="800100"/>
                </a:lnTo>
                <a:close/>
              </a:path>
              <a:path w="2190750" h="2857500">
                <a:moveTo>
                  <a:pt x="2013029" y="800100"/>
                </a:moveTo>
                <a:lnTo>
                  <a:pt x="1994950" y="800100"/>
                </a:lnTo>
                <a:lnTo>
                  <a:pt x="2004356" y="812800"/>
                </a:lnTo>
                <a:lnTo>
                  <a:pt x="2018664" y="812800"/>
                </a:lnTo>
                <a:lnTo>
                  <a:pt x="2013029" y="800100"/>
                </a:lnTo>
                <a:close/>
              </a:path>
              <a:path w="2190750" h="2857500">
                <a:moveTo>
                  <a:pt x="2064550" y="800100"/>
                </a:moveTo>
                <a:lnTo>
                  <a:pt x="2022395" y="800100"/>
                </a:lnTo>
                <a:lnTo>
                  <a:pt x="2025191" y="812800"/>
                </a:lnTo>
                <a:lnTo>
                  <a:pt x="2077389" y="812800"/>
                </a:lnTo>
                <a:lnTo>
                  <a:pt x="2064550" y="800100"/>
                </a:lnTo>
                <a:close/>
              </a:path>
              <a:path w="2190750" h="2857500">
                <a:moveTo>
                  <a:pt x="137541" y="787400"/>
                </a:moveTo>
                <a:lnTo>
                  <a:pt x="127368" y="787400"/>
                </a:lnTo>
                <a:lnTo>
                  <a:pt x="133838" y="800100"/>
                </a:lnTo>
                <a:lnTo>
                  <a:pt x="137541" y="787400"/>
                </a:lnTo>
                <a:close/>
              </a:path>
              <a:path w="2190750" h="2857500">
                <a:moveTo>
                  <a:pt x="203184" y="787400"/>
                </a:moveTo>
                <a:lnTo>
                  <a:pt x="158724" y="787400"/>
                </a:lnTo>
                <a:lnTo>
                  <a:pt x="155968" y="800100"/>
                </a:lnTo>
                <a:lnTo>
                  <a:pt x="199062" y="800100"/>
                </a:lnTo>
                <a:lnTo>
                  <a:pt x="203184" y="787400"/>
                </a:lnTo>
                <a:close/>
              </a:path>
              <a:path w="2190750" h="2857500">
                <a:moveTo>
                  <a:pt x="208495" y="787400"/>
                </a:moveTo>
                <a:lnTo>
                  <a:pt x="205333" y="800100"/>
                </a:lnTo>
                <a:lnTo>
                  <a:pt x="210972" y="800100"/>
                </a:lnTo>
                <a:lnTo>
                  <a:pt x="208495" y="787400"/>
                </a:lnTo>
                <a:close/>
              </a:path>
              <a:path w="2190750" h="2857500">
                <a:moveTo>
                  <a:pt x="2060536" y="787400"/>
                </a:moveTo>
                <a:lnTo>
                  <a:pt x="1983282" y="787400"/>
                </a:lnTo>
                <a:lnTo>
                  <a:pt x="1985387" y="800100"/>
                </a:lnTo>
                <a:lnTo>
                  <a:pt x="2058987" y="800100"/>
                </a:lnTo>
                <a:lnTo>
                  <a:pt x="2060536" y="787400"/>
                </a:lnTo>
                <a:close/>
              </a:path>
              <a:path w="2190750" h="2857500">
                <a:moveTo>
                  <a:pt x="2071128" y="787400"/>
                </a:moveTo>
                <a:lnTo>
                  <a:pt x="2060536" y="787400"/>
                </a:lnTo>
                <a:lnTo>
                  <a:pt x="2064118" y="800100"/>
                </a:lnTo>
                <a:lnTo>
                  <a:pt x="2072919" y="800100"/>
                </a:lnTo>
                <a:lnTo>
                  <a:pt x="2071128" y="787400"/>
                </a:lnTo>
                <a:close/>
              </a:path>
              <a:path w="2190750" h="2857500">
                <a:moveTo>
                  <a:pt x="175793" y="774700"/>
                </a:moveTo>
                <a:lnTo>
                  <a:pt x="128777" y="774700"/>
                </a:lnTo>
                <a:lnTo>
                  <a:pt x="116890" y="787400"/>
                </a:lnTo>
                <a:lnTo>
                  <a:pt x="173837" y="787400"/>
                </a:lnTo>
                <a:lnTo>
                  <a:pt x="175793" y="774700"/>
                </a:lnTo>
                <a:close/>
              </a:path>
              <a:path w="2190750" h="2857500">
                <a:moveTo>
                  <a:pt x="192109" y="774700"/>
                </a:moveTo>
                <a:lnTo>
                  <a:pt x="175793" y="774700"/>
                </a:lnTo>
                <a:lnTo>
                  <a:pt x="181419" y="787400"/>
                </a:lnTo>
                <a:lnTo>
                  <a:pt x="191568" y="787400"/>
                </a:lnTo>
                <a:lnTo>
                  <a:pt x="192109" y="774700"/>
                </a:lnTo>
                <a:close/>
              </a:path>
              <a:path w="2190750" h="2857500">
                <a:moveTo>
                  <a:pt x="199021" y="774700"/>
                </a:moveTo>
                <a:lnTo>
                  <a:pt x="198069" y="787400"/>
                </a:lnTo>
                <a:lnTo>
                  <a:pt x="205308" y="787400"/>
                </a:lnTo>
                <a:lnTo>
                  <a:pt x="199021" y="774700"/>
                </a:lnTo>
                <a:close/>
              </a:path>
              <a:path w="2190750" h="2857500">
                <a:moveTo>
                  <a:pt x="213182" y="762000"/>
                </a:moveTo>
                <a:lnTo>
                  <a:pt x="203822" y="762000"/>
                </a:lnTo>
                <a:lnTo>
                  <a:pt x="211010" y="774700"/>
                </a:lnTo>
                <a:lnTo>
                  <a:pt x="205308" y="787400"/>
                </a:lnTo>
                <a:lnTo>
                  <a:pt x="213744" y="787400"/>
                </a:lnTo>
                <a:lnTo>
                  <a:pt x="214971" y="774700"/>
                </a:lnTo>
                <a:lnTo>
                  <a:pt x="213182" y="762000"/>
                </a:lnTo>
                <a:close/>
              </a:path>
              <a:path w="2190750" h="2857500">
                <a:moveTo>
                  <a:pt x="225399" y="774700"/>
                </a:moveTo>
                <a:lnTo>
                  <a:pt x="217233" y="774700"/>
                </a:lnTo>
                <a:lnTo>
                  <a:pt x="221386" y="787400"/>
                </a:lnTo>
                <a:lnTo>
                  <a:pt x="225399" y="774700"/>
                </a:lnTo>
                <a:close/>
              </a:path>
              <a:path w="2190750" h="2857500">
                <a:moveTo>
                  <a:pt x="1977370" y="774700"/>
                </a:moveTo>
                <a:lnTo>
                  <a:pt x="1972864" y="774700"/>
                </a:lnTo>
                <a:lnTo>
                  <a:pt x="1970340" y="787400"/>
                </a:lnTo>
                <a:lnTo>
                  <a:pt x="1980018" y="787400"/>
                </a:lnTo>
                <a:lnTo>
                  <a:pt x="1977370" y="774700"/>
                </a:lnTo>
                <a:close/>
              </a:path>
              <a:path w="2190750" h="2857500">
                <a:moveTo>
                  <a:pt x="1987740" y="774700"/>
                </a:moveTo>
                <a:lnTo>
                  <a:pt x="1982482" y="774700"/>
                </a:lnTo>
                <a:lnTo>
                  <a:pt x="1983701" y="787400"/>
                </a:lnTo>
                <a:lnTo>
                  <a:pt x="1988553" y="787400"/>
                </a:lnTo>
                <a:lnTo>
                  <a:pt x="1987740" y="774700"/>
                </a:lnTo>
                <a:close/>
              </a:path>
              <a:path w="2190750" h="2857500">
                <a:moveTo>
                  <a:pt x="2053615" y="762000"/>
                </a:moveTo>
                <a:lnTo>
                  <a:pt x="1988234" y="762000"/>
                </a:lnTo>
                <a:lnTo>
                  <a:pt x="1990966" y="774700"/>
                </a:lnTo>
                <a:lnTo>
                  <a:pt x="1992574" y="787400"/>
                </a:lnTo>
                <a:lnTo>
                  <a:pt x="2055761" y="787400"/>
                </a:lnTo>
                <a:lnTo>
                  <a:pt x="2049462" y="774700"/>
                </a:lnTo>
                <a:lnTo>
                  <a:pt x="2051888" y="774700"/>
                </a:lnTo>
                <a:lnTo>
                  <a:pt x="2053615" y="762000"/>
                </a:lnTo>
                <a:close/>
              </a:path>
              <a:path w="2190750" h="2857500">
                <a:moveTo>
                  <a:pt x="142341" y="762000"/>
                </a:moveTo>
                <a:lnTo>
                  <a:pt x="138925" y="762000"/>
                </a:lnTo>
                <a:lnTo>
                  <a:pt x="138277" y="774700"/>
                </a:lnTo>
                <a:lnTo>
                  <a:pt x="140677" y="774700"/>
                </a:lnTo>
                <a:lnTo>
                  <a:pt x="142341" y="762000"/>
                </a:lnTo>
                <a:close/>
              </a:path>
              <a:path w="2190750" h="2857500">
                <a:moveTo>
                  <a:pt x="203822" y="762000"/>
                </a:moveTo>
                <a:lnTo>
                  <a:pt x="149799" y="762000"/>
                </a:lnTo>
                <a:lnTo>
                  <a:pt x="147207" y="774700"/>
                </a:lnTo>
                <a:lnTo>
                  <a:pt x="199745" y="774700"/>
                </a:lnTo>
                <a:lnTo>
                  <a:pt x="203822" y="762000"/>
                </a:lnTo>
                <a:close/>
              </a:path>
              <a:path w="2190750" h="2857500">
                <a:moveTo>
                  <a:pt x="1980819" y="762000"/>
                </a:moveTo>
                <a:lnTo>
                  <a:pt x="1975510" y="762000"/>
                </a:lnTo>
                <a:lnTo>
                  <a:pt x="1978329" y="774700"/>
                </a:lnTo>
                <a:lnTo>
                  <a:pt x="1985657" y="774700"/>
                </a:lnTo>
                <a:lnTo>
                  <a:pt x="1980819" y="762000"/>
                </a:lnTo>
                <a:close/>
              </a:path>
              <a:path w="2190750" h="2857500">
                <a:moveTo>
                  <a:pt x="2066893" y="771928"/>
                </a:moveTo>
                <a:lnTo>
                  <a:pt x="2067001" y="774700"/>
                </a:lnTo>
                <a:lnTo>
                  <a:pt x="2068004" y="774700"/>
                </a:lnTo>
                <a:lnTo>
                  <a:pt x="2066893" y="771928"/>
                </a:lnTo>
                <a:close/>
              </a:path>
              <a:path w="2190750" h="2857500">
                <a:moveTo>
                  <a:pt x="2066505" y="762000"/>
                </a:moveTo>
                <a:lnTo>
                  <a:pt x="2062911" y="762000"/>
                </a:lnTo>
                <a:lnTo>
                  <a:pt x="2066893" y="771928"/>
                </a:lnTo>
                <a:lnTo>
                  <a:pt x="2066505" y="762000"/>
                </a:lnTo>
                <a:close/>
              </a:path>
              <a:path w="2190750" h="2857500">
                <a:moveTo>
                  <a:pt x="145846" y="749300"/>
                </a:moveTo>
                <a:lnTo>
                  <a:pt x="138036" y="749300"/>
                </a:lnTo>
                <a:lnTo>
                  <a:pt x="133997" y="762000"/>
                </a:lnTo>
                <a:lnTo>
                  <a:pt x="139649" y="762000"/>
                </a:lnTo>
                <a:lnTo>
                  <a:pt x="145846" y="749300"/>
                </a:lnTo>
                <a:close/>
              </a:path>
              <a:path w="2190750" h="2857500">
                <a:moveTo>
                  <a:pt x="207804" y="736600"/>
                </a:moveTo>
                <a:lnTo>
                  <a:pt x="145834" y="736600"/>
                </a:lnTo>
                <a:lnTo>
                  <a:pt x="142722" y="749300"/>
                </a:lnTo>
                <a:lnTo>
                  <a:pt x="145846" y="749300"/>
                </a:lnTo>
                <a:lnTo>
                  <a:pt x="149977" y="762000"/>
                </a:lnTo>
                <a:lnTo>
                  <a:pt x="206524" y="762000"/>
                </a:lnTo>
                <a:lnTo>
                  <a:pt x="205408" y="749300"/>
                </a:lnTo>
                <a:lnTo>
                  <a:pt x="207804" y="736600"/>
                </a:lnTo>
                <a:close/>
              </a:path>
              <a:path w="2190750" h="2857500">
                <a:moveTo>
                  <a:pt x="1993468" y="749300"/>
                </a:moveTo>
                <a:lnTo>
                  <a:pt x="1955914" y="749300"/>
                </a:lnTo>
                <a:lnTo>
                  <a:pt x="1966226" y="762000"/>
                </a:lnTo>
                <a:lnTo>
                  <a:pt x="1996884" y="762000"/>
                </a:lnTo>
                <a:lnTo>
                  <a:pt x="1993468" y="749300"/>
                </a:lnTo>
                <a:close/>
              </a:path>
              <a:path w="2190750" h="2857500">
                <a:moveTo>
                  <a:pt x="2043391" y="749300"/>
                </a:moveTo>
                <a:lnTo>
                  <a:pt x="1996008" y="749300"/>
                </a:lnTo>
                <a:lnTo>
                  <a:pt x="1996884" y="762000"/>
                </a:lnTo>
                <a:lnTo>
                  <a:pt x="2043912" y="762000"/>
                </a:lnTo>
                <a:lnTo>
                  <a:pt x="2043391" y="749300"/>
                </a:lnTo>
                <a:close/>
              </a:path>
              <a:path w="2190750" h="2857500">
                <a:moveTo>
                  <a:pt x="2055685" y="749300"/>
                </a:moveTo>
                <a:lnTo>
                  <a:pt x="2046732" y="749300"/>
                </a:lnTo>
                <a:lnTo>
                  <a:pt x="2048637" y="762000"/>
                </a:lnTo>
                <a:lnTo>
                  <a:pt x="2058314" y="762000"/>
                </a:lnTo>
                <a:lnTo>
                  <a:pt x="2055685" y="749300"/>
                </a:lnTo>
                <a:close/>
              </a:path>
              <a:path w="2190750" h="2857500">
                <a:moveTo>
                  <a:pt x="214033" y="736600"/>
                </a:moveTo>
                <a:lnTo>
                  <a:pt x="210197" y="736600"/>
                </a:lnTo>
                <a:lnTo>
                  <a:pt x="210413" y="749300"/>
                </a:lnTo>
                <a:lnTo>
                  <a:pt x="214236" y="749300"/>
                </a:lnTo>
                <a:lnTo>
                  <a:pt x="215104" y="742123"/>
                </a:lnTo>
                <a:lnTo>
                  <a:pt x="214033" y="736600"/>
                </a:lnTo>
                <a:close/>
              </a:path>
              <a:path w="2190750" h="2857500">
                <a:moveTo>
                  <a:pt x="216979" y="736600"/>
                </a:moveTo>
                <a:lnTo>
                  <a:pt x="215773" y="736600"/>
                </a:lnTo>
                <a:lnTo>
                  <a:pt x="215104" y="742123"/>
                </a:lnTo>
                <a:lnTo>
                  <a:pt x="216496" y="749300"/>
                </a:lnTo>
                <a:lnTo>
                  <a:pt x="216979" y="736600"/>
                </a:lnTo>
                <a:close/>
              </a:path>
              <a:path w="2190750" h="2857500">
                <a:moveTo>
                  <a:pt x="2048857" y="736600"/>
                </a:moveTo>
                <a:lnTo>
                  <a:pt x="1959698" y="736600"/>
                </a:lnTo>
                <a:lnTo>
                  <a:pt x="1964372" y="749300"/>
                </a:lnTo>
                <a:lnTo>
                  <a:pt x="2052774" y="749300"/>
                </a:lnTo>
                <a:lnTo>
                  <a:pt x="2048857" y="736600"/>
                </a:lnTo>
                <a:close/>
              </a:path>
              <a:path w="2190750" h="2857500">
                <a:moveTo>
                  <a:pt x="215773" y="736600"/>
                </a:moveTo>
                <a:lnTo>
                  <a:pt x="214033" y="736600"/>
                </a:lnTo>
                <a:lnTo>
                  <a:pt x="215104" y="742123"/>
                </a:lnTo>
                <a:lnTo>
                  <a:pt x="215773" y="736600"/>
                </a:lnTo>
                <a:close/>
              </a:path>
              <a:path w="2190750" h="2857500">
                <a:moveTo>
                  <a:pt x="212166" y="685800"/>
                </a:moveTo>
                <a:lnTo>
                  <a:pt x="162102" y="685800"/>
                </a:lnTo>
                <a:lnTo>
                  <a:pt x="156866" y="698500"/>
                </a:lnTo>
                <a:lnTo>
                  <a:pt x="155844" y="711200"/>
                </a:lnTo>
                <a:lnTo>
                  <a:pt x="155209" y="723900"/>
                </a:lnTo>
                <a:lnTo>
                  <a:pt x="151130" y="736600"/>
                </a:lnTo>
                <a:lnTo>
                  <a:pt x="234200" y="736600"/>
                </a:lnTo>
                <a:lnTo>
                  <a:pt x="229349" y="723900"/>
                </a:lnTo>
                <a:lnTo>
                  <a:pt x="158661" y="723900"/>
                </a:lnTo>
                <a:lnTo>
                  <a:pt x="160705" y="711200"/>
                </a:lnTo>
                <a:lnTo>
                  <a:pt x="165582" y="698500"/>
                </a:lnTo>
                <a:lnTo>
                  <a:pt x="208666" y="698500"/>
                </a:lnTo>
                <a:lnTo>
                  <a:pt x="212166" y="685800"/>
                </a:lnTo>
                <a:close/>
              </a:path>
              <a:path w="2190750" h="2857500">
                <a:moveTo>
                  <a:pt x="1957006" y="723900"/>
                </a:moveTo>
                <a:lnTo>
                  <a:pt x="1948230" y="723900"/>
                </a:lnTo>
                <a:lnTo>
                  <a:pt x="1950847" y="736600"/>
                </a:lnTo>
                <a:lnTo>
                  <a:pt x="1954885" y="736600"/>
                </a:lnTo>
                <a:lnTo>
                  <a:pt x="1957006" y="723900"/>
                </a:lnTo>
                <a:close/>
              </a:path>
              <a:path w="2190750" h="2857500">
                <a:moveTo>
                  <a:pt x="1988121" y="711200"/>
                </a:moveTo>
                <a:lnTo>
                  <a:pt x="1977085" y="711200"/>
                </a:lnTo>
                <a:lnTo>
                  <a:pt x="1973592" y="723900"/>
                </a:lnTo>
                <a:lnTo>
                  <a:pt x="1973757" y="723900"/>
                </a:lnTo>
                <a:lnTo>
                  <a:pt x="1971522" y="736600"/>
                </a:lnTo>
                <a:lnTo>
                  <a:pt x="1993557" y="736600"/>
                </a:lnTo>
                <a:lnTo>
                  <a:pt x="1990940" y="723900"/>
                </a:lnTo>
                <a:lnTo>
                  <a:pt x="1988121" y="711200"/>
                </a:lnTo>
                <a:close/>
              </a:path>
              <a:path w="2190750" h="2857500">
                <a:moveTo>
                  <a:pt x="2017114" y="723900"/>
                </a:moveTo>
                <a:lnTo>
                  <a:pt x="2000707" y="723900"/>
                </a:lnTo>
                <a:lnTo>
                  <a:pt x="1993557" y="736600"/>
                </a:lnTo>
                <a:lnTo>
                  <a:pt x="2019173" y="736600"/>
                </a:lnTo>
                <a:lnTo>
                  <a:pt x="2017114" y="723900"/>
                </a:lnTo>
                <a:close/>
              </a:path>
              <a:path w="2190750" h="2857500">
                <a:moveTo>
                  <a:pt x="2030450" y="723900"/>
                </a:moveTo>
                <a:lnTo>
                  <a:pt x="2025777" y="723900"/>
                </a:lnTo>
                <a:lnTo>
                  <a:pt x="2031860" y="736600"/>
                </a:lnTo>
                <a:lnTo>
                  <a:pt x="2030450" y="723900"/>
                </a:lnTo>
                <a:close/>
              </a:path>
              <a:path w="2190750" h="2857500">
                <a:moveTo>
                  <a:pt x="208572" y="698500"/>
                </a:moveTo>
                <a:lnTo>
                  <a:pt x="169748" y="698500"/>
                </a:lnTo>
                <a:lnTo>
                  <a:pt x="164172" y="711200"/>
                </a:lnTo>
                <a:lnTo>
                  <a:pt x="158661" y="723900"/>
                </a:lnTo>
                <a:lnTo>
                  <a:pt x="229895" y="723900"/>
                </a:lnTo>
                <a:lnTo>
                  <a:pt x="221335" y="711200"/>
                </a:lnTo>
                <a:lnTo>
                  <a:pt x="204774" y="711200"/>
                </a:lnTo>
                <a:lnTo>
                  <a:pt x="208572" y="698500"/>
                </a:lnTo>
                <a:close/>
              </a:path>
              <a:path w="2190750" h="2857500">
                <a:moveTo>
                  <a:pt x="1997456" y="673100"/>
                </a:moveTo>
                <a:lnTo>
                  <a:pt x="1950490" y="673100"/>
                </a:lnTo>
                <a:lnTo>
                  <a:pt x="1954763" y="685800"/>
                </a:lnTo>
                <a:lnTo>
                  <a:pt x="1956205" y="698500"/>
                </a:lnTo>
                <a:lnTo>
                  <a:pt x="1956117" y="711200"/>
                </a:lnTo>
                <a:lnTo>
                  <a:pt x="1953772" y="711200"/>
                </a:lnTo>
                <a:lnTo>
                  <a:pt x="1958002" y="723900"/>
                </a:lnTo>
                <a:lnTo>
                  <a:pt x="1973592" y="723900"/>
                </a:lnTo>
                <a:lnTo>
                  <a:pt x="1958365" y="711200"/>
                </a:lnTo>
                <a:lnTo>
                  <a:pt x="1957590" y="698500"/>
                </a:lnTo>
                <a:lnTo>
                  <a:pt x="2026729" y="698500"/>
                </a:lnTo>
                <a:lnTo>
                  <a:pt x="2032914" y="685800"/>
                </a:lnTo>
                <a:lnTo>
                  <a:pt x="1998393" y="685800"/>
                </a:lnTo>
                <a:lnTo>
                  <a:pt x="1997456" y="673100"/>
                </a:lnTo>
                <a:close/>
              </a:path>
              <a:path w="2190750" h="2857500">
                <a:moveTo>
                  <a:pt x="1999475" y="711200"/>
                </a:moveTo>
                <a:lnTo>
                  <a:pt x="1997646" y="711200"/>
                </a:lnTo>
                <a:lnTo>
                  <a:pt x="1999170" y="723900"/>
                </a:lnTo>
                <a:lnTo>
                  <a:pt x="2002980" y="723900"/>
                </a:lnTo>
                <a:lnTo>
                  <a:pt x="1999475" y="711200"/>
                </a:lnTo>
                <a:close/>
              </a:path>
              <a:path w="2190750" h="2857500">
                <a:moveTo>
                  <a:pt x="2026704" y="698500"/>
                </a:moveTo>
                <a:lnTo>
                  <a:pt x="1957590" y="698500"/>
                </a:lnTo>
                <a:lnTo>
                  <a:pt x="1967357" y="711200"/>
                </a:lnTo>
                <a:lnTo>
                  <a:pt x="2005469" y="711200"/>
                </a:lnTo>
                <a:lnTo>
                  <a:pt x="2006485" y="723900"/>
                </a:lnTo>
                <a:lnTo>
                  <a:pt x="2032796" y="723900"/>
                </a:lnTo>
                <a:lnTo>
                  <a:pt x="2032381" y="711200"/>
                </a:lnTo>
                <a:lnTo>
                  <a:pt x="2026704" y="698500"/>
                </a:lnTo>
                <a:close/>
              </a:path>
              <a:path w="2190750" h="2857500">
                <a:moveTo>
                  <a:pt x="241858" y="698500"/>
                </a:moveTo>
                <a:lnTo>
                  <a:pt x="214274" y="698500"/>
                </a:lnTo>
                <a:lnTo>
                  <a:pt x="218312" y="711200"/>
                </a:lnTo>
                <a:lnTo>
                  <a:pt x="238213" y="711200"/>
                </a:lnTo>
                <a:lnTo>
                  <a:pt x="241858" y="698500"/>
                </a:lnTo>
                <a:close/>
              </a:path>
              <a:path w="2190750" h="2857500">
                <a:moveTo>
                  <a:pt x="255689" y="698500"/>
                </a:moveTo>
                <a:lnTo>
                  <a:pt x="243192" y="698500"/>
                </a:lnTo>
                <a:lnTo>
                  <a:pt x="249021" y="711200"/>
                </a:lnTo>
                <a:lnTo>
                  <a:pt x="249237" y="711200"/>
                </a:lnTo>
                <a:lnTo>
                  <a:pt x="255689" y="698500"/>
                </a:lnTo>
                <a:close/>
              </a:path>
              <a:path w="2190750" h="2857500">
                <a:moveTo>
                  <a:pt x="1950453" y="698500"/>
                </a:moveTo>
                <a:lnTo>
                  <a:pt x="1948929" y="698500"/>
                </a:lnTo>
                <a:lnTo>
                  <a:pt x="1951685" y="711200"/>
                </a:lnTo>
                <a:lnTo>
                  <a:pt x="1953006" y="711200"/>
                </a:lnTo>
                <a:lnTo>
                  <a:pt x="1950453" y="698500"/>
                </a:lnTo>
                <a:close/>
              </a:path>
              <a:path w="2190750" h="2857500">
                <a:moveTo>
                  <a:pt x="235203" y="685800"/>
                </a:moveTo>
                <a:lnTo>
                  <a:pt x="227342" y="685800"/>
                </a:lnTo>
                <a:lnTo>
                  <a:pt x="226771" y="698500"/>
                </a:lnTo>
                <a:lnTo>
                  <a:pt x="234175" y="698500"/>
                </a:lnTo>
                <a:lnTo>
                  <a:pt x="235203" y="685800"/>
                </a:lnTo>
                <a:close/>
              </a:path>
              <a:path w="2190750" h="2857500">
                <a:moveTo>
                  <a:pt x="249732" y="685800"/>
                </a:moveTo>
                <a:lnTo>
                  <a:pt x="235203" y="685800"/>
                </a:lnTo>
                <a:lnTo>
                  <a:pt x="238747" y="698500"/>
                </a:lnTo>
                <a:lnTo>
                  <a:pt x="246849" y="698500"/>
                </a:lnTo>
                <a:lnTo>
                  <a:pt x="249732" y="685800"/>
                </a:lnTo>
                <a:close/>
              </a:path>
              <a:path w="2190750" h="2857500">
                <a:moveTo>
                  <a:pt x="257644" y="685800"/>
                </a:moveTo>
                <a:lnTo>
                  <a:pt x="249732" y="685800"/>
                </a:lnTo>
                <a:lnTo>
                  <a:pt x="251307" y="698500"/>
                </a:lnTo>
                <a:lnTo>
                  <a:pt x="258114" y="698500"/>
                </a:lnTo>
                <a:lnTo>
                  <a:pt x="257644" y="685800"/>
                </a:lnTo>
                <a:close/>
              </a:path>
              <a:path w="2190750" h="2857500">
                <a:moveTo>
                  <a:pt x="1937969" y="685800"/>
                </a:moveTo>
                <a:lnTo>
                  <a:pt x="1931708" y="685800"/>
                </a:lnTo>
                <a:lnTo>
                  <a:pt x="1940344" y="698500"/>
                </a:lnTo>
                <a:lnTo>
                  <a:pt x="1943353" y="698500"/>
                </a:lnTo>
                <a:lnTo>
                  <a:pt x="1937969" y="685800"/>
                </a:lnTo>
                <a:close/>
              </a:path>
              <a:path w="2190750" h="2857500">
                <a:moveTo>
                  <a:pt x="243408" y="660400"/>
                </a:moveTo>
                <a:lnTo>
                  <a:pt x="187464" y="660400"/>
                </a:lnTo>
                <a:lnTo>
                  <a:pt x="184150" y="673100"/>
                </a:lnTo>
                <a:lnTo>
                  <a:pt x="173888" y="673100"/>
                </a:lnTo>
                <a:lnTo>
                  <a:pt x="177133" y="685800"/>
                </a:lnTo>
                <a:lnTo>
                  <a:pt x="248805" y="685800"/>
                </a:lnTo>
                <a:lnTo>
                  <a:pt x="249483" y="683066"/>
                </a:lnTo>
                <a:lnTo>
                  <a:pt x="243205" y="673100"/>
                </a:lnTo>
                <a:lnTo>
                  <a:pt x="243408" y="660400"/>
                </a:lnTo>
                <a:close/>
              </a:path>
              <a:path w="2190750" h="2857500">
                <a:moveTo>
                  <a:pt x="249483" y="683066"/>
                </a:moveTo>
                <a:lnTo>
                  <a:pt x="248805" y="685800"/>
                </a:lnTo>
                <a:lnTo>
                  <a:pt x="251206" y="685800"/>
                </a:lnTo>
                <a:lnTo>
                  <a:pt x="249483" y="683066"/>
                </a:lnTo>
                <a:close/>
              </a:path>
              <a:path w="2190750" h="2857500">
                <a:moveTo>
                  <a:pt x="254800" y="673100"/>
                </a:moveTo>
                <a:lnTo>
                  <a:pt x="251955" y="673100"/>
                </a:lnTo>
                <a:lnTo>
                  <a:pt x="249483" y="683066"/>
                </a:lnTo>
                <a:lnTo>
                  <a:pt x="251206" y="685800"/>
                </a:lnTo>
                <a:lnTo>
                  <a:pt x="255612" y="685800"/>
                </a:lnTo>
                <a:lnTo>
                  <a:pt x="254800" y="673100"/>
                </a:lnTo>
                <a:close/>
              </a:path>
              <a:path w="2190750" h="2857500">
                <a:moveTo>
                  <a:pt x="2018850" y="673100"/>
                </a:moveTo>
                <a:lnTo>
                  <a:pt x="2008327" y="673100"/>
                </a:lnTo>
                <a:lnTo>
                  <a:pt x="2003385" y="685800"/>
                </a:lnTo>
                <a:lnTo>
                  <a:pt x="2018106" y="685800"/>
                </a:lnTo>
                <a:lnTo>
                  <a:pt x="2018850" y="673100"/>
                </a:lnTo>
                <a:close/>
              </a:path>
              <a:path w="2190750" h="2857500">
                <a:moveTo>
                  <a:pt x="2031873" y="673100"/>
                </a:moveTo>
                <a:lnTo>
                  <a:pt x="2028494" y="673100"/>
                </a:lnTo>
                <a:lnTo>
                  <a:pt x="2025878" y="685800"/>
                </a:lnTo>
                <a:lnTo>
                  <a:pt x="2032253" y="685800"/>
                </a:lnTo>
                <a:lnTo>
                  <a:pt x="2031873" y="673100"/>
                </a:lnTo>
                <a:close/>
              </a:path>
              <a:path w="2190750" h="2857500">
                <a:moveTo>
                  <a:pt x="254431" y="660400"/>
                </a:moveTo>
                <a:lnTo>
                  <a:pt x="246824" y="660400"/>
                </a:lnTo>
                <a:lnTo>
                  <a:pt x="249834" y="673100"/>
                </a:lnTo>
                <a:lnTo>
                  <a:pt x="254431" y="660400"/>
                </a:lnTo>
                <a:close/>
              </a:path>
              <a:path w="2190750" h="2857500">
                <a:moveTo>
                  <a:pt x="267639" y="660400"/>
                </a:moveTo>
                <a:lnTo>
                  <a:pt x="257644" y="673100"/>
                </a:lnTo>
                <a:lnTo>
                  <a:pt x="267627" y="673100"/>
                </a:lnTo>
                <a:lnTo>
                  <a:pt x="267639" y="660400"/>
                </a:lnTo>
                <a:close/>
              </a:path>
              <a:path w="2190750" h="2857500">
                <a:moveTo>
                  <a:pt x="269494" y="660400"/>
                </a:moveTo>
                <a:lnTo>
                  <a:pt x="267627" y="673100"/>
                </a:lnTo>
                <a:lnTo>
                  <a:pt x="269773" y="673100"/>
                </a:lnTo>
                <a:lnTo>
                  <a:pt x="269494" y="660400"/>
                </a:lnTo>
                <a:close/>
              </a:path>
              <a:path w="2190750" h="2857500">
                <a:moveTo>
                  <a:pt x="1948827" y="660400"/>
                </a:moveTo>
                <a:lnTo>
                  <a:pt x="1939302" y="660400"/>
                </a:lnTo>
                <a:lnTo>
                  <a:pt x="1923008" y="673100"/>
                </a:lnTo>
                <a:lnTo>
                  <a:pt x="1957476" y="673100"/>
                </a:lnTo>
                <a:lnTo>
                  <a:pt x="1948827" y="660400"/>
                </a:lnTo>
                <a:close/>
              </a:path>
              <a:path w="2190750" h="2857500">
                <a:moveTo>
                  <a:pt x="2011780" y="660400"/>
                </a:moveTo>
                <a:lnTo>
                  <a:pt x="1957222" y="660400"/>
                </a:lnTo>
                <a:lnTo>
                  <a:pt x="1961819" y="673100"/>
                </a:lnTo>
                <a:lnTo>
                  <a:pt x="2016372" y="673100"/>
                </a:lnTo>
                <a:lnTo>
                  <a:pt x="2011780" y="660400"/>
                </a:lnTo>
                <a:close/>
              </a:path>
              <a:path w="2190750" h="2857500">
                <a:moveTo>
                  <a:pt x="252497" y="647700"/>
                </a:moveTo>
                <a:lnTo>
                  <a:pt x="184631" y="647700"/>
                </a:lnTo>
                <a:lnTo>
                  <a:pt x="180543" y="660400"/>
                </a:lnTo>
                <a:lnTo>
                  <a:pt x="249237" y="660400"/>
                </a:lnTo>
                <a:lnTo>
                  <a:pt x="252497" y="647700"/>
                </a:lnTo>
                <a:close/>
              </a:path>
              <a:path w="2190750" h="2857500">
                <a:moveTo>
                  <a:pt x="268205" y="658659"/>
                </a:moveTo>
                <a:lnTo>
                  <a:pt x="267982" y="660400"/>
                </a:lnTo>
                <a:lnTo>
                  <a:pt x="268516" y="660400"/>
                </a:lnTo>
                <a:lnTo>
                  <a:pt x="268205" y="658659"/>
                </a:lnTo>
                <a:close/>
              </a:path>
              <a:path w="2190750" h="2857500">
                <a:moveTo>
                  <a:pt x="1922500" y="647700"/>
                </a:moveTo>
                <a:lnTo>
                  <a:pt x="1915388" y="647700"/>
                </a:lnTo>
                <a:lnTo>
                  <a:pt x="1919833" y="660400"/>
                </a:lnTo>
                <a:lnTo>
                  <a:pt x="1922716" y="660400"/>
                </a:lnTo>
                <a:lnTo>
                  <a:pt x="1922500" y="647700"/>
                </a:lnTo>
                <a:close/>
              </a:path>
              <a:path w="2190750" h="2857500">
                <a:moveTo>
                  <a:pt x="1990077" y="647700"/>
                </a:moveTo>
                <a:lnTo>
                  <a:pt x="1928707" y="647700"/>
                </a:lnTo>
                <a:lnTo>
                  <a:pt x="1933013" y="660400"/>
                </a:lnTo>
                <a:lnTo>
                  <a:pt x="1992083" y="660400"/>
                </a:lnTo>
                <a:lnTo>
                  <a:pt x="1990077" y="647700"/>
                </a:lnTo>
                <a:close/>
              </a:path>
              <a:path w="2190750" h="2857500">
                <a:moveTo>
                  <a:pt x="273126" y="609600"/>
                </a:moveTo>
                <a:lnTo>
                  <a:pt x="199852" y="609600"/>
                </a:lnTo>
                <a:lnTo>
                  <a:pt x="194756" y="622300"/>
                </a:lnTo>
                <a:lnTo>
                  <a:pt x="192357" y="635000"/>
                </a:lnTo>
                <a:lnTo>
                  <a:pt x="263982" y="635000"/>
                </a:lnTo>
                <a:lnTo>
                  <a:pt x="268205" y="658659"/>
                </a:lnTo>
                <a:lnTo>
                  <a:pt x="269608" y="647700"/>
                </a:lnTo>
                <a:lnTo>
                  <a:pt x="270146" y="647700"/>
                </a:lnTo>
                <a:lnTo>
                  <a:pt x="268554" y="635000"/>
                </a:lnTo>
                <a:lnTo>
                  <a:pt x="272973" y="622300"/>
                </a:lnTo>
                <a:lnTo>
                  <a:pt x="265772" y="622300"/>
                </a:lnTo>
                <a:lnTo>
                  <a:pt x="273126" y="609600"/>
                </a:lnTo>
                <a:close/>
              </a:path>
              <a:path w="2190750" h="2857500">
                <a:moveTo>
                  <a:pt x="189916" y="635171"/>
                </a:moveTo>
                <a:lnTo>
                  <a:pt x="187185" y="647700"/>
                </a:lnTo>
                <a:lnTo>
                  <a:pt x="188112" y="647700"/>
                </a:lnTo>
                <a:lnTo>
                  <a:pt x="189916" y="635171"/>
                </a:lnTo>
                <a:close/>
              </a:path>
              <a:path w="2190750" h="2857500">
                <a:moveTo>
                  <a:pt x="263690" y="635000"/>
                </a:moveTo>
                <a:lnTo>
                  <a:pt x="197213" y="635000"/>
                </a:lnTo>
                <a:lnTo>
                  <a:pt x="191731" y="647700"/>
                </a:lnTo>
                <a:lnTo>
                  <a:pt x="256106" y="647700"/>
                </a:lnTo>
                <a:lnTo>
                  <a:pt x="263690" y="635000"/>
                </a:lnTo>
                <a:close/>
              </a:path>
              <a:path w="2190750" h="2857500">
                <a:moveTo>
                  <a:pt x="293635" y="622300"/>
                </a:moveTo>
                <a:lnTo>
                  <a:pt x="279412" y="622300"/>
                </a:lnTo>
                <a:lnTo>
                  <a:pt x="283498" y="635000"/>
                </a:lnTo>
                <a:lnTo>
                  <a:pt x="280860" y="647700"/>
                </a:lnTo>
                <a:lnTo>
                  <a:pt x="285297" y="647700"/>
                </a:lnTo>
                <a:lnTo>
                  <a:pt x="287808" y="635000"/>
                </a:lnTo>
                <a:lnTo>
                  <a:pt x="289153" y="635000"/>
                </a:lnTo>
                <a:lnTo>
                  <a:pt x="293635" y="622300"/>
                </a:lnTo>
                <a:close/>
              </a:path>
              <a:path w="2190750" h="2857500">
                <a:moveTo>
                  <a:pt x="1911146" y="635000"/>
                </a:moveTo>
                <a:lnTo>
                  <a:pt x="1905635" y="635000"/>
                </a:lnTo>
                <a:lnTo>
                  <a:pt x="1910207" y="647700"/>
                </a:lnTo>
                <a:lnTo>
                  <a:pt x="1911146" y="635000"/>
                </a:lnTo>
                <a:close/>
              </a:path>
              <a:path w="2190750" h="2857500">
                <a:moveTo>
                  <a:pt x="1999018" y="635000"/>
                </a:moveTo>
                <a:lnTo>
                  <a:pt x="1920239" y="635000"/>
                </a:lnTo>
                <a:lnTo>
                  <a:pt x="1924835" y="647700"/>
                </a:lnTo>
                <a:lnTo>
                  <a:pt x="2000796" y="647700"/>
                </a:lnTo>
                <a:lnTo>
                  <a:pt x="1999018" y="635000"/>
                </a:lnTo>
                <a:close/>
              </a:path>
              <a:path w="2190750" h="2857500">
                <a:moveTo>
                  <a:pt x="1991614" y="622300"/>
                </a:moveTo>
                <a:lnTo>
                  <a:pt x="1907245" y="622300"/>
                </a:lnTo>
                <a:lnTo>
                  <a:pt x="1909403" y="635000"/>
                </a:lnTo>
                <a:lnTo>
                  <a:pt x="1997151" y="635000"/>
                </a:lnTo>
                <a:lnTo>
                  <a:pt x="1991614" y="622300"/>
                </a:lnTo>
                <a:close/>
              </a:path>
              <a:path w="2190750" h="2857500">
                <a:moveTo>
                  <a:pt x="289905" y="611196"/>
                </a:moveTo>
                <a:lnTo>
                  <a:pt x="285153" y="622300"/>
                </a:lnTo>
                <a:lnTo>
                  <a:pt x="291160" y="622300"/>
                </a:lnTo>
                <a:lnTo>
                  <a:pt x="289905" y="611196"/>
                </a:lnTo>
                <a:close/>
              </a:path>
              <a:path w="2190750" h="2857500">
                <a:moveTo>
                  <a:pt x="303280" y="609600"/>
                </a:moveTo>
                <a:lnTo>
                  <a:pt x="301675" y="609600"/>
                </a:lnTo>
                <a:lnTo>
                  <a:pt x="291160" y="622300"/>
                </a:lnTo>
                <a:lnTo>
                  <a:pt x="299472" y="622300"/>
                </a:lnTo>
                <a:lnTo>
                  <a:pt x="303280" y="609600"/>
                </a:lnTo>
                <a:close/>
              </a:path>
              <a:path w="2190750" h="2857500">
                <a:moveTo>
                  <a:pt x="1895805" y="609600"/>
                </a:moveTo>
                <a:lnTo>
                  <a:pt x="1885467" y="609600"/>
                </a:lnTo>
                <a:lnTo>
                  <a:pt x="1882470" y="622300"/>
                </a:lnTo>
                <a:lnTo>
                  <a:pt x="1894992" y="622300"/>
                </a:lnTo>
                <a:lnTo>
                  <a:pt x="1895805" y="609600"/>
                </a:lnTo>
                <a:close/>
              </a:path>
              <a:path w="2190750" h="2857500">
                <a:moveTo>
                  <a:pt x="1971172" y="609600"/>
                </a:moveTo>
                <a:lnTo>
                  <a:pt x="1911912" y="609600"/>
                </a:lnTo>
                <a:lnTo>
                  <a:pt x="1910130" y="622300"/>
                </a:lnTo>
                <a:lnTo>
                  <a:pt x="1970592" y="622300"/>
                </a:lnTo>
                <a:lnTo>
                  <a:pt x="1971172" y="609600"/>
                </a:lnTo>
                <a:close/>
              </a:path>
              <a:path w="2190750" h="2857500">
                <a:moveTo>
                  <a:pt x="290588" y="609600"/>
                </a:moveTo>
                <a:lnTo>
                  <a:pt x="289725" y="609600"/>
                </a:lnTo>
                <a:lnTo>
                  <a:pt x="289905" y="611196"/>
                </a:lnTo>
                <a:lnTo>
                  <a:pt x="290588" y="609600"/>
                </a:lnTo>
                <a:close/>
              </a:path>
              <a:path w="2190750" h="2857500">
                <a:moveTo>
                  <a:pt x="222275" y="584200"/>
                </a:moveTo>
                <a:lnTo>
                  <a:pt x="219062" y="584200"/>
                </a:lnTo>
                <a:lnTo>
                  <a:pt x="218097" y="596900"/>
                </a:lnTo>
                <a:lnTo>
                  <a:pt x="209108" y="596900"/>
                </a:lnTo>
                <a:lnTo>
                  <a:pt x="205797" y="609600"/>
                </a:lnTo>
                <a:lnTo>
                  <a:pt x="218236" y="609600"/>
                </a:lnTo>
                <a:lnTo>
                  <a:pt x="220510" y="596900"/>
                </a:lnTo>
                <a:lnTo>
                  <a:pt x="222275" y="584200"/>
                </a:lnTo>
                <a:close/>
              </a:path>
              <a:path w="2190750" h="2857500">
                <a:moveTo>
                  <a:pt x="282549" y="596900"/>
                </a:moveTo>
                <a:lnTo>
                  <a:pt x="228463" y="596900"/>
                </a:lnTo>
                <a:lnTo>
                  <a:pt x="222547" y="609600"/>
                </a:lnTo>
                <a:lnTo>
                  <a:pt x="282187" y="609600"/>
                </a:lnTo>
                <a:lnTo>
                  <a:pt x="282549" y="596900"/>
                </a:lnTo>
                <a:close/>
              </a:path>
              <a:path w="2190750" h="2857500">
                <a:moveTo>
                  <a:pt x="298640" y="596900"/>
                </a:moveTo>
                <a:lnTo>
                  <a:pt x="287270" y="596900"/>
                </a:lnTo>
                <a:lnTo>
                  <a:pt x="289255" y="609600"/>
                </a:lnTo>
                <a:lnTo>
                  <a:pt x="292836" y="609600"/>
                </a:lnTo>
                <a:lnTo>
                  <a:pt x="298640" y="596900"/>
                </a:lnTo>
                <a:close/>
              </a:path>
              <a:path w="2190750" h="2857500">
                <a:moveTo>
                  <a:pt x="310057" y="596900"/>
                </a:moveTo>
                <a:lnTo>
                  <a:pt x="306781" y="596900"/>
                </a:lnTo>
                <a:lnTo>
                  <a:pt x="305892" y="609600"/>
                </a:lnTo>
                <a:lnTo>
                  <a:pt x="310057" y="596900"/>
                </a:lnTo>
                <a:close/>
              </a:path>
              <a:path w="2190750" h="2857500">
                <a:moveTo>
                  <a:pt x="1899361" y="596900"/>
                </a:moveTo>
                <a:lnTo>
                  <a:pt x="1885581" y="596900"/>
                </a:lnTo>
                <a:lnTo>
                  <a:pt x="1884260" y="609600"/>
                </a:lnTo>
                <a:lnTo>
                  <a:pt x="1895284" y="609600"/>
                </a:lnTo>
                <a:lnTo>
                  <a:pt x="1899361" y="596900"/>
                </a:lnTo>
                <a:close/>
              </a:path>
              <a:path w="2190750" h="2857500">
                <a:moveTo>
                  <a:pt x="1901101" y="584200"/>
                </a:moveTo>
                <a:lnTo>
                  <a:pt x="1886356" y="584200"/>
                </a:lnTo>
                <a:lnTo>
                  <a:pt x="1882419" y="596900"/>
                </a:lnTo>
                <a:lnTo>
                  <a:pt x="1899361" y="596900"/>
                </a:lnTo>
                <a:lnTo>
                  <a:pt x="1901774" y="609600"/>
                </a:lnTo>
                <a:lnTo>
                  <a:pt x="1909229" y="609600"/>
                </a:lnTo>
                <a:lnTo>
                  <a:pt x="1906975" y="606328"/>
                </a:lnTo>
                <a:lnTo>
                  <a:pt x="1899856" y="596900"/>
                </a:lnTo>
                <a:lnTo>
                  <a:pt x="1901101" y="584200"/>
                </a:lnTo>
                <a:close/>
              </a:path>
              <a:path w="2190750" h="2857500">
                <a:moveTo>
                  <a:pt x="1955152" y="596900"/>
                </a:moveTo>
                <a:lnTo>
                  <a:pt x="1909707" y="596900"/>
                </a:lnTo>
                <a:lnTo>
                  <a:pt x="1910646" y="609600"/>
                </a:lnTo>
                <a:lnTo>
                  <a:pt x="1958848" y="609600"/>
                </a:lnTo>
                <a:lnTo>
                  <a:pt x="1955152" y="596900"/>
                </a:lnTo>
                <a:close/>
              </a:path>
              <a:path w="2190750" h="2857500">
                <a:moveTo>
                  <a:pt x="1977194" y="596900"/>
                </a:moveTo>
                <a:lnTo>
                  <a:pt x="1957374" y="596900"/>
                </a:lnTo>
                <a:lnTo>
                  <a:pt x="1958848" y="609600"/>
                </a:lnTo>
                <a:lnTo>
                  <a:pt x="1974646" y="609600"/>
                </a:lnTo>
                <a:lnTo>
                  <a:pt x="1977194" y="596900"/>
                </a:lnTo>
                <a:close/>
              </a:path>
              <a:path w="2190750" h="2857500">
                <a:moveTo>
                  <a:pt x="1900478" y="596900"/>
                </a:moveTo>
                <a:lnTo>
                  <a:pt x="1899856" y="596900"/>
                </a:lnTo>
                <a:lnTo>
                  <a:pt x="1906975" y="606328"/>
                </a:lnTo>
                <a:lnTo>
                  <a:pt x="1900478" y="596900"/>
                </a:lnTo>
                <a:close/>
              </a:path>
              <a:path w="2190750" h="2857500">
                <a:moveTo>
                  <a:pt x="218427" y="584200"/>
                </a:moveTo>
                <a:lnTo>
                  <a:pt x="218109" y="584200"/>
                </a:lnTo>
                <a:lnTo>
                  <a:pt x="213358" y="596900"/>
                </a:lnTo>
                <a:lnTo>
                  <a:pt x="218097" y="596900"/>
                </a:lnTo>
                <a:lnTo>
                  <a:pt x="218427" y="584200"/>
                </a:lnTo>
                <a:close/>
              </a:path>
              <a:path w="2190750" h="2857500">
                <a:moveTo>
                  <a:pt x="302640" y="584200"/>
                </a:moveTo>
                <a:lnTo>
                  <a:pt x="230416" y="584200"/>
                </a:lnTo>
                <a:lnTo>
                  <a:pt x="232593" y="596900"/>
                </a:lnTo>
                <a:lnTo>
                  <a:pt x="287718" y="596900"/>
                </a:lnTo>
                <a:lnTo>
                  <a:pt x="302640" y="584200"/>
                </a:lnTo>
                <a:close/>
              </a:path>
              <a:path w="2190750" h="2857500">
                <a:moveTo>
                  <a:pt x="316230" y="584200"/>
                </a:moveTo>
                <a:lnTo>
                  <a:pt x="304851" y="584200"/>
                </a:lnTo>
                <a:lnTo>
                  <a:pt x="309529" y="596900"/>
                </a:lnTo>
                <a:lnTo>
                  <a:pt x="314327" y="596900"/>
                </a:lnTo>
                <a:lnTo>
                  <a:pt x="316230" y="584200"/>
                </a:lnTo>
                <a:close/>
              </a:path>
              <a:path w="2190750" h="2857500">
                <a:moveTo>
                  <a:pt x="1882051" y="584200"/>
                </a:moveTo>
                <a:lnTo>
                  <a:pt x="1871184" y="584200"/>
                </a:lnTo>
                <a:lnTo>
                  <a:pt x="1874278" y="596900"/>
                </a:lnTo>
                <a:lnTo>
                  <a:pt x="1882419" y="596900"/>
                </a:lnTo>
                <a:lnTo>
                  <a:pt x="1882051" y="584200"/>
                </a:lnTo>
                <a:close/>
              </a:path>
              <a:path w="2190750" h="2857500">
                <a:moveTo>
                  <a:pt x="1910232" y="584200"/>
                </a:moveTo>
                <a:lnTo>
                  <a:pt x="1901101" y="584200"/>
                </a:lnTo>
                <a:lnTo>
                  <a:pt x="1903907" y="596900"/>
                </a:lnTo>
                <a:lnTo>
                  <a:pt x="1907082" y="596900"/>
                </a:lnTo>
                <a:lnTo>
                  <a:pt x="1910232" y="584200"/>
                </a:lnTo>
                <a:close/>
              </a:path>
              <a:path w="2190750" h="2857500">
                <a:moveTo>
                  <a:pt x="1914457" y="571500"/>
                </a:moveTo>
                <a:lnTo>
                  <a:pt x="1879231" y="571500"/>
                </a:lnTo>
                <a:lnTo>
                  <a:pt x="1883537" y="584200"/>
                </a:lnTo>
                <a:lnTo>
                  <a:pt x="1915274" y="584200"/>
                </a:lnTo>
                <a:lnTo>
                  <a:pt x="1909737" y="596900"/>
                </a:lnTo>
                <a:lnTo>
                  <a:pt x="1912467" y="596900"/>
                </a:lnTo>
                <a:lnTo>
                  <a:pt x="1917230" y="586363"/>
                </a:lnTo>
                <a:lnTo>
                  <a:pt x="1916868" y="584200"/>
                </a:lnTo>
                <a:lnTo>
                  <a:pt x="1914457" y="571500"/>
                </a:lnTo>
                <a:close/>
              </a:path>
              <a:path w="2190750" h="2857500">
                <a:moveTo>
                  <a:pt x="1917230" y="586363"/>
                </a:moveTo>
                <a:lnTo>
                  <a:pt x="1912467" y="596900"/>
                </a:lnTo>
                <a:lnTo>
                  <a:pt x="1918993" y="596900"/>
                </a:lnTo>
                <a:lnTo>
                  <a:pt x="1917230" y="586363"/>
                </a:lnTo>
                <a:close/>
              </a:path>
              <a:path w="2190750" h="2857500">
                <a:moveTo>
                  <a:pt x="1918208" y="584200"/>
                </a:moveTo>
                <a:lnTo>
                  <a:pt x="1917230" y="586363"/>
                </a:lnTo>
                <a:lnTo>
                  <a:pt x="1918993" y="596900"/>
                </a:lnTo>
                <a:lnTo>
                  <a:pt x="1923770" y="596900"/>
                </a:lnTo>
                <a:lnTo>
                  <a:pt x="1918208" y="584200"/>
                </a:lnTo>
                <a:close/>
              </a:path>
              <a:path w="2190750" h="2857500">
                <a:moveTo>
                  <a:pt x="1926407" y="590665"/>
                </a:moveTo>
                <a:lnTo>
                  <a:pt x="1923770" y="596900"/>
                </a:lnTo>
                <a:lnTo>
                  <a:pt x="1928649" y="596900"/>
                </a:lnTo>
                <a:lnTo>
                  <a:pt x="1926407" y="590665"/>
                </a:lnTo>
                <a:close/>
              </a:path>
              <a:path w="2190750" h="2857500">
                <a:moveTo>
                  <a:pt x="1936051" y="584200"/>
                </a:moveTo>
                <a:lnTo>
                  <a:pt x="1929142" y="584200"/>
                </a:lnTo>
                <a:lnTo>
                  <a:pt x="1926407" y="590665"/>
                </a:lnTo>
                <a:lnTo>
                  <a:pt x="1928649" y="596900"/>
                </a:lnTo>
                <a:lnTo>
                  <a:pt x="1934873" y="596900"/>
                </a:lnTo>
                <a:lnTo>
                  <a:pt x="1936051" y="584200"/>
                </a:lnTo>
                <a:close/>
              </a:path>
              <a:path w="2190750" h="2857500">
                <a:moveTo>
                  <a:pt x="1970446" y="584200"/>
                </a:moveTo>
                <a:lnTo>
                  <a:pt x="1936051" y="584200"/>
                </a:lnTo>
                <a:lnTo>
                  <a:pt x="1934873" y="596900"/>
                </a:lnTo>
                <a:lnTo>
                  <a:pt x="1975532" y="596900"/>
                </a:lnTo>
                <a:lnTo>
                  <a:pt x="1970446" y="584200"/>
                </a:lnTo>
                <a:close/>
              </a:path>
              <a:path w="2190750" h="2857500">
                <a:moveTo>
                  <a:pt x="1929142" y="584200"/>
                </a:moveTo>
                <a:lnTo>
                  <a:pt x="1924083" y="584200"/>
                </a:lnTo>
                <a:lnTo>
                  <a:pt x="1926407" y="590665"/>
                </a:lnTo>
                <a:lnTo>
                  <a:pt x="1929142" y="584200"/>
                </a:lnTo>
                <a:close/>
              </a:path>
              <a:path w="2190750" h="2857500">
                <a:moveTo>
                  <a:pt x="238698" y="571500"/>
                </a:moveTo>
                <a:lnTo>
                  <a:pt x="230267" y="571500"/>
                </a:lnTo>
                <a:lnTo>
                  <a:pt x="227571" y="584200"/>
                </a:lnTo>
                <a:lnTo>
                  <a:pt x="235694" y="584200"/>
                </a:lnTo>
                <a:lnTo>
                  <a:pt x="238698" y="571500"/>
                </a:lnTo>
                <a:close/>
              </a:path>
              <a:path w="2190750" h="2857500">
                <a:moveTo>
                  <a:pt x="314553" y="571500"/>
                </a:moveTo>
                <a:lnTo>
                  <a:pt x="243230" y="571500"/>
                </a:lnTo>
                <a:lnTo>
                  <a:pt x="242150" y="584200"/>
                </a:lnTo>
                <a:lnTo>
                  <a:pt x="309473" y="584200"/>
                </a:lnTo>
                <a:lnTo>
                  <a:pt x="314553" y="571500"/>
                </a:lnTo>
                <a:close/>
              </a:path>
              <a:path w="2190750" h="2857500">
                <a:moveTo>
                  <a:pt x="322338" y="571500"/>
                </a:moveTo>
                <a:lnTo>
                  <a:pt x="319433" y="571500"/>
                </a:lnTo>
                <a:lnTo>
                  <a:pt x="318122" y="584200"/>
                </a:lnTo>
                <a:lnTo>
                  <a:pt x="323405" y="584200"/>
                </a:lnTo>
                <a:lnTo>
                  <a:pt x="322338" y="571500"/>
                </a:lnTo>
                <a:close/>
              </a:path>
              <a:path w="2190750" h="2857500">
                <a:moveTo>
                  <a:pt x="1875088" y="571500"/>
                </a:moveTo>
                <a:lnTo>
                  <a:pt x="1862125" y="571500"/>
                </a:lnTo>
                <a:lnTo>
                  <a:pt x="1866901" y="584200"/>
                </a:lnTo>
                <a:lnTo>
                  <a:pt x="1874323" y="584200"/>
                </a:lnTo>
                <a:lnTo>
                  <a:pt x="1875088" y="571500"/>
                </a:lnTo>
                <a:close/>
              </a:path>
              <a:path w="2190750" h="2857500">
                <a:moveTo>
                  <a:pt x="1941606" y="571500"/>
                </a:moveTo>
                <a:lnTo>
                  <a:pt x="1915642" y="571500"/>
                </a:lnTo>
                <a:lnTo>
                  <a:pt x="1919833" y="584200"/>
                </a:lnTo>
                <a:lnTo>
                  <a:pt x="1937688" y="584200"/>
                </a:lnTo>
                <a:lnTo>
                  <a:pt x="1941606" y="571500"/>
                </a:lnTo>
                <a:close/>
              </a:path>
              <a:path w="2190750" h="2857500">
                <a:moveTo>
                  <a:pt x="1941606" y="571500"/>
                </a:moveTo>
                <a:lnTo>
                  <a:pt x="1937688" y="584200"/>
                </a:lnTo>
                <a:lnTo>
                  <a:pt x="1948738" y="584200"/>
                </a:lnTo>
                <a:lnTo>
                  <a:pt x="1941606" y="571500"/>
                </a:lnTo>
                <a:close/>
              </a:path>
              <a:path w="2190750" h="2857500">
                <a:moveTo>
                  <a:pt x="1963318" y="571500"/>
                </a:moveTo>
                <a:lnTo>
                  <a:pt x="1941606" y="571500"/>
                </a:lnTo>
                <a:lnTo>
                  <a:pt x="1948738" y="584200"/>
                </a:lnTo>
                <a:lnTo>
                  <a:pt x="1966543" y="584200"/>
                </a:lnTo>
                <a:lnTo>
                  <a:pt x="1963318" y="571500"/>
                </a:lnTo>
                <a:close/>
              </a:path>
              <a:path w="2190750" h="2857500">
                <a:moveTo>
                  <a:pt x="310959" y="558800"/>
                </a:moveTo>
                <a:lnTo>
                  <a:pt x="230283" y="558800"/>
                </a:lnTo>
                <a:lnTo>
                  <a:pt x="226834" y="571500"/>
                </a:lnTo>
                <a:lnTo>
                  <a:pt x="310680" y="571500"/>
                </a:lnTo>
                <a:lnTo>
                  <a:pt x="310959" y="558800"/>
                </a:lnTo>
                <a:close/>
              </a:path>
              <a:path w="2190750" h="2857500">
                <a:moveTo>
                  <a:pt x="318211" y="558800"/>
                </a:moveTo>
                <a:lnTo>
                  <a:pt x="313702" y="558800"/>
                </a:lnTo>
                <a:lnTo>
                  <a:pt x="313004" y="571500"/>
                </a:lnTo>
                <a:lnTo>
                  <a:pt x="316928" y="571500"/>
                </a:lnTo>
                <a:lnTo>
                  <a:pt x="318211" y="558800"/>
                </a:lnTo>
                <a:close/>
              </a:path>
              <a:path w="2190750" h="2857500">
                <a:moveTo>
                  <a:pt x="1948853" y="558800"/>
                </a:moveTo>
                <a:lnTo>
                  <a:pt x="1852625" y="558800"/>
                </a:lnTo>
                <a:lnTo>
                  <a:pt x="1857552" y="571500"/>
                </a:lnTo>
                <a:lnTo>
                  <a:pt x="1952155" y="571500"/>
                </a:lnTo>
                <a:lnTo>
                  <a:pt x="1948853" y="558800"/>
                </a:lnTo>
                <a:close/>
              </a:path>
              <a:path w="2190750" h="2857500">
                <a:moveTo>
                  <a:pt x="1959571" y="558800"/>
                </a:moveTo>
                <a:lnTo>
                  <a:pt x="1956854" y="558800"/>
                </a:lnTo>
                <a:lnTo>
                  <a:pt x="1952155" y="571500"/>
                </a:lnTo>
                <a:lnTo>
                  <a:pt x="1962238" y="571500"/>
                </a:lnTo>
                <a:lnTo>
                  <a:pt x="1959571" y="558800"/>
                </a:lnTo>
                <a:close/>
              </a:path>
              <a:path w="2190750" h="2857500">
                <a:moveTo>
                  <a:pt x="300548" y="533400"/>
                </a:moveTo>
                <a:lnTo>
                  <a:pt x="250460" y="533400"/>
                </a:lnTo>
                <a:lnTo>
                  <a:pt x="246799" y="546100"/>
                </a:lnTo>
                <a:lnTo>
                  <a:pt x="238137" y="546100"/>
                </a:lnTo>
                <a:lnTo>
                  <a:pt x="239661" y="558800"/>
                </a:lnTo>
                <a:lnTo>
                  <a:pt x="299227" y="558800"/>
                </a:lnTo>
                <a:lnTo>
                  <a:pt x="297421" y="546100"/>
                </a:lnTo>
                <a:lnTo>
                  <a:pt x="300548" y="533400"/>
                </a:lnTo>
                <a:close/>
              </a:path>
              <a:path w="2190750" h="2857500">
                <a:moveTo>
                  <a:pt x="317488" y="546100"/>
                </a:moveTo>
                <a:lnTo>
                  <a:pt x="307781" y="546100"/>
                </a:lnTo>
                <a:lnTo>
                  <a:pt x="311845" y="558800"/>
                </a:lnTo>
                <a:lnTo>
                  <a:pt x="318795" y="558800"/>
                </a:lnTo>
                <a:lnTo>
                  <a:pt x="317488" y="546100"/>
                </a:lnTo>
                <a:close/>
              </a:path>
              <a:path w="2190750" h="2857500">
                <a:moveTo>
                  <a:pt x="330022" y="546100"/>
                </a:moveTo>
                <a:lnTo>
                  <a:pt x="324561" y="546100"/>
                </a:lnTo>
                <a:lnTo>
                  <a:pt x="322364" y="558800"/>
                </a:lnTo>
                <a:lnTo>
                  <a:pt x="333235" y="558800"/>
                </a:lnTo>
                <a:lnTo>
                  <a:pt x="330022" y="546100"/>
                </a:lnTo>
                <a:close/>
              </a:path>
              <a:path w="2190750" h="2857500">
                <a:moveTo>
                  <a:pt x="1939871" y="533400"/>
                </a:moveTo>
                <a:lnTo>
                  <a:pt x="1867673" y="533400"/>
                </a:lnTo>
                <a:lnTo>
                  <a:pt x="1873106" y="546100"/>
                </a:lnTo>
                <a:lnTo>
                  <a:pt x="1877161" y="558800"/>
                </a:lnTo>
                <a:lnTo>
                  <a:pt x="1883397" y="558800"/>
                </a:lnTo>
                <a:lnTo>
                  <a:pt x="1882139" y="546100"/>
                </a:lnTo>
                <a:lnTo>
                  <a:pt x="1947964" y="546100"/>
                </a:lnTo>
                <a:lnTo>
                  <a:pt x="1939871" y="533400"/>
                </a:lnTo>
                <a:close/>
              </a:path>
              <a:path w="2190750" h="2857500">
                <a:moveTo>
                  <a:pt x="1950001" y="546100"/>
                </a:moveTo>
                <a:lnTo>
                  <a:pt x="1890331" y="546100"/>
                </a:lnTo>
                <a:lnTo>
                  <a:pt x="1892566" y="558800"/>
                </a:lnTo>
                <a:lnTo>
                  <a:pt x="1949175" y="558800"/>
                </a:lnTo>
                <a:lnTo>
                  <a:pt x="1950001" y="546100"/>
                </a:lnTo>
                <a:close/>
              </a:path>
              <a:path w="2190750" h="2857500">
                <a:moveTo>
                  <a:pt x="327533" y="533400"/>
                </a:moveTo>
                <a:lnTo>
                  <a:pt x="309752" y="533400"/>
                </a:lnTo>
                <a:lnTo>
                  <a:pt x="305269" y="546100"/>
                </a:lnTo>
                <a:lnTo>
                  <a:pt x="324767" y="546100"/>
                </a:lnTo>
                <a:lnTo>
                  <a:pt x="327533" y="533400"/>
                </a:lnTo>
                <a:close/>
              </a:path>
              <a:path w="2190750" h="2857500">
                <a:moveTo>
                  <a:pt x="348676" y="533400"/>
                </a:moveTo>
                <a:lnTo>
                  <a:pt x="347441" y="533400"/>
                </a:lnTo>
                <a:lnTo>
                  <a:pt x="340029" y="546100"/>
                </a:lnTo>
                <a:lnTo>
                  <a:pt x="345557" y="546100"/>
                </a:lnTo>
                <a:lnTo>
                  <a:pt x="348676" y="533400"/>
                </a:lnTo>
                <a:close/>
              </a:path>
              <a:path w="2190750" h="2857500">
                <a:moveTo>
                  <a:pt x="1839521" y="533400"/>
                </a:moveTo>
                <a:lnTo>
                  <a:pt x="1831606" y="533400"/>
                </a:lnTo>
                <a:lnTo>
                  <a:pt x="1836394" y="546100"/>
                </a:lnTo>
                <a:lnTo>
                  <a:pt x="1839521" y="533400"/>
                </a:lnTo>
                <a:close/>
              </a:path>
              <a:path w="2190750" h="2857500">
                <a:moveTo>
                  <a:pt x="1861007" y="533400"/>
                </a:moveTo>
                <a:lnTo>
                  <a:pt x="1853971" y="533400"/>
                </a:lnTo>
                <a:lnTo>
                  <a:pt x="1852498" y="546100"/>
                </a:lnTo>
                <a:lnTo>
                  <a:pt x="1862594" y="546100"/>
                </a:lnTo>
                <a:lnTo>
                  <a:pt x="1861007" y="533400"/>
                </a:lnTo>
                <a:close/>
              </a:path>
              <a:path w="2190750" h="2857500">
                <a:moveTo>
                  <a:pt x="263283" y="520700"/>
                </a:moveTo>
                <a:lnTo>
                  <a:pt x="250847" y="520700"/>
                </a:lnTo>
                <a:lnTo>
                  <a:pt x="250855" y="533400"/>
                </a:lnTo>
                <a:lnTo>
                  <a:pt x="265899" y="533400"/>
                </a:lnTo>
                <a:lnTo>
                  <a:pt x="263283" y="520700"/>
                </a:lnTo>
                <a:close/>
              </a:path>
              <a:path w="2190750" h="2857500">
                <a:moveTo>
                  <a:pt x="324700" y="520700"/>
                </a:moveTo>
                <a:lnTo>
                  <a:pt x="272819" y="520700"/>
                </a:lnTo>
                <a:lnTo>
                  <a:pt x="269658" y="533400"/>
                </a:lnTo>
                <a:lnTo>
                  <a:pt x="325197" y="533400"/>
                </a:lnTo>
                <a:lnTo>
                  <a:pt x="324700" y="520700"/>
                </a:lnTo>
                <a:close/>
              </a:path>
              <a:path w="2190750" h="2857500">
                <a:moveTo>
                  <a:pt x="336130" y="520700"/>
                </a:moveTo>
                <a:lnTo>
                  <a:pt x="333074" y="520700"/>
                </a:lnTo>
                <a:lnTo>
                  <a:pt x="332003" y="533400"/>
                </a:lnTo>
                <a:lnTo>
                  <a:pt x="336308" y="533400"/>
                </a:lnTo>
                <a:lnTo>
                  <a:pt x="336130" y="520700"/>
                </a:lnTo>
                <a:close/>
              </a:path>
              <a:path w="2190750" h="2857500">
                <a:moveTo>
                  <a:pt x="349643" y="520700"/>
                </a:moveTo>
                <a:lnTo>
                  <a:pt x="342734" y="520700"/>
                </a:lnTo>
                <a:lnTo>
                  <a:pt x="340728" y="533400"/>
                </a:lnTo>
                <a:lnTo>
                  <a:pt x="342887" y="533400"/>
                </a:lnTo>
                <a:lnTo>
                  <a:pt x="349643" y="520700"/>
                </a:lnTo>
                <a:close/>
              </a:path>
              <a:path w="2190750" h="2857500">
                <a:moveTo>
                  <a:pt x="1837131" y="520700"/>
                </a:moveTo>
                <a:lnTo>
                  <a:pt x="1829790" y="520700"/>
                </a:lnTo>
                <a:lnTo>
                  <a:pt x="1836432" y="533400"/>
                </a:lnTo>
                <a:lnTo>
                  <a:pt x="1836991" y="533400"/>
                </a:lnTo>
                <a:lnTo>
                  <a:pt x="1837131" y="520700"/>
                </a:lnTo>
                <a:close/>
              </a:path>
              <a:path w="2190750" h="2857500">
                <a:moveTo>
                  <a:pt x="1852114" y="520700"/>
                </a:moveTo>
                <a:lnTo>
                  <a:pt x="1840953" y="520700"/>
                </a:lnTo>
                <a:lnTo>
                  <a:pt x="1841550" y="533400"/>
                </a:lnTo>
                <a:lnTo>
                  <a:pt x="1845703" y="533400"/>
                </a:lnTo>
                <a:lnTo>
                  <a:pt x="1852114" y="520700"/>
                </a:lnTo>
                <a:close/>
              </a:path>
              <a:path w="2190750" h="2857500">
                <a:moveTo>
                  <a:pt x="1892033" y="520700"/>
                </a:moveTo>
                <a:lnTo>
                  <a:pt x="1855927" y="520700"/>
                </a:lnTo>
                <a:lnTo>
                  <a:pt x="1861675" y="533400"/>
                </a:lnTo>
                <a:lnTo>
                  <a:pt x="1890852" y="533400"/>
                </a:lnTo>
                <a:lnTo>
                  <a:pt x="1892033" y="520700"/>
                </a:lnTo>
                <a:close/>
              </a:path>
              <a:path w="2190750" h="2857500">
                <a:moveTo>
                  <a:pt x="1915706" y="520700"/>
                </a:moveTo>
                <a:lnTo>
                  <a:pt x="1892033" y="520700"/>
                </a:lnTo>
                <a:lnTo>
                  <a:pt x="1896846" y="533400"/>
                </a:lnTo>
                <a:lnTo>
                  <a:pt x="1918076" y="533400"/>
                </a:lnTo>
                <a:lnTo>
                  <a:pt x="1915706" y="520700"/>
                </a:lnTo>
                <a:close/>
              </a:path>
              <a:path w="2190750" h="2857500">
                <a:moveTo>
                  <a:pt x="1930933" y="508000"/>
                </a:moveTo>
                <a:lnTo>
                  <a:pt x="1851152" y="508000"/>
                </a:lnTo>
                <a:lnTo>
                  <a:pt x="1850631" y="520700"/>
                </a:lnTo>
                <a:lnTo>
                  <a:pt x="1917344" y="520700"/>
                </a:lnTo>
                <a:lnTo>
                  <a:pt x="1928190" y="533400"/>
                </a:lnTo>
                <a:lnTo>
                  <a:pt x="1930933" y="508000"/>
                </a:lnTo>
                <a:close/>
              </a:path>
              <a:path w="2190750" h="2857500">
                <a:moveTo>
                  <a:pt x="267042" y="508000"/>
                </a:moveTo>
                <a:lnTo>
                  <a:pt x="260053" y="508000"/>
                </a:lnTo>
                <a:lnTo>
                  <a:pt x="255628" y="520700"/>
                </a:lnTo>
                <a:lnTo>
                  <a:pt x="267817" y="520700"/>
                </a:lnTo>
                <a:lnTo>
                  <a:pt x="267042" y="508000"/>
                </a:lnTo>
                <a:close/>
              </a:path>
              <a:path w="2190750" h="2857500">
                <a:moveTo>
                  <a:pt x="342285" y="508000"/>
                </a:moveTo>
                <a:lnTo>
                  <a:pt x="275082" y="508000"/>
                </a:lnTo>
                <a:lnTo>
                  <a:pt x="274817" y="520700"/>
                </a:lnTo>
                <a:lnTo>
                  <a:pt x="337906" y="520700"/>
                </a:lnTo>
                <a:lnTo>
                  <a:pt x="342285" y="508000"/>
                </a:lnTo>
                <a:close/>
              </a:path>
              <a:path w="2190750" h="2857500">
                <a:moveTo>
                  <a:pt x="373926" y="495300"/>
                </a:moveTo>
                <a:lnTo>
                  <a:pt x="360108" y="495300"/>
                </a:lnTo>
                <a:lnTo>
                  <a:pt x="360090" y="495707"/>
                </a:lnTo>
                <a:lnTo>
                  <a:pt x="363385" y="508000"/>
                </a:lnTo>
                <a:lnTo>
                  <a:pt x="347248" y="508000"/>
                </a:lnTo>
                <a:lnTo>
                  <a:pt x="350774" y="520700"/>
                </a:lnTo>
                <a:lnTo>
                  <a:pt x="361235" y="520700"/>
                </a:lnTo>
                <a:lnTo>
                  <a:pt x="368161" y="508000"/>
                </a:lnTo>
                <a:lnTo>
                  <a:pt x="373926" y="495300"/>
                </a:lnTo>
                <a:close/>
              </a:path>
              <a:path w="2190750" h="2857500">
                <a:moveTo>
                  <a:pt x="1838578" y="508000"/>
                </a:moveTo>
                <a:lnTo>
                  <a:pt x="1813928" y="508000"/>
                </a:lnTo>
                <a:lnTo>
                  <a:pt x="1820799" y="520700"/>
                </a:lnTo>
                <a:lnTo>
                  <a:pt x="1850631" y="520700"/>
                </a:lnTo>
                <a:lnTo>
                  <a:pt x="1838578" y="508000"/>
                </a:lnTo>
                <a:close/>
              </a:path>
              <a:path w="2190750" h="2857500">
                <a:moveTo>
                  <a:pt x="1935041" y="515722"/>
                </a:moveTo>
                <a:lnTo>
                  <a:pt x="1935962" y="520700"/>
                </a:lnTo>
                <a:lnTo>
                  <a:pt x="1937689" y="520700"/>
                </a:lnTo>
                <a:lnTo>
                  <a:pt x="1935041" y="515722"/>
                </a:lnTo>
                <a:close/>
              </a:path>
              <a:path w="2190750" h="2857500">
                <a:moveTo>
                  <a:pt x="1933613" y="508000"/>
                </a:moveTo>
                <a:lnTo>
                  <a:pt x="1930933" y="508000"/>
                </a:lnTo>
                <a:lnTo>
                  <a:pt x="1935041" y="515722"/>
                </a:lnTo>
                <a:lnTo>
                  <a:pt x="1933613" y="508000"/>
                </a:lnTo>
                <a:close/>
              </a:path>
              <a:path w="2190750" h="2857500">
                <a:moveTo>
                  <a:pt x="359981" y="495300"/>
                </a:moveTo>
                <a:lnTo>
                  <a:pt x="292132" y="495300"/>
                </a:lnTo>
                <a:lnTo>
                  <a:pt x="285913" y="508000"/>
                </a:lnTo>
                <a:lnTo>
                  <a:pt x="359549" y="508000"/>
                </a:lnTo>
                <a:lnTo>
                  <a:pt x="360090" y="495707"/>
                </a:lnTo>
                <a:lnTo>
                  <a:pt x="359981" y="495300"/>
                </a:lnTo>
                <a:close/>
              </a:path>
              <a:path w="2190750" h="2857500">
                <a:moveTo>
                  <a:pt x="1824559" y="492423"/>
                </a:moveTo>
                <a:lnTo>
                  <a:pt x="1824477" y="495300"/>
                </a:lnTo>
                <a:lnTo>
                  <a:pt x="1811147" y="495300"/>
                </a:lnTo>
                <a:lnTo>
                  <a:pt x="1816608" y="508000"/>
                </a:lnTo>
                <a:lnTo>
                  <a:pt x="1832597" y="508000"/>
                </a:lnTo>
                <a:lnTo>
                  <a:pt x="1831393" y="504246"/>
                </a:lnTo>
                <a:lnTo>
                  <a:pt x="1824559" y="492423"/>
                </a:lnTo>
                <a:close/>
              </a:path>
              <a:path w="2190750" h="2857500">
                <a:moveTo>
                  <a:pt x="1831393" y="504246"/>
                </a:moveTo>
                <a:lnTo>
                  <a:pt x="1832597" y="508000"/>
                </a:lnTo>
                <a:lnTo>
                  <a:pt x="1833562" y="508000"/>
                </a:lnTo>
                <a:lnTo>
                  <a:pt x="1831393" y="504246"/>
                </a:lnTo>
                <a:close/>
              </a:path>
              <a:path w="2190750" h="2857500">
                <a:moveTo>
                  <a:pt x="1914817" y="495300"/>
                </a:moveTo>
                <a:lnTo>
                  <a:pt x="1828522" y="495300"/>
                </a:lnTo>
                <a:lnTo>
                  <a:pt x="1831393" y="504246"/>
                </a:lnTo>
                <a:lnTo>
                  <a:pt x="1833562" y="508000"/>
                </a:lnTo>
                <a:lnTo>
                  <a:pt x="1921675" y="508000"/>
                </a:lnTo>
                <a:lnTo>
                  <a:pt x="1914817" y="495300"/>
                </a:lnTo>
                <a:close/>
              </a:path>
              <a:path w="2190750" h="2857500">
                <a:moveTo>
                  <a:pt x="360108" y="495300"/>
                </a:moveTo>
                <a:lnTo>
                  <a:pt x="360090" y="495707"/>
                </a:lnTo>
                <a:lnTo>
                  <a:pt x="360108" y="495300"/>
                </a:lnTo>
                <a:close/>
              </a:path>
              <a:path w="2190750" h="2857500">
                <a:moveTo>
                  <a:pt x="272503" y="482600"/>
                </a:moveTo>
                <a:lnTo>
                  <a:pt x="270459" y="495300"/>
                </a:lnTo>
                <a:lnTo>
                  <a:pt x="270941" y="495300"/>
                </a:lnTo>
                <a:lnTo>
                  <a:pt x="272503" y="482600"/>
                </a:lnTo>
                <a:close/>
              </a:path>
              <a:path w="2190750" h="2857500">
                <a:moveTo>
                  <a:pt x="298196" y="482600"/>
                </a:moveTo>
                <a:lnTo>
                  <a:pt x="281138" y="482600"/>
                </a:lnTo>
                <a:lnTo>
                  <a:pt x="276448" y="495300"/>
                </a:lnTo>
                <a:lnTo>
                  <a:pt x="300697" y="495300"/>
                </a:lnTo>
                <a:lnTo>
                  <a:pt x="298196" y="482600"/>
                </a:lnTo>
                <a:close/>
              </a:path>
              <a:path w="2190750" h="2857500">
                <a:moveTo>
                  <a:pt x="355562" y="482600"/>
                </a:moveTo>
                <a:lnTo>
                  <a:pt x="306527" y="482600"/>
                </a:lnTo>
                <a:lnTo>
                  <a:pt x="300697" y="495300"/>
                </a:lnTo>
                <a:lnTo>
                  <a:pt x="359925" y="495300"/>
                </a:lnTo>
                <a:lnTo>
                  <a:pt x="355562" y="482600"/>
                </a:lnTo>
                <a:close/>
              </a:path>
              <a:path w="2190750" h="2857500">
                <a:moveTo>
                  <a:pt x="378023" y="482600"/>
                </a:moveTo>
                <a:lnTo>
                  <a:pt x="374295" y="482600"/>
                </a:lnTo>
                <a:lnTo>
                  <a:pt x="373316" y="495300"/>
                </a:lnTo>
                <a:lnTo>
                  <a:pt x="378824" y="495300"/>
                </a:lnTo>
                <a:lnTo>
                  <a:pt x="378023" y="482600"/>
                </a:lnTo>
                <a:close/>
              </a:path>
              <a:path w="2190750" h="2857500">
                <a:moveTo>
                  <a:pt x="1814855" y="482600"/>
                </a:moveTo>
                <a:lnTo>
                  <a:pt x="1809254" y="495300"/>
                </a:lnTo>
                <a:lnTo>
                  <a:pt x="1818843" y="495300"/>
                </a:lnTo>
                <a:lnTo>
                  <a:pt x="1814855" y="482600"/>
                </a:lnTo>
                <a:close/>
              </a:path>
              <a:path w="2190750" h="2857500">
                <a:moveTo>
                  <a:pt x="1818881" y="482600"/>
                </a:moveTo>
                <a:lnTo>
                  <a:pt x="1818843" y="495300"/>
                </a:lnTo>
                <a:lnTo>
                  <a:pt x="1824477" y="495300"/>
                </a:lnTo>
                <a:lnTo>
                  <a:pt x="1824559" y="492423"/>
                </a:lnTo>
                <a:lnTo>
                  <a:pt x="1818881" y="482600"/>
                </a:lnTo>
                <a:close/>
              </a:path>
              <a:path w="2190750" h="2857500">
                <a:moveTo>
                  <a:pt x="1900402" y="482600"/>
                </a:moveTo>
                <a:lnTo>
                  <a:pt x="1824837" y="482600"/>
                </a:lnTo>
                <a:lnTo>
                  <a:pt x="1824559" y="492423"/>
                </a:lnTo>
                <a:lnTo>
                  <a:pt x="1826221" y="495300"/>
                </a:lnTo>
                <a:lnTo>
                  <a:pt x="1909708" y="495300"/>
                </a:lnTo>
                <a:lnTo>
                  <a:pt x="1900402" y="482600"/>
                </a:lnTo>
                <a:close/>
              </a:path>
              <a:path w="2190750" h="2857500">
                <a:moveTo>
                  <a:pt x="380187" y="469900"/>
                </a:moveTo>
                <a:lnTo>
                  <a:pt x="292341" y="469900"/>
                </a:lnTo>
                <a:lnTo>
                  <a:pt x="292150" y="482600"/>
                </a:lnTo>
                <a:lnTo>
                  <a:pt x="376738" y="482600"/>
                </a:lnTo>
                <a:lnTo>
                  <a:pt x="380187" y="469900"/>
                </a:lnTo>
                <a:close/>
              </a:path>
              <a:path w="2190750" h="2857500">
                <a:moveTo>
                  <a:pt x="1826640" y="469900"/>
                </a:moveTo>
                <a:lnTo>
                  <a:pt x="1818220" y="469900"/>
                </a:lnTo>
                <a:lnTo>
                  <a:pt x="1821840" y="482600"/>
                </a:lnTo>
                <a:lnTo>
                  <a:pt x="1826640" y="469900"/>
                </a:lnTo>
                <a:close/>
              </a:path>
              <a:path w="2190750" h="2857500">
                <a:moveTo>
                  <a:pt x="1897761" y="469900"/>
                </a:moveTo>
                <a:lnTo>
                  <a:pt x="1842216" y="469900"/>
                </a:lnTo>
                <a:lnTo>
                  <a:pt x="1843949" y="482600"/>
                </a:lnTo>
                <a:lnTo>
                  <a:pt x="1894010" y="482600"/>
                </a:lnTo>
                <a:lnTo>
                  <a:pt x="1897761" y="469900"/>
                </a:lnTo>
                <a:close/>
              </a:path>
              <a:path w="2190750" h="2857500">
                <a:moveTo>
                  <a:pt x="1903196" y="469900"/>
                </a:moveTo>
                <a:lnTo>
                  <a:pt x="1899310" y="469900"/>
                </a:lnTo>
                <a:lnTo>
                  <a:pt x="1899208" y="482600"/>
                </a:lnTo>
                <a:lnTo>
                  <a:pt x="1904022" y="482600"/>
                </a:lnTo>
                <a:lnTo>
                  <a:pt x="1903196" y="469900"/>
                </a:lnTo>
                <a:close/>
              </a:path>
              <a:path w="2190750" h="2857500">
                <a:moveTo>
                  <a:pt x="354761" y="444500"/>
                </a:moveTo>
                <a:lnTo>
                  <a:pt x="326275" y="444500"/>
                </a:lnTo>
                <a:lnTo>
                  <a:pt x="313283" y="457200"/>
                </a:lnTo>
                <a:lnTo>
                  <a:pt x="295427" y="457200"/>
                </a:lnTo>
                <a:lnTo>
                  <a:pt x="291528" y="469900"/>
                </a:lnTo>
                <a:lnTo>
                  <a:pt x="355219" y="469900"/>
                </a:lnTo>
                <a:lnTo>
                  <a:pt x="354761" y="444500"/>
                </a:lnTo>
                <a:close/>
              </a:path>
              <a:path w="2190750" h="2857500">
                <a:moveTo>
                  <a:pt x="379785" y="457200"/>
                </a:moveTo>
                <a:lnTo>
                  <a:pt x="360730" y="457200"/>
                </a:lnTo>
                <a:lnTo>
                  <a:pt x="355219" y="469900"/>
                </a:lnTo>
                <a:lnTo>
                  <a:pt x="373919" y="469900"/>
                </a:lnTo>
                <a:lnTo>
                  <a:pt x="379785" y="457200"/>
                </a:lnTo>
                <a:close/>
              </a:path>
              <a:path w="2190750" h="2857500">
                <a:moveTo>
                  <a:pt x="394179" y="457200"/>
                </a:moveTo>
                <a:lnTo>
                  <a:pt x="387578" y="457200"/>
                </a:lnTo>
                <a:lnTo>
                  <a:pt x="381025" y="469900"/>
                </a:lnTo>
                <a:lnTo>
                  <a:pt x="389251" y="469900"/>
                </a:lnTo>
                <a:lnTo>
                  <a:pt x="394179" y="457200"/>
                </a:lnTo>
                <a:close/>
              </a:path>
              <a:path w="2190750" h="2857500">
                <a:moveTo>
                  <a:pt x="396392" y="457200"/>
                </a:moveTo>
                <a:lnTo>
                  <a:pt x="391591" y="469900"/>
                </a:lnTo>
                <a:lnTo>
                  <a:pt x="395452" y="469900"/>
                </a:lnTo>
                <a:lnTo>
                  <a:pt x="396392" y="457200"/>
                </a:lnTo>
                <a:close/>
              </a:path>
              <a:path w="2190750" h="2857500">
                <a:moveTo>
                  <a:pt x="407993" y="444500"/>
                </a:moveTo>
                <a:lnTo>
                  <a:pt x="401640" y="444500"/>
                </a:lnTo>
                <a:lnTo>
                  <a:pt x="399709" y="457200"/>
                </a:lnTo>
                <a:lnTo>
                  <a:pt x="401167" y="469900"/>
                </a:lnTo>
                <a:lnTo>
                  <a:pt x="403647" y="457200"/>
                </a:lnTo>
                <a:lnTo>
                  <a:pt x="406082" y="457200"/>
                </a:lnTo>
                <a:lnTo>
                  <a:pt x="407993" y="444500"/>
                </a:lnTo>
                <a:close/>
              </a:path>
              <a:path w="2190750" h="2857500">
                <a:moveTo>
                  <a:pt x="1839866" y="457200"/>
                </a:moveTo>
                <a:lnTo>
                  <a:pt x="1839658" y="469900"/>
                </a:lnTo>
                <a:lnTo>
                  <a:pt x="1846948" y="469900"/>
                </a:lnTo>
                <a:lnTo>
                  <a:pt x="1839866" y="457200"/>
                </a:lnTo>
                <a:close/>
              </a:path>
              <a:path w="2190750" h="2857500">
                <a:moveTo>
                  <a:pt x="1873758" y="457200"/>
                </a:moveTo>
                <a:lnTo>
                  <a:pt x="1856371" y="457200"/>
                </a:lnTo>
                <a:lnTo>
                  <a:pt x="1854563" y="469900"/>
                </a:lnTo>
                <a:lnTo>
                  <a:pt x="1881822" y="469900"/>
                </a:lnTo>
                <a:lnTo>
                  <a:pt x="1873758" y="457200"/>
                </a:lnTo>
                <a:close/>
              </a:path>
              <a:path w="2190750" h="2857500">
                <a:moveTo>
                  <a:pt x="1901596" y="457200"/>
                </a:moveTo>
                <a:lnTo>
                  <a:pt x="1884527" y="457200"/>
                </a:lnTo>
                <a:lnTo>
                  <a:pt x="1881822" y="469900"/>
                </a:lnTo>
                <a:lnTo>
                  <a:pt x="1907743" y="469900"/>
                </a:lnTo>
                <a:lnTo>
                  <a:pt x="1901596" y="457200"/>
                </a:lnTo>
                <a:close/>
              </a:path>
              <a:path w="2190750" h="2857500">
                <a:moveTo>
                  <a:pt x="304888" y="444500"/>
                </a:moveTo>
                <a:lnTo>
                  <a:pt x="301790" y="457200"/>
                </a:lnTo>
                <a:lnTo>
                  <a:pt x="313283" y="457200"/>
                </a:lnTo>
                <a:lnTo>
                  <a:pt x="304888" y="444500"/>
                </a:lnTo>
                <a:close/>
              </a:path>
              <a:path w="2190750" h="2857500">
                <a:moveTo>
                  <a:pt x="391083" y="444500"/>
                </a:moveTo>
                <a:lnTo>
                  <a:pt x="354761" y="444500"/>
                </a:lnTo>
                <a:lnTo>
                  <a:pt x="359397" y="457200"/>
                </a:lnTo>
                <a:lnTo>
                  <a:pt x="387021" y="457200"/>
                </a:lnTo>
                <a:lnTo>
                  <a:pt x="391083" y="444500"/>
                </a:lnTo>
                <a:close/>
              </a:path>
              <a:path w="2190750" h="2857500">
                <a:moveTo>
                  <a:pt x="1788071" y="444500"/>
                </a:moveTo>
                <a:lnTo>
                  <a:pt x="1784781" y="444500"/>
                </a:lnTo>
                <a:lnTo>
                  <a:pt x="1785823" y="457200"/>
                </a:lnTo>
                <a:lnTo>
                  <a:pt x="1789506" y="457200"/>
                </a:lnTo>
                <a:lnTo>
                  <a:pt x="1788071" y="444500"/>
                </a:lnTo>
                <a:close/>
              </a:path>
              <a:path w="2190750" h="2857500">
                <a:moveTo>
                  <a:pt x="1807210" y="444500"/>
                </a:moveTo>
                <a:lnTo>
                  <a:pt x="1797010" y="444500"/>
                </a:lnTo>
                <a:lnTo>
                  <a:pt x="1799295" y="457200"/>
                </a:lnTo>
                <a:lnTo>
                  <a:pt x="1809483" y="457200"/>
                </a:lnTo>
                <a:lnTo>
                  <a:pt x="1807210" y="444500"/>
                </a:lnTo>
                <a:close/>
              </a:path>
              <a:path w="2190750" h="2857500">
                <a:moveTo>
                  <a:pt x="1810067" y="444500"/>
                </a:moveTo>
                <a:lnTo>
                  <a:pt x="1808505" y="444500"/>
                </a:lnTo>
                <a:lnTo>
                  <a:pt x="1809534" y="457200"/>
                </a:lnTo>
                <a:lnTo>
                  <a:pt x="1810067" y="444500"/>
                </a:lnTo>
                <a:close/>
              </a:path>
              <a:path w="2190750" h="2857500">
                <a:moveTo>
                  <a:pt x="1826056" y="431800"/>
                </a:moveTo>
                <a:lnTo>
                  <a:pt x="1814880" y="431800"/>
                </a:lnTo>
                <a:lnTo>
                  <a:pt x="1819579" y="444500"/>
                </a:lnTo>
                <a:lnTo>
                  <a:pt x="1824329" y="457200"/>
                </a:lnTo>
                <a:lnTo>
                  <a:pt x="1830751" y="457200"/>
                </a:lnTo>
                <a:lnTo>
                  <a:pt x="1827740" y="444500"/>
                </a:lnTo>
                <a:lnTo>
                  <a:pt x="1825993" y="444500"/>
                </a:lnTo>
                <a:lnTo>
                  <a:pt x="1826056" y="431800"/>
                </a:lnTo>
                <a:close/>
              </a:path>
              <a:path w="2190750" h="2857500">
                <a:moveTo>
                  <a:pt x="343626" y="419100"/>
                </a:moveTo>
                <a:lnTo>
                  <a:pt x="332762" y="419100"/>
                </a:lnTo>
                <a:lnTo>
                  <a:pt x="324411" y="431800"/>
                </a:lnTo>
                <a:lnTo>
                  <a:pt x="319443" y="444500"/>
                </a:lnTo>
                <a:lnTo>
                  <a:pt x="336183" y="444500"/>
                </a:lnTo>
                <a:lnTo>
                  <a:pt x="333206" y="431800"/>
                </a:lnTo>
                <a:lnTo>
                  <a:pt x="338340" y="431800"/>
                </a:lnTo>
                <a:lnTo>
                  <a:pt x="343626" y="419100"/>
                </a:lnTo>
                <a:close/>
              </a:path>
              <a:path w="2190750" h="2857500">
                <a:moveTo>
                  <a:pt x="356603" y="431800"/>
                </a:moveTo>
                <a:lnTo>
                  <a:pt x="351285" y="431800"/>
                </a:lnTo>
                <a:lnTo>
                  <a:pt x="346517" y="444500"/>
                </a:lnTo>
                <a:lnTo>
                  <a:pt x="356692" y="444500"/>
                </a:lnTo>
                <a:lnTo>
                  <a:pt x="356603" y="431800"/>
                </a:lnTo>
                <a:close/>
              </a:path>
              <a:path w="2190750" h="2857500">
                <a:moveTo>
                  <a:pt x="417550" y="406400"/>
                </a:moveTo>
                <a:lnTo>
                  <a:pt x="374360" y="406400"/>
                </a:lnTo>
                <a:lnTo>
                  <a:pt x="372754" y="419100"/>
                </a:lnTo>
                <a:lnTo>
                  <a:pt x="364571" y="431800"/>
                </a:lnTo>
                <a:lnTo>
                  <a:pt x="357708" y="444500"/>
                </a:lnTo>
                <a:lnTo>
                  <a:pt x="411845" y="444500"/>
                </a:lnTo>
                <a:lnTo>
                  <a:pt x="415621" y="431800"/>
                </a:lnTo>
                <a:lnTo>
                  <a:pt x="421627" y="431800"/>
                </a:lnTo>
                <a:lnTo>
                  <a:pt x="420955" y="419100"/>
                </a:lnTo>
                <a:lnTo>
                  <a:pt x="418920" y="419100"/>
                </a:lnTo>
                <a:lnTo>
                  <a:pt x="417550" y="406400"/>
                </a:lnTo>
                <a:close/>
              </a:path>
              <a:path w="2190750" h="2857500">
                <a:moveTo>
                  <a:pt x="423519" y="431800"/>
                </a:moveTo>
                <a:lnTo>
                  <a:pt x="418655" y="431800"/>
                </a:lnTo>
                <a:lnTo>
                  <a:pt x="416356" y="444500"/>
                </a:lnTo>
                <a:lnTo>
                  <a:pt x="424065" y="444500"/>
                </a:lnTo>
                <a:lnTo>
                  <a:pt x="423519" y="431800"/>
                </a:lnTo>
                <a:close/>
              </a:path>
              <a:path w="2190750" h="2857500">
                <a:moveTo>
                  <a:pt x="1779015" y="431800"/>
                </a:moveTo>
                <a:lnTo>
                  <a:pt x="1766976" y="431800"/>
                </a:lnTo>
                <a:lnTo>
                  <a:pt x="1772335" y="444500"/>
                </a:lnTo>
                <a:lnTo>
                  <a:pt x="1779155" y="444500"/>
                </a:lnTo>
                <a:lnTo>
                  <a:pt x="1779015" y="431800"/>
                </a:lnTo>
                <a:close/>
              </a:path>
              <a:path w="2190750" h="2857500">
                <a:moveTo>
                  <a:pt x="1799958" y="431800"/>
                </a:moveTo>
                <a:lnTo>
                  <a:pt x="1784769" y="431800"/>
                </a:lnTo>
                <a:lnTo>
                  <a:pt x="1783118" y="444500"/>
                </a:lnTo>
                <a:lnTo>
                  <a:pt x="1803476" y="444500"/>
                </a:lnTo>
                <a:lnTo>
                  <a:pt x="1799958" y="431800"/>
                </a:lnTo>
                <a:close/>
              </a:path>
              <a:path w="2190750" h="2857500">
                <a:moveTo>
                  <a:pt x="1805330" y="431800"/>
                </a:moveTo>
                <a:lnTo>
                  <a:pt x="1799958" y="431800"/>
                </a:lnTo>
                <a:lnTo>
                  <a:pt x="1804352" y="444500"/>
                </a:lnTo>
                <a:lnTo>
                  <a:pt x="1805330" y="431800"/>
                </a:lnTo>
                <a:close/>
              </a:path>
              <a:path w="2190750" h="2857500">
                <a:moveTo>
                  <a:pt x="351828" y="419100"/>
                </a:moveTo>
                <a:lnTo>
                  <a:pt x="348614" y="419100"/>
                </a:lnTo>
                <a:lnTo>
                  <a:pt x="348145" y="431800"/>
                </a:lnTo>
                <a:lnTo>
                  <a:pt x="351828" y="419100"/>
                </a:lnTo>
                <a:close/>
              </a:path>
              <a:path w="2190750" h="2857500">
                <a:moveTo>
                  <a:pt x="428205" y="419100"/>
                </a:moveTo>
                <a:lnTo>
                  <a:pt x="422910" y="431800"/>
                </a:lnTo>
                <a:lnTo>
                  <a:pt x="427342" y="431800"/>
                </a:lnTo>
                <a:lnTo>
                  <a:pt x="428205" y="419100"/>
                </a:lnTo>
                <a:close/>
              </a:path>
              <a:path w="2190750" h="2857500">
                <a:moveTo>
                  <a:pt x="1776895" y="419100"/>
                </a:moveTo>
                <a:lnTo>
                  <a:pt x="1766785" y="419100"/>
                </a:lnTo>
                <a:lnTo>
                  <a:pt x="1754771" y="431800"/>
                </a:lnTo>
                <a:lnTo>
                  <a:pt x="1774291" y="431800"/>
                </a:lnTo>
                <a:lnTo>
                  <a:pt x="1776895" y="419100"/>
                </a:lnTo>
                <a:close/>
              </a:path>
              <a:path w="2190750" h="2857500">
                <a:moveTo>
                  <a:pt x="1795094" y="419100"/>
                </a:moveTo>
                <a:lnTo>
                  <a:pt x="1781886" y="419100"/>
                </a:lnTo>
                <a:lnTo>
                  <a:pt x="1782826" y="431800"/>
                </a:lnTo>
                <a:lnTo>
                  <a:pt x="1800758" y="431800"/>
                </a:lnTo>
                <a:lnTo>
                  <a:pt x="1795094" y="419100"/>
                </a:lnTo>
                <a:close/>
              </a:path>
              <a:path w="2190750" h="2857500">
                <a:moveTo>
                  <a:pt x="1810080" y="419100"/>
                </a:moveTo>
                <a:lnTo>
                  <a:pt x="1799907" y="419100"/>
                </a:lnTo>
                <a:lnTo>
                  <a:pt x="1804784" y="431800"/>
                </a:lnTo>
                <a:lnTo>
                  <a:pt x="1811464" y="431800"/>
                </a:lnTo>
                <a:lnTo>
                  <a:pt x="1810080" y="419100"/>
                </a:lnTo>
                <a:close/>
              </a:path>
              <a:path w="2190750" h="2857500">
                <a:moveTo>
                  <a:pt x="1851799" y="419100"/>
                </a:moveTo>
                <a:lnTo>
                  <a:pt x="1810080" y="419100"/>
                </a:lnTo>
                <a:lnTo>
                  <a:pt x="1817027" y="431800"/>
                </a:lnTo>
                <a:lnTo>
                  <a:pt x="1856614" y="431800"/>
                </a:lnTo>
                <a:lnTo>
                  <a:pt x="1851799" y="419100"/>
                </a:lnTo>
                <a:close/>
              </a:path>
              <a:path w="2190750" h="2857500">
                <a:moveTo>
                  <a:pt x="374360" y="406400"/>
                </a:moveTo>
                <a:lnTo>
                  <a:pt x="341414" y="406400"/>
                </a:lnTo>
                <a:lnTo>
                  <a:pt x="339945" y="419100"/>
                </a:lnTo>
                <a:lnTo>
                  <a:pt x="361492" y="419100"/>
                </a:lnTo>
                <a:lnTo>
                  <a:pt x="374360" y="406400"/>
                </a:lnTo>
                <a:close/>
              </a:path>
              <a:path w="2190750" h="2857500">
                <a:moveTo>
                  <a:pt x="440207" y="406400"/>
                </a:moveTo>
                <a:lnTo>
                  <a:pt x="428895" y="406400"/>
                </a:lnTo>
                <a:lnTo>
                  <a:pt x="428142" y="419100"/>
                </a:lnTo>
                <a:lnTo>
                  <a:pt x="428561" y="419100"/>
                </a:lnTo>
                <a:lnTo>
                  <a:pt x="440207" y="406400"/>
                </a:lnTo>
                <a:close/>
              </a:path>
              <a:path w="2190750" h="2857500">
                <a:moveTo>
                  <a:pt x="1767014" y="406400"/>
                </a:moveTo>
                <a:lnTo>
                  <a:pt x="1754459" y="406400"/>
                </a:lnTo>
                <a:lnTo>
                  <a:pt x="1757941" y="419100"/>
                </a:lnTo>
                <a:lnTo>
                  <a:pt x="1769287" y="419100"/>
                </a:lnTo>
                <a:lnTo>
                  <a:pt x="1767014" y="406400"/>
                </a:lnTo>
                <a:close/>
              </a:path>
              <a:path w="2190750" h="2857500">
                <a:moveTo>
                  <a:pt x="1844827" y="406400"/>
                </a:moveTo>
                <a:lnTo>
                  <a:pt x="1775853" y="406400"/>
                </a:lnTo>
                <a:lnTo>
                  <a:pt x="1774405" y="419100"/>
                </a:lnTo>
                <a:lnTo>
                  <a:pt x="1844179" y="419100"/>
                </a:lnTo>
                <a:lnTo>
                  <a:pt x="1844827" y="406400"/>
                </a:lnTo>
                <a:close/>
              </a:path>
              <a:path w="2190750" h="2857500">
                <a:moveTo>
                  <a:pt x="336397" y="393700"/>
                </a:moveTo>
                <a:lnTo>
                  <a:pt x="333806" y="393700"/>
                </a:lnTo>
                <a:lnTo>
                  <a:pt x="330733" y="406400"/>
                </a:lnTo>
                <a:lnTo>
                  <a:pt x="336397" y="393700"/>
                </a:lnTo>
                <a:close/>
              </a:path>
              <a:path w="2190750" h="2857500">
                <a:moveTo>
                  <a:pt x="426593" y="393700"/>
                </a:moveTo>
                <a:lnTo>
                  <a:pt x="359146" y="393700"/>
                </a:lnTo>
                <a:lnTo>
                  <a:pt x="350747" y="406400"/>
                </a:lnTo>
                <a:lnTo>
                  <a:pt x="422262" y="406400"/>
                </a:lnTo>
                <a:lnTo>
                  <a:pt x="426593" y="393700"/>
                </a:lnTo>
                <a:close/>
              </a:path>
              <a:path w="2190750" h="2857500">
                <a:moveTo>
                  <a:pt x="455061" y="368300"/>
                </a:moveTo>
                <a:lnTo>
                  <a:pt x="377101" y="368300"/>
                </a:lnTo>
                <a:lnTo>
                  <a:pt x="380377" y="381000"/>
                </a:lnTo>
                <a:lnTo>
                  <a:pt x="438797" y="381000"/>
                </a:lnTo>
                <a:lnTo>
                  <a:pt x="440842" y="393700"/>
                </a:lnTo>
                <a:lnTo>
                  <a:pt x="442366" y="393700"/>
                </a:lnTo>
                <a:lnTo>
                  <a:pt x="445312" y="406400"/>
                </a:lnTo>
                <a:lnTo>
                  <a:pt x="446506" y="393700"/>
                </a:lnTo>
                <a:lnTo>
                  <a:pt x="449194" y="381000"/>
                </a:lnTo>
                <a:lnTo>
                  <a:pt x="455061" y="368300"/>
                </a:lnTo>
                <a:close/>
              </a:path>
              <a:path w="2190750" h="2857500">
                <a:moveTo>
                  <a:pt x="454689" y="396395"/>
                </a:moveTo>
                <a:lnTo>
                  <a:pt x="450507" y="406400"/>
                </a:lnTo>
                <a:lnTo>
                  <a:pt x="453948" y="406400"/>
                </a:lnTo>
                <a:lnTo>
                  <a:pt x="454689" y="396395"/>
                </a:lnTo>
                <a:close/>
              </a:path>
              <a:path w="2190750" h="2857500">
                <a:moveTo>
                  <a:pt x="1833867" y="393700"/>
                </a:moveTo>
                <a:lnTo>
                  <a:pt x="1767077" y="393700"/>
                </a:lnTo>
                <a:lnTo>
                  <a:pt x="1772145" y="406400"/>
                </a:lnTo>
                <a:lnTo>
                  <a:pt x="1833410" y="406400"/>
                </a:lnTo>
                <a:lnTo>
                  <a:pt x="1833867" y="393700"/>
                </a:lnTo>
                <a:close/>
              </a:path>
              <a:path w="2190750" h="2857500">
                <a:moveTo>
                  <a:pt x="1843342" y="404158"/>
                </a:moveTo>
                <a:lnTo>
                  <a:pt x="1844116" y="406400"/>
                </a:lnTo>
                <a:lnTo>
                  <a:pt x="1845373" y="406400"/>
                </a:lnTo>
                <a:lnTo>
                  <a:pt x="1843342" y="404158"/>
                </a:lnTo>
                <a:close/>
              </a:path>
              <a:path w="2190750" h="2857500">
                <a:moveTo>
                  <a:pt x="1839734" y="393700"/>
                </a:moveTo>
                <a:lnTo>
                  <a:pt x="1833867" y="393700"/>
                </a:lnTo>
                <a:lnTo>
                  <a:pt x="1843342" y="404158"/>
                </a:lnTo>
                <a:lnTo>
                  <a:pt x="1839734" y="393700"/>
                </a:lnTo>
                <a:close/>
              </a:path>
              <a:path w="2190750" h="2857500">
                <a:moveTo>
                  <a:pt x="455815" y="393700"/>
                </a:moveTo>
                <a:lnTo>
                  <a:pt x="454888" y="393700"/>
                </a:lnTo>
                <a:lnTo>
                  <a:pt x="454689" y="396395"/>
                </a:lnTo>
                <a:lnTo>
                  <a:pt x="455815" y="393700"/>
                </a:lnTo>
                <a:close/>
              </a:path>
              <a:path w="2190750" h="2857500">
                <a:moveTo>
                  <a:pt x="375094" y="368300"/>
                </a:moveTo>
                <a:lnTo>
                  <a:pt x="367614" y="368300"/>
                </a:lnTo>
                <a:lnTo>
                  <a:pt x="362585" y="381000"/>
                </a:lnTo>
                <a:lnTo>
                  <a:pt x="362813" y="393700"/>
                </a:lnTo>
                <a:lnTo>
                  <a:pt x="432117" y="393700"/>
                </a:lnTo>
                <a:lnTo>
                  <a:pt x="438797" y="381000"/>
                </a:lnTo>
                <a:lnTo>
                  <a:pt x="372376" y="381000"/>
                </a:lnTo>
                <a:lnTo>
                  <a:pt x="375094" y="368300"/>
                </a:lnTo>
                <a:close/>
              </a:path>
              <a:path w="2190750" h="2857500">
                <a:moveTo>
                  <a:pt x="455142" y="381000"/>
                </a:moveTo>
                <a:lnTo>
                  <a:pt x="453580" y="381000"/>
                </a:lnTo>
                <a:lnTo>
                  <a:pt x="453783" y="393700"/>
                </a:lnTo>
                <a:lnTo>
                  <a:pt x="455142" y="381000"/>
                </a:lnTo>
                <a:close/>
              </a:path>
              <a:path w="2190750" h="2857500">
                <a:moveTo>
                  <a:pt x="472365" y="381000"/>
                </a:moveTo>
                <a:lnTo>
                  <a:pt x="463054" y="381000"/>
                </a:lnTo>
                <a:lnTo>
                  <a:pt x="461975" y="393700"/>
                </a:lnTo>
                <a:lnTo>
                  <a:pt x="467482" y="393700"/>
                </a:lnTo>
                <a:lnTo>
                  <a:pt x="472365" y="381000"/>
                </a:lnTo>
                <a:close/>
              </a:path>
              <a:path w="2190750" h="2857500">
                <a:moveTo>
                  <a:pt x="1730159" y="381000"/>
                </a:moveTo>
                <a:lnTo>
                  <a:pt x="1724469" y="381000"/>
                </a:lnTo>
                <a:lnTo>
                  <a:pt x="1721051" y="393700"/>
                </a:lnTo>
                <a:lnTo>
                  <a:pt x="1730870" y="393700"/>
                </a:lnTo>
                <a:lnTo>
                  <a:pt x="1730950" y="383621"/>
                </a:lnTo>
                <a:lnTo>
                  <a:pt x="1730159" y="381000"/>
                </a:lnTo>
                <a:close/>
              </a:path>
              <a:path w="2190750" h="2857500">
                <a:moveTo>
                  <a:pt x="1737334" y="381000"/>
                </a:moveTo>
                <a:lnTo>
                  <a:pt x="1730971" y="381000"/>
                </a:lnTo>
                <a:lnTo>
                  <a:pt x="1730950" y="383621"/>
                </a:lnTo>
                <a:lnTo>
                  <a:pt x="1733994" y="393700"/>
                </a:lnTo>
                <a:lnTo>
                  <a:pt x="1744078" y="393700"/>
                </a:lnTo>
                <a:lnTo>
                  <a:pt x="1737334" y="381000"/>
                </a:lnTo>
                <a:close/>
              </a:path>
              <a:path w="2190750" h="2857500">
                <a:moveTo>
                  <a:pt x="1746728" y="393530"/>
                </a:moveTo>
                <a:lnTo>
                  <a:pt x="1746631" y="393700"/>
                </a:lnTo>
                <a:lnTo>
                  <a:pt x="1746808" y="393700"/>
                </a:lnTo>
                <a:lnTo>
                  <a:pt x="1746728" y="393530"/>
                </a:lnTo>
                <a:close/>
              </a:path>
              <a:path w="2190750" h="2857500">
                <a:moveTo>
                  <a:pt x="1817852" y="381000"/>
                </a:moveTo>
                <a:lnTo>
                  <a:pt x="1753971" y="381000"/>
                </a:lnTo>
                <a:lnTo>
                  <a:pt x="1759470" y="393700"/>
                </a:lnTo>
                <a:lnTo>
                  <a:pt x="1820227" y="393700"/>
                </a:lnTo>
                <a:lnTo>
                  <a:pt x="1817852" y="381000"/>
                </a:lnTo>
                <a:close/>
              </a:path>
              <a:path w="2190750" h="2857500">
                <a:moveTo>
                  <a:pt x="1826704" y="381000"/>
                </a:moveTo>
                <a:lnTo>
                  <a:pt x="1820621" y="381000"/>
                </a:lnTo>
                <a:lnTo>
                  <a:pt x="1822475" y="393700"/>
                </a:lnTo>
                <a:lnTo>
                  <a:pt x="1829727" y="393700"/>
                </a:lnTo>
                <a:lnTo>
                  <a:pt x="1826704" y="381000"/>
                </a:lnTo>
                <a:close/>
              </a:path>
              <a:path w="2190750" h="2857500">
                <a:moveTo>
                  <a:pt x="1753971" y="381000"/>
                </a:moveTo>
                <a:lnTo>
                  <a:pt x="1740827" y="381000"/>
                </a:lnTo>
                <a:lnTo>
                  <a:pt x="1746728" y="393530"/>
                </a:lnTo>
                <a:lnTo>
                  <a:pt x="1753971" y="381000"/>
                </a:lnTo>
                <a:close/>
              </a:path>
              <a:path w="2190750" h="2857500">
                <a:moveTo>
                  <a:pt x="485627" y="355600"/>
                </a:moveTo>
                <a:lnTo>
                  <a:pt x="376348" y="355600"/>
                </a:lnTo>
                <a:lnTo>
                  <a:pt x="371648" y="368300"/>
                </a:lnTo>
                <a:lnTo>
                  <a:pt x="469569" y="368300"/>
                </a:lnTo>
                <a:lnTo>
                  <a:pt x="469112" y="381000"/>
                </a:lnTo>
                <a:lnTo>
                  <a:pt x="476714" y="368300"/>
                </a:lnTo>
                <a:lnTo>
                  <a:pt x="485627" y="355600"/>
                </a:lnTo>
                <a:close/>
              </a:path>
              <a:path w="2190750" h="2857500">
                <a:moveTo>
                  <a:pt x="1706562" y="368300"/>
                </a:moveTo>
                <a:lnTo>
                  <a:pt x="1704238" y="368300"/>
                </a:lnTo>
                <a:lnTo>
                  <a:pt x="1705432" y="381000"/>
                </a:lnTo>
                <a:lnTo>
                  <a:pt x="1706714" y="381000"/>
                </a:lnTo>
                <a:lnTo>
                  <a:pt x="1706562" y="368300"/>
                </a:lnTo>
                <a:close/>
              </a:path>
              <a:path w="2190750" h="2857500">
                <a:moveTo>
                  <a:pt x="1820398" y="368300"/>
                </a:moveTo>
                <a:lnTo>
                  <a:pt x="1709445" y="368300"/>
                </a:lnTo>
                <a:lnTo>
                  <a:pt x="1717279" y="381000"/>
                </a:lnTo>
                <a:lnTo>
                  <a:pt x="1826666" y="381000"/>
                </a:lnTo>
                <a:lnTo>
                  <a:pt x="1820398" y="368300"/>
                </a:lnTo>
                <a:close/>
              </a:path>
              <a:path w="2190750" h="2857500">
                <a:moveTo>
                  <a:pt x="496722" y="355600"/>
                </a:moveTo>
                <a:lnTo>
                  <a:pt x="490893" y="355600"/>
                </a:lnTo>
                <a:lnTo>
                  <a:pt x="486905" y="368300"/>
                </a:lnTo>
                <a:lnTo>
                  <a:pt x="492696" y="368300"/>
                </a:lnTo>
                <a:lnTo>
                  <a:pt x="496722" y="355600"/>
                </a:lnTo>
                <a:close/>
              </a:path>
              <a:path w="2190750" h="2857500">
                <a:moveTo>
                  <a:pt x="504888" y="355600"/>
                </a:moveTo>
                <a:lnTo>
                  <a:pt x="499211" y="355600"/>
                </a:lnTo>
                <a:lnTo>
                  <a:pt x="500418" y="368300"/>
                </a:lnTo>
                <a:lnTo>
                  <a:pt x="504888" y="355600"/>
                </a:lnTo>
                <a:close/>
              </a:path>
              <a:path w="2190750" h="2857500">
                <a:moveTo>
                  <a:pt x="1707778" y="355600"/>
                </a:moveTo>
                <a:lnTo>
                  <a:pt x="1683042" y="355600"/>
                </a:lnTo>
                <a:lnTo>
                  <a:pt x="1692973" y="368300"/>
                </a:lnTo>
                <a:lnTo>
                  <a:pt x="1712544" y="368300"/>
                </a:lnTo>
                <a:lnTo>
                  <a:pt x="1707778" y="355600"/>
                </a:lnTo>
                <a:close/>
              </a:path>
              <a:path w="2190750" h="2857500">
                <a:moveTo>
                  <a:pt x="1816555" y="355600"/>
                </a:moveTo>
                <a:lnTo>
                  <a:pt x="1729613" y="355600"/>
                </a:lnTo>
                <a:lnTo>
                  <a:pt x="1731615" y="368300"/>
                </a:lnTo>
                <a:lnTo>
                  <a:pt x="1815274" y="368300"/>
                </a:lnTo>
                <a:lnTo>
                  <a:pt x="1816555" y="355600"/>
                </a:lnTo>
                <a:close/>
              </a:path>
              <a:path w="2190750" h="2857500">
                <a:moveTo>
                  <a:pt x="417601" y="342900"/>
                </a:moveTo>
                <a:lnTo>
                  <a:pt x="392950" y="342900"/>
                </a:lnTo>
                <a:lnTo>
                  <a:pt x="388365" y="355600"/>
                </a:lnTo>
                <a:lnTo>
                  <a:pt x="417550" y="355600"/>
                </a:lnTo>
                <a:lnTo>
                  <a:pt x="417601" y="342900"/>
                </a:lnTo>
                <a:close/>
              </a:path>
              <a:path w="2190750" h="2857500">
                <a:moveTo>
                  <a:pt x="476793" y="330200"/>
                </a:moveTo>
                <a:lnTo>
                  <a:pt x="398767" y="330200"/>
                </a:lnTo>
                <a:lnTo>
                  <a:pt x="397128" y="342900"/>
                </a:lnTo>
                <a:lnTo>
                  <a:pt x="419519" y="342900"/>
                </a:lnTo>
                <a:lnTo>
                  <a:pt x="417550" y="355600"/>
                </a:lnTo>
                <a:lnTo>
                  <a:pt x="471678" y="355600"/>
                </a:lnTo>
                <a:lnTo>
                  <a:pt x="473670" y="342900"/>
                </a:lnTo>
                <a:lnTo>
                  <a:pt x="476793" y="330200"/>
                </a:lnTo>
                <a:close/>
              </a:path>
              <a:path w="2190750" h="2857500">
                <a:moveTo>
                  <a:pt x="481939" y="342900"/>
                </a:moveTo>
                <a:lnTo>
                  <a:pt x="479209" y="342900"/>
                </a:lnTo>
                <a:lnTo>
                  <a:pt x="477945" y="355600"/>
                </a:lnTo>
                <a:lnTo>
                  <a:pt x="480034" y="355600"/>
                </a:lnTo>
                <a:lnTo>
                  <a:pt x="481939" y="342900"/>
                </a:lnTo>
                <a:close/>
              </a:path>
              <a:path w="2190750" h="2857500">
                <a:moveTo>
                  <a:pt x="502208" y="342900"/>
                </a:moveTo>
                <a:lnTo>
                  <a:pt x="487692" y="342900"/>
                </a:lnTo>
                <a:lnTo>
                  <a:pt x="487096" y="355600"/>
                </a:lnTo>
                <a:lnTo>
                  <a:pt x="494556" y="355600"/>
                </a:lnTo>
                <a:lnTo>
                  <a:pt x="502208" y="342900"/>
                </a:lnTo>
                <a:close/>
              </a:path>
              <a:path w="2190750" h="2857500">
                <a:moveTo>
                  <a:pt x="1711566" y="342900"/>
                </a:moveTo>
                <a:lnTo>
                  <a:pt x="1683981" y="342900"/>
                </a:lnTo>
                <a:lnTo>
                  <a:pt x="1683473" y="355600"/>
                </a:lnTo>
                <a:lnTo>
                  <a:pt x="1706360" y="355600"/>
                </a:lnTo>
                <a:lnTo>
                  <a:pt x="1711566" y="342900"/>
                </a:lnTo>
                <a:close/>
              </a:path>
              <a:path w="2190750" h="2857500">
                <a:moveTo>
                  <a:pt x="1795386" y="342900"/>
                </a:moveTo>
                <a:lnTo>
                  <a:pt x="1711566" y="342900"/>
                </a:lnTo>
                <a:lnTo>
                  <a:pt x="1720571" y="355600"/>
                </a:lnTo>
                <a:lnTo>
                  <a:pt x="1801672" y="355600"/>
                </a:lnTo>
                <a:lnTo>
                  <a:pt x="1795386" y="342900"/>
                </a:lnTo>
                <a:close/>
              </a:path>
              <a:path w="2190750" h="2857500">
                <a:moveTo>
                  <a:pt x="1814601" y="342900"/>
                </a:moveTo>
                <a:lnTo>
                  <a:pt x="1808238" y="342900"/>
                </a:lnTo>
                <a:lnTo>
                  <a:pt x="1809140" y="355600"/>
                </a:lnTo>
                <a:lnTo>
                  <a:pt x="1815274" y="355600"/>
                </a:lnTo>
                <a:lnTo>
                  <a:pt x="1814601" y="342900"/>
                </a:lnTo>
                <a:close/>
              </a:path>
              <a:path w="2190750" h="2857500">
                <a:moveTo>
                  <a:pt x="427418" y="304800"/>
                </a:moveTo>
                <a:lnTo>
                  <a:pt x="427126" y="304800"/>
                </a:lnTo>
                <a:lnTo>
                  <a:pt x="426885" y="317500"/>
                </a:lnTo>
                <a:lnTo>
                  <a:pt x="432600" y="330200"/>
                </a:lnTo>
                <a:lnTo>
                  <a:pt x="480745" y="330200"/>
                </a:lnTo>
                <a:lnTo>
                  <a:pt x="481063" y="342900"/>
                </a:lnTo>
                <a:lnTo>
                  <a:pt x="495935" y="342900"/>
                </a:lnTo>
                <a:lnTo>
                  <a:pt x="498923" y="330200"/>
                </a:lnTo>
                <a:lnTo>
                  <a:pt x="502253" y="317500"/>
                </a:lnTo>
                <a:lnTo>
                  <a:pt x="433336" y="317500"/>
                </a:lnTo>
                <a:lnTo>
                  <a:pt x="427418" y="304800"/>
                </a:lnTo>
                <a:close/>
              </a:path>
              <a:path w="2190750" h="2857500">
                <a:moveTo>
                  <a:pt x="1709927" y="330200"/>
                </a:moveTo>
                <a:lnTo>
                  <a:pt x="1696045" y="330200"/>
                </a:lnTo>
                <a:lnTo>
                  <a:pt x="1697659" y="342900"/>
                </a:lnTo>
                <a:lnTo>
                  <a:pt x="1709775" y="342900"/>
                </a:lnTo>
                <a:lnTo>
                  <a:pt x="1709927" y="330200"/>
                </a:lnTo>
                <a:close/>
              </a:path>
              <a:path w="2190750" h="2857500">
                <a:moveTo>
                  <a:pt x="1780679" y="330200"/>
                </a:moveTo>
                <a:lnTo>
                  <a:pt x="1713877" y="330200"/>
                </a:lnTo>
                <a:lnTo>
                  <a:pt x="1719440" y="342900"/>
                </a:lnTo>
                <a:lnTo>
                  <a:pt x="1781898" y="342900"/>
                </a:lnTo>
                <a:lnTo>
                  <a:pt x="1780679" y="330200"/>
                </a:lnTo>
                <a:close/>
              </a:path>
              <a:path w="2190750" h="2857500">
                <a:moveTo>
                  <a:pt x="415700" y="317500"/>
                </a:moveTo>
                <a:lnTo>
                  <a:pt x="412127" y="330200"/>
                </a:lnTo>
                <a:lnTo>
                  <a:pt x="421071" y="330200"/>
                </a:lnTo>
                <a:lnTo>
                  <a:pt x="415700" y="317500"/>
                </a:lnTo>
                <a:close/>
              </a:path>
              <a:path w="2190750" h="2857500">
                <a:moveTo>
                  <a:pt x="521970" y="317500"/>
                </a:moveTo>
                <a:lnTo>
                  <a:pt x="514300" y="317500"/>
                </a:lnTo>
                <a:lnTo>
                  <a:pt x="508416" y="330200"/>
                </a:lnTo>
                <a:lnTo>
                  <a:pt x="520661" y="330200"/>
                </a:lnTo>
                <a:lnTo>
                  <a:pt x="521970" y="317500"/>
                </a:lnTo>
                <a:close/>
              </a:path>
              <a:path w="2190750" h="2857500">
                <a:moveTo>
                  <a:pt x="1665770" y="327359"/>
                </a:moveTo>
                <a:lnTo>
                  <a:pt x="1664373" y="330200"/>
                </a:lnTo>
                <a:lnTo>
                  <a:pt x="1668741" y="330200"/>
                </a:lnTo>
                <a:lnTo>
                  <a:pt x="1665770" y="327359"/>
                </a:lnTo>
                <a:close/>
              </a:path>
              <a:path w="2190750" h="2857500">
                <a:moveTo>
                  <a:pt x="1683806" y="317500"/>
                </a:moveTo>
                <a:lnTo>
                  <a:pt x="1672551" y="317500"/>
                </a:lnTo>
                <a:lnTo>
                  <a:pt x="1679689" y="330200"/>
                </a:lnTo>
                <a:lnTo>
                  <a:pt x="1689117" y="330200"/>
                </a:lnTo>
                <a:lnTo>
                  <a:pt x="1683806" y="317500"/>
                </a:lnTo>
                <a:close/>
              </a:path>
              <a:path w="2190750" h="2857500">
                <a:moveTo>
                  <a:pt x="1697253" y="317500"/>
                </a:moveTo>
                <a:lnTo>
                  <a:pt x="1683806" y="317500"/>
                </a:lnTo>
                <a:lnTo>
                  <a:pt x="1689117" y="330200"/>
                </a:lnTo>
                <a:lnTo>
                  <a:pt x="1696402" y="330200"/>
                </a:lnTo>
                <a:lnTo>
                  <a:pt x="1697253" y="317500"/>
                </a:lnTo>
                <a:close/>
              </a:path>
              <a:path w="2190750" h="2857500">
                <a:moveTo>
                  <a:pt x="1781022" y="317500"/>
                </a:moveTo>
                <a:lnTo>
                  <a:pt x="1697253" y="317500"/>
                </a:lnTo>
                <a:lnTo>
                  <a:pt x="1696402" y="330200"/>
                </a:lnTo>
                <a:lnTo>
                  <a:pt x="1782876" y="330200"/>
                </a:lnTo>
                <a:lnTo>
                  <a:pt x="1781022" y="317500"/>
                </a:lnTo>
                <a:close/>
              </a:path>
              <a:path w="2190750" h="2857500">
                <a:moveTo>
                  <a:pt x="1670621" y="317500"/>
                </a:moveTo>
                <a:lnTo>
                  <a:pt x="1655457" y="317500"/>
                </a:lnTo>
                <a:lnTo>
                  <a:pt x="1665770" y="327359"/>
                </a:lnTo>
                <a:lnTo>
                  <a:pt x="1670621" y="317500"/>
                </a:lnTo>
                <a:close/>
              </a:path>
              <a:path w="2190750" h="2857500">
                <a:moveTo>
                  <a:pt x="445376" y="292100"/>
                </a:moveTo>
                <a:lnTo>
                  <a:pt x="433463" y="292100"/>
                </a:lnTo>
                <a:lnTo>
                  <a:pt x="433273" y="304800"/>
                </a:lnTo>
                <a:lnTo>
                  <a:pt x="433336" y="317500"/>
                </a:lnTo>
                <a:lnTo>
                  <a:pt x="507268" y="317500"/>
                </a:lnTo>
                <a:lnTo>
                  <a:pt x="513702" y="307345"/>
                </a:lnTo>
                <a:lnTo>
                  <a:pt x="513689" y="304800"/>
                </a:lnTo>
                <a:lnTo>
                  <a:pt x="449211" y="304800"/>
                </a:lnTo>
                <a:lnTo>
                  <a:pt x="445376" y="292100"/>
                </a:lnTo>
                <a:close/>
              </a:path>
              <a:path w="2190750" h="2857500">
                <a:moveTo>
                  <a:pt x="519087" y="304800"/>
                </a:moveTo>
                <a:lnTo>
                  <a:pt x="515315" y="304800"/>
                </a:lnTo>
                <a:lnTo>
                  <a:pt x="513702" y="307345"/>
                </a:lnTo>
                <a:lnTo>
                  <a:pt x="513753" y="317500"/>
                </a:lnTo>
                <a:lnTo>
                  <a:pt x="517182" y="317500"/>
                </a:lnTo>
                <a:lnTo>
                  <a:pt x="519087" y="304800"/>
                </a:lnTo>
                <a:close/>
              </a:path>
              <a:path w="2190750" h="2857500">
                <a:moveTo>
                  <a:pt x="539079" y="304800"/>
                </a:moveTo>
                <a:lnTo>
                  <a:pt x="529513" y="304800"/>
                </a:lnTo>
                <a:lnTo>
                  <a:pt x="529501" y="317500"/>
                </a:lnTo>
                <a:lnTo>
                  <a:pt x="538343" y="317500"/>
                </a:lnTo>
                <a:lnTo>
                  <a:pt x="539079" y="304800"/>
                </a:lnTo>
                <a:close/>
              </a:path>
              <a:path w="2190750" h="2857500">
                <a:moveTo>
                  <a:pt x="553529" y="304800"/>
                </a:moveTo>
                <a:lnTo>
                  <a:pt x="545503" y="304800"/>
                </a:lnTo>
                <a:lnTo>
                  <a:pt x="542823" y="317500"/>
                </a:lnTo>
                <a:lnTo>
                  <a:pt x="553529" y="304800"/>
                </a:lnTo>
                <a:close/>
              </a:path>
              <a:path w="2190750" h="2857500">
                <a:moveTo>
                  <a:pt x="1677619" y="304800"/>
                </a:moveTo>
                <a:lnTo>
                  <a:pt x="1645399" y="304800"/>
                </a:lnTo>
                <a:lnTo>
                  <a:pt x="1649222" y="317500"/>
                </a:lnTo>
                <a:lnTo>
                  <a:pt x="1678051" y="317500"/>
                </a:lnTo>
                <a:lnTo>
                  <a:pt x="1677619" y="304800"/>
                </a:lnTo>
                <a:close/>
              </a:path>
              <a:path w="2190750" h="2857500">
                <a:moveTo>
                  <a:pt x="1707638" y="304800"/>
                </a:moveTo>
                <a:lnTo>
                  <a:pt x="1683867" y="304800"/>
                </a:lnTo>
                <a:lnTo>
                  <a:pt x="1683372" y="317500"/>
                </a:lnTo>
                <a:lnTo>
                  <a:pt x="1703536" y="317500"/>
                </a:lnTo>
                <a:lnTo>
                  <a:pt x="1707638" y="304800"/>
                </a:lnTo>
                <a:close/>
              </a:path>
              <a:path w="2190750" h="2857500">
                <a:moveTo>
                  <a:pt x="1731841" y="304800"/>
                </a:moveTo>
                <a:lnTo>
                  <a:pt x="1707638" y="304800"/>
                </a:lnTo>
                <a:lnTo>
                  <a:pt x="1703536" y="317500"/>
                </a:lnTo>
                <a:lnTo>
                  <a:pt x="1728482" y="317500"/>
                </a:lnTo>
                <a:lnTo>
                  <a:pt x="1731841" y="304800"/>
                </a:lnTo>
                <a:close/>
              </a:path>
              <a:path w="2190750" h="2857500">
                <a:moveTo>
                  <a:pt x="1745957" y="304800"/>
                </a:moveTo>
                <a:lnTo>
                  <a:pt x="1731841" y="304800"/>
                </a:lnTo>
                <a:lnTo>
                  <a:pt x="1728482" y="317500"/>
                </a:lnTo>
                <a:lnTo>
                  <a:pt x="1750644" y="317500"/>
                </a:lnTo>
                <a:lnTo>
                  <a:pt x="1745957" y="304800"/>
                </a:lnTo>
                <a:close/>
              </a:path>
              <a:path w="2190750" h="2857500">
                <a:moveTo>
                  <a:pt x="1760581" y="304800"/>
                </a:moveTo>
                <a:lnTo>
                  <a:pt x="1753679" y="304800"/>
                </a:lnTo>
                <a:lnTo>
                  <a:pt x="1753997" y="317500"/>
                </a:lnTo>
                <a:lnTo>
                  <a:pt x="1768149" y="317500"/>
                </a:lnTo>
                <a:lnTo>
                  <a:pt x="1760581" y="304800"/>
                </a:lnTo>
                <a:close/>
              </a:path>
              <a:path w="2190750" h="2857500">
                <a:moveTo>
                  <a:pt x="548601" y="292100"/>
                </a:moveTo>
                <a:lnTo>
                  <a:pt x="454266" y="292100"/>
                </a:lnTo>
                <a:lnTo>
                  <a:pt x="452107" y="304800"/>
                </a:lnTo>
                <a:lnTo>
                  <a:pt x="552361" y="304800"/>
                </a:lnTo>
                <a:lnTo>
                  <a:pt x="548601" y="292100"/>
                </a:lnTo>
                <a:close/>
              </a:path>
              <a:path w="2190750" h="2857500">
                <a:moveTo>
                  <a:pt x="1640052" y="292100"/>
                </a:moveTo>
                <a:lnTo>
                  <a:pt x="1629473" y="292100"/>
                </a:lnTo>
                <a:lnTo>
                  <a:pt x="1631302" y="304800"/>
                </a:lnTo>
                <a:lnTo>
                  <a:pt x="1640052" y="292100"/>
                </a:lnTo>
                <a:close/>
              </a:path>
              <a:path w="2190750" h="2857500">
                <a:moveTo>
                  <a:pt x="1647106" y="292100"/>
                </a:moveTo>
                <a:lnTo>
                  <a:pt x="1640052" y="292100"/>
                </a:lnTo>
                <a:lnTo>
                  <a:pt x="1646555" y="304800"/>
                </a:lnTo>
                <a:lnTo>
                  <a:pt x="1647106" y="292100"/>
                </a:lnTo>
                <a:close/>
              </a:path>
              <a:path w="2190750" h="2857500">
                <a:moveTo>
                  <a:pt x="1700377" y="292100"/>
                </a:moveTo>
                <a:lnTo>
                  <a:pt x="1663553" y="292100"/>
                </a:lnTo>
                <a:lnTo>
                  <a:pt x="1664370" y="304800"/>
                </a:lnTo>
                <a:lnTo>
                  <a:pt x="1700682" y="304800"/>
                </a:lnTo>
                <a:lnTo>
                  <a:pt x="1700377" y="292100"/>
                </a:lnTo>
                <a:close/>
              </a:path>
              <a:path w="2190750" h="2857500">
                <a:moveTo>
                  <a:pt x="1700377" y="292100"/>
                </a:moveTo>
                <a:lnTo>
                  <a:pt x="1700682" y="304800"/>
                </a:lnTo>
                <a:lnTo>
                  <a:pt x="1712887" y="304800"/>
                </a:lnTo>
                <a:lnTo>
                  <a:pt x="1700377" y="292100"/>
                </a:lnTo>
                <a:close/>
              </a:path>
              <a:path w="2190750" h="2857500">
                <a:moveTo>
                  <a:pt x="1715325" y="292100"/>
                </a:moveTo>
                <a:lnTo>
                  <a:pt x="1700377" y="292100"/>
                </a:lnTo>
                <a:lnTo>
                  <a:pt x="1712887" y="304800"/>
                </a:lnTo>
                <a:lnTo>
                  <a:pt x="1715325" y="292100"/>
                </a:lnTo>
                <a:close/>
              </a:path>
              <a:path w="2190750" h="2857500">
                <a:moveTo>
                  <a:pt x="1730797" y="292100"/>
                </a:moveTo>
                <a:lnTo>
                  <a:pt x="1715325" y="292100"/>
                </a:lnTo>
                <a:lnTo>
                  <a:pt x="1712887" y="304800"/>
                </a:lnTo>
                <a:lnTo>
                  <a:pt x="1732057" y="304800"/>
                </a:lnTo>
                <a:lnTo>
                  <a:pt x="1730797" y="292100"/>
                </a:lnTo>
                <a:close/>
              </a:path>
              <a:path w="2190750" h="2857500">
                <a:moveTo>
                  <a:pt x="1761248" y="292100"/>
                </a:moveTo>
                <a:lnTo>
                  <a:pt x="1730797" y="292100"/>
                </a:lnTo>
                <a:lnTo>
                  <a:pt x="1732057" y="304800"/>
                </a:lnTo>
                <a:lnTo>
                  <a:pt x="1765287" y="304800"/>
                </a:lnTo>
                <a:lnTo>
                  <a:pt x="1761248" y="292100"/>
                </a:lnTo>
                <a:close/>
              </a:path>
              <a:path w="2190750" h="2857500">
                <a:moveTo>
                  <a:pt x="538352" y="279400"/>
                </a:moveTo>
                <a:lnTo>
                  <a:pt x="454918" y="279400"/>
                </a:lnTo>
                <a:lnTo>
                  <a:pt x="459779" y="292100"/>
                </a:lnTo>
                <a:lnTo>
                  <a:pt x="535863" y="292100"/>
                </a:lnTo>
                <a:lnTo>
                  <a:pt x="538352" y="279400"/>
                </a:lnTo>
                <a:close/>
              </a:path>
              <a:path w="2190750" h="2857500">
                <a:moveTo>
                  <a:pt x="551216" y="279400"/>
                </a:moveTo>
                <a:lnTo>
                  <a:pt x="541286" y="279400"/>
                </a:lnTo>
                <a:lnTo>
                  <a:pt x="542201" y="292100"/>
                </a:lnTo>
                <a:lnTo>
                  <a:pt x="552411" y="292100"/>
                </a:lnTo>
                <a:lnTo>
                  <a:pt x="551216" y="279400"/>
                </a:lnTo>
                <a:close/>
              </a:path>
              <a:path w="2190750" h="2857500">
                <a:moveTo>
                  <a:pt x="1604276" y="279400"/>
                </a:moveTo>
                <a:lnTo>
                  <a:pt x="1599946" y="279400"/>
                </a:lnTo>
                <a:lnTo>
                  <a:pt x="1603667" y="292100"/>
                </a:lnTo>
                <a:lnTo>
                  <a:pt x="1604276" y="279400"/>
                </a:lnTo>
                <a:close/>
              </a:path>
              <a:path w="2190750" h="2857500">
                <a:moveTo>
                  <a:pt x="1621152" y="279400"/>
                </a:moveTo>
                <a:lnTo>
                  <a:pt x="1616189" y="279400"/>
                </a:lnTo>
                <a:lnTo>
                  <a:pt x="1617537" y="292100"/>
                </a:lnTo>
                <a:lnTo>
                  <a:pt x="1618819" y="292100"/>
                </a:lnTo>
                <a:lnTo>
                  <a:pt x="1621152" y="279400"/>
                </a:lnTo>
                <a:close/>
              </a:path>
              <a:path w="2190750" h="2857500">
                <a:moveTo>
                  <a:pt x="1634871" y="279400"/>
                </a:moveTo>
                <a:lnTo>
                  <a:pt x="1630984" y="279400"/>
                </a:lnTo>
                <a:lnTo>
                  <a:pt x="1628940" y="292100"/>
                </a:lnTo>
                <a:lnTo>
                  <a:pt x="1638370" y="292100"/>
                </a:lnTo>
                <a:lnTo>
                  <a:pt x="1634871" y="279400"/>
                </a:lnTo>
                <a:close/>
              </a:path>
              <a:path w="2190750" h="2857500">
                <a:moveTo>
                  <a:pt x="1734972" y="279400"/>
                </a:moveTo>
                <a:lnTo>
                  <a:pt x="1650111" y="279400"/>
                </a:lnTo>
                <a:lnTo>
                  <a:pt x="1657451" y="292100"/>
                </a:lnTo>
                <a:lnTo>
                  <a:pt x="1729447" y="292100"/>
                </a:lnTo>
                <a:lnTo>
                  <a:pt x="1734972" y="279400"/>
                </a:lnTo>
                <a:close/>
              </a:path>
              <a:path w="2190750" h="2857500">
                <a:moveTo>
                  <a:pt x="1739303" y="279400"/>
                </a:moveTo>
                <a:lnTo>
                  <a:pt x="1737791" y="279400"/>
                </a:lnTo>
                <a:lnTo>
                  <a:pt x="1737842" y="292100"/>
                </a:lnTo>
                <a:lnTo>
                  <a:pt x="1746631" y="292100"/>
                </a:lnTo>
                <a:lnTo>
                  <a:pt x="1739303" y="279400"/>
                </a:lnTo>
                <a:close/>
              </a:path>
              <a:path w="2190750" h="2857500">
                <a:moveTo>
                  <a:pt x="480847" y="254000"/>
                </a:moveTo>
                <a:lnTo>
                  <a:pt x="474098" y="266700"/>
                </a:lnTo>
                <a:lnTo>
                  <a:pt x="464291" y="266700"/>
                </a:lnTo>
                <a:lnTo>
                  <a:pt x="455110" y="279400"/>
                </a:lnTo>
                <a:lnTo>
                  <a:pt x="472922" y="279400"/>
                </a:lnTo>
                <a:lnTo>
                  <a:pt x="483488" y="266700"/>
                </a:lnTo>
                <a:lnTo>
                  <a:pt x="480847" y="254000"/>
                </a:lnTo>
                <a:close/>
              </a:path>
              <a:path w="2190750" h="2857500">
                <a:moveTo>
                  <a:pt x="500062" y="266700"/>
                </a:moveTo>
                <a:lnTo>
                  <a:pt x="484419" y="266700"/>
                </a:lnTo>
                <a:lnTo>
                  <a:pt x="477621" y="279400"/>
                </a:lnTo>
                <a:lnTo>
                  <a:pt x="497522" y="279400"/>
                </a:lnTo>
                <a:lnTo>
                  <a:pt x="500062" y="266700"/>
                </a:lnTo>
                <a:close/>
              </a:path>
              <a:path w="2190750" h="2857500">
                <a:moveTo>
                  <a:pt x="562800" y="266700"/>
                </a:moveTo>
                <a:lnTo>
                  <a:pt x="503059" y="266700"/>
                </a:lnTo>
                <a:lnTo>
                  <a:pt x="503999" y="279400"/>
                </a:lnTo>
                <a:lnTo>
                  <a:pt x="562009" y="279400"/>
                </a:lnTo>
                <a:lnTo>
                  <a:pt x="562800" y="266700"/>
                </a:lnTo>
                <a:close/>
              </a:path>
              <a:path w="2190750" h="2857500">
                <a:moveTo>
                  <a:pt x="1595043" y="266700"/>
                </a:moveTo>
                <a:lnTo>
                  <a:pt x="1595729" y="279400"/>
                </a:lnTo>
                <a:lnTo>
                  <a:pt x="1606359" y="279400"/>
                </a:lnTo>
                <a:lnTo>
                  <a:pt x="1595043" y="266700"/>
                </a:lnTo>
                <a:close/>
              </a:path>
              <a:path w="2190750" h="2857500">
                <a:moveTo>
                  <a:pt x="1685366" y="266700"/>
                </a:moveTo>
                <a:lnTo>
                  <a:pt x="1602782" y="266700"/>
                </a:lnTo>
                <a:lnTo>
                  <a:pt x="1611786" y="279400"/>
                </a:lnTo>
                <a:lnTo>
                  <a:pt x="1686001" y="279400"/>
                </a:lnTo>
                <a:lnTo>
                  <a:pt x="1685366" y="266700"/>
                </a:lnTo>
                <a:close/>
              </a:path>
              <a:path w="2190750" h="2857500">
                <a:moveTo>
                  <a:pt x="1725667" y="266700"/>
                </a:moveTo>
                <a:lnTo>
                  <a:pt x="1691220" y="266700"/>
                </a:lnTo>
                <a:lnTo>
                  <a:pt x="1690725" y="279400"/>
                </a:lnTo>
                <a:lnTo>
                  <a:pt x="1730248" y="279400"/>
                </a:lnTo>
                <a:lnTo>
                  <a:pt x="1725667" y="266700"/>
                </a:lnTo>
                <a:close/>
              </a:path>
              <a:path w="2190750" h="2857500">
                <a:moveTo>
                  <a:pt x="543775" y="254000"/>
                </a:moveTo>
                <a:lnTo>
                  <a:pt x="492010" y="254000"/>
                </a:lnTo>
                <a:lnTo>
                  <a:pt x="489888" y="266700"/>
                </a:lnTo>
                <a:lnTo>
                  <a:pt x="543687" y="266700"/>
                </a:lnTo>
                <a:lnTo>
                  <a:pt x="543775" y="254000"/>
                </a:lnTo>
                <a:close/>
              </a:path>
              <a:path w="2190750" h="2857500">
                <a:moveTo>
                  <a:pt x="545859" y="241300"/>
                </a:moveTo>
                <a:lnTo>
                  <a:pt x="525522" y="241300"/>
                </a:lnTo>
                <a:lnTo>
                  <a:pt x="528358" y="254000"/>
                </a:lnTo>
                <a:lnTo>
                  <a:pt x="543775" y="254000"/>
                </a:lnTo>
                <a:lnTo>
                  <a:pt x="543687" y="266700"/>
                </a:lnTo>
                <a:lnTo>
                  <a:pt x="550854" y="266700"/>
                </a:lnTo>
                <a:lnTo>
                  <a:pt x="548614" y="254000"/>
                </a:lnTo>
                <a:lnTo>
                  <a:pt x="545859" y="241300"/>
                </a:lnTo>
                <a:close/>
              </a:path>
              <a:path w="2190750" h="2857500">
                <a:moveTo>
                  <a:pt x="604285" y="241300"/>
                </a:moveTo>
                <a:lnTo>
                  <a:pt x="545859" y="241300"/>
                </a:lnTo>
                <a:lnTo>
                  <a:pt x="548614" y="254000"/>
                </a:lnTo>
                <a:lnTo>
                  <a:pt x="550854" y="266700"/>
                </a:lnTo>
                <a:lnTo>
                  <a:pt x="587773" y="266700"/>
                </a:lnTo>
                <a:lnTo>
                  <a:pt x="591134" y="254000"/>
                </a:lnTo>
                <a:lnTo>
                  <a:pt x="596799" y="254000"/>
                </a:lnTo>
                <a:lnTo>
                  <a:pt x="604285" y="241300"/>
                </a:lnTo>
                <a:close/>
              </a:path>
              <a:path w="2190750" h="2857500">
                <a:moveTo>
                  <a:pt x="1600728" y="254000"/>
                </a:moveTo>
                <a:lnTo>
                  <a:pt x="1586585" y="254000"/>
                </a:lnTo>
                <a:lnTo>
                  <a:pt x="1593081" y="266700"/>
                </a:lnTo>
                <a:lnTo>
                  <a:pt x="1603659" y="266700"/>
                </a:lnTo>
                <a:lnTo>
                  <a:pt x="1600728" y="254000"/>
                </a:lnTo>
                <a:close/>
              </a:path>
              <a:path w="2190750" h="2857500">
                <a:moveTo>
                  <a:pt x="1610793" y="254000"/>
                </a:moveTo>
                <a:lnTo>
                  <a:pt x="1611541" y="266700"/>
                </a:lnTo>
                <a:lnTo>
                  <a:pt x="1615722" y="266700"/>
                </a:lnTo>
                <a:lnTo>
                  <a:pt x="1610793" y="254000"/>
                </a:lnTo>
                <a:close/>
              </a:path>
              <a:path w="2190750" h="2857500">
                <a:moveTo>
                  <a:pt x="1688035" y="254000"/>
                </a:moveTo>
                <a:lnTo>
                  <a:pt x="1624427" y="254000"/>
                </a:lnTo>
                <a:lnTo>
                  <a:pt x="1625981" y="266700"/>
                </a:lnTo>
                <a:lnTo>
                  <a:pt x="1696564" y="266700"/>
                </a:lnTo>
                <a:lnTo>
                  <a:pt x="1688035" y="254000"/>
                </a:lnTo>
                <a:close/>
              </a:path>
              <a:path w="2190750" h="2857500">
                <a:moveTo>
                  <a:pt x="1706587" y="254000"/>
                </a:moveTo>
                <a:lnTo>
                  <a:pt x="1704631" y="266700"/>
                </a:lnTo>
                <a:lnTo>
                  <a:pt x="1711018" y="266700"/>
                </a:lnTo>
                <a:lnTo>
                  <a:pt x="1706587" y="254000"/>
                </a:lnTo>
                <a:close/>
              </a:path>
              <a:path w="2190750" h="2857500">
                <a:moveTo>
                  <a:pt x="525522" y="241300"/>
                </a:moveTo>
                <a:lnTo>
                  <a:pt x="496596" y="241300"/>
                </a:lnTo>
                <a:lnTo>
                  <a:pt x="492832" y="254000"/>
                </a:lnTo>
                <a:lnTo>
                  <a:pt x="528358" y="254000"/>
                </a:lnTo>
                <a:lnTo>
                  <a:pt x="525522" y="241300"/>
                </a:lnTo>
                <a:close/>
              </a:path>
              <a:path w="2190750" h="2857500">
                <a:moveTo>
                  <a:pt x="1685455" y="241300"/>
                </a:moveTo>
                <a:lnTo>
                  <a:pt x="1596060" y="241300"/>
                </a:lnTo>
                <a:lnTo>
                  <a:pt x="1595539" y="254000"/>
                </a:lnTo>
                <a:lnTo>
                  <a:pt x="1684693" y="254000"/>
                </a:lnTo>
                <a:lnTo>
                  <a:pt x="1685455" y="241300"/>
                </a:lnTo>
                <a:close/>
              </a:path>
              <a:path w="2190750" h="2857500">
                <a:moveTo>
                  <a:pt x="1698257" y="241300"/>
                </a:moveTo>
                <a:lnTo>
                  <a:pt x="1685455" y="241300"/>
                </a:lnTo>
                <a:lnTo>
                  <a:pt x="1697202" y="254000"/>
                </a:lnTo>
                <a:lnTo>
                  <a:pt x="1699704" y="254000"/>
                </a:lnTo>
                <a:lnTo>
                  <a:pt x="1698257" y="241300"/>
                </a:lnTo>
                <a:close/>
              </a:path>
              <a:path w="2190750" h="2857500">
                <a:moveTo>
                  <a:pt x="519569" y="228600"/>
                </a:moveTo>
                <a:lnTo>
                  <a:pt x="507364" y="228600"/>
                </a:lnTo>
                <a:lnTo>
                  <a:pt x="501096" y="241300"/>
                </a:lnTo>
                <a:lnTo>
                  <a:pt x="526592" y="241300"/>
                </a:lnTo>
                <a:lnTo>
                  <a:pt x="527245" y="238889"/>
                </a:lnTo>
                <a:lnTo>
                  <a:pt x="519569" y="228600"/>
                </a:lnTo>
                <a:close/>
              </a:path>
              <a:path w="2190750" h="2857500">
                <a:moveTo>
                  <a:pt x="527245" y="238889"/>
                </a:moveTo>
                <a:lnTo>
                  <a:pt x="526592" y="241300"/>
                </a:lnTo>
                <a:lnTo>
                  <a:pt x="529043" y="241300"/>
                </a:lnTo>
                <a:lnTo>
                  <a:pt x="527245" y="238889"/>
                </a:lnTo>
                <a:close/>
              </a:path>
              <a:path w="2190750" h="2857500">
                <a:moveTo>
                  <a:pt x="541527" y="228600"/>
                </a:moveTo>
                <a:lnTo>
                  <a:pt x="530031" y="228600"/>
                </a:lnTo>
                <a:lnTo>
                  <a:pt x="527245" y="238889"/>
                </a:lnTo>
                <a:lnTo>
                  <a:pt x="529043" y="241300"/>
                </a:lnTo>
                <a:lnTo>
                  <a:pt x="541527" y="228600"/>
                </a:lnTo>
                <a:close/>
              </a:path>
              <a:path w="2190750" h="2857500">
                <a:moveTo>
                  <a:pt x="541527" y="228600"/>
                </a:moveTo>
                <a:lnTo>
                  <a:pt x="529043" y="241300"/>
                </a:lnTo>
                <a:lnTo>
                  <a:pt x="544207" y="241300"/>
                </a:lnTo>
                <a:lnTo>
                  <a:pt x="541527" y="228600"/>
                </a:lnTo>
                <a:close/>
              </a:path>
              <a:path w="2190750" h="2857500">
                <a:moveTo>
                  <a:pt x="615530" y="228600"/>
                </a:moveTo>
                <a:lnTo>
                  <a:pt x="541527" y="228600"/>
                </a:lnTo>
                <a:lnTo>
                  <a:pt x="544207" y="241300"/>
                </a:lnTo>
                <a:lnTo>
                  <a:pt x="611293" y="241300"/>
                </a:lnTo>
                <a:lnTo>
                  <a:pt x="615530" y="228600"/>
                </a:lnTo>
                <a:close/>
              </a:path>
              <a:path w="2190750" h="2857500">
                <a:moveTo>
                  <a:pt x="624722" y="228600"/>
                </a:moveTo>
                <a:lnTo>
                  <a:pt x="615683" y="228600"/>
                </a:lnTo>
                <a:lnTo>
                  <a:pt x="622719" y="241300"/>
                </a:lnTo>
                <a:lnTo>
                  <a:pt x="627943" y="241300"/>
                </a:lnTo>
                <a:lnTo>
                  <a:pt x="624722" y="228600"/>
                </a:lnTo>
                <a:close/>
              </a:path>
              <a:path w="2190750" h="2857500">
                <a:moveTo>
                  <a:pt x="644118" y="228600"/>
                </a:moveTo>
                <a:lnTo>
                  <a:pt x="641819" y="228600"/>
                </a:lnTo>
                <a:lnTo>
                  <a:pt x="635076" y="241300"/>
                </a:lnTo>
                <a:lnTo>
                  <a:pt x="644118" y="228600"/>
                </a:lnTo>
                <a:close/>
              </a:path>
              <a:path w="2190750" h="2857500">
                <a:moveTo>
                  <a:pt x="1663763" y="228600"/>
                </a:moveTo>
                <a:lnTo>
                  <a:pt x="1563115" y="228600"/>
                </a:lnTo>
                <a:lnTo>
                  <a:pt x="1559255" y="241300"/>
                </a:lnTo>
                <a:lnTo>
                  <a:pt x="1662883" y="241300"/>
                </a:lnTo>
                <a:lnTo>
                  <a:pt x="1663763" y="228600"/>
                </a:lnTo>
                <a:close/>
              </a:path>
              <a:path w="2190750" h="2857500">
                <a:moveTo>
                  <a:pt x="1679189" y="228600"/>
                </a:moveTo>
                <a:lnTo>
                  <a:pt x="1669265" y="228600"/>
                </a:lnTo>
                <a:lnTo>
                  <a:pt x="1662883" y="241300"/>
                </a:lnTo>
                <a:lnTo>
                  <a:pt x="1689774" y="241300"/>
                </a:lnTo>
                <a:lnTo>
                  <a:pt x="1679189" y="228600"/>
                </a:lnTo>
                <a:close/>
              </a:path>
              <a:path w="2190750" h="2857500">
                <a:moveTo>
                  <a:pt x="552030" y="215900"/>
                </a:moveTo>
                <a:lnTo>
                  <a:pt x="535901" y="215900"/>
                </a:lnTo>
                <a:lnTo>
                  <a:pt x="536099" y="228600"/>
                </a:lnTo>
                <a:lnTo>
                  <a:pt x="546900" y="228600"/>
                </a:lnTo>
                <a:lnTo>
                  <a:pt x="552030" y="215900"/>
                </a:lnTo>
                <a:close/>
              </a:path>
              <a:path w="2190750" h="2857500">
                <a:moveTo>
                  <a:pt x="625708" y="215900"/>
                </a:moveTo>
                <a:lnTo>
                  <a:pt x="552030" y="215900"/>
                </a:lnTo>
                <a:lnTo>
                  <a:pt x="550430" y="228600"/>
                </a:lnTo>
                <a:lnTo>
                  <a:pt x="622655" y="228600"/>
                </a:lnTo>
                <a:lnTo>
                  <a:pt x="625708" y="215900"/>
                </a:lnTo>
                <a:close/>
              </a:path>
              <a:path w="2190750" h="2857500">
                <a:moveTo>
                  <a:pt x="638505" y="215900"/>
                </a:moveTo>
                <a:lnTo>
                  <a:pt x="631964" y="228600"/>
                </a:lnTo>
                <a:lnTo>
                  <a:pt x="636930" y="228600"/>
                </a:lnTo>
                <a:lnTo>
                  <a:pt x="638505" y="215900"/>
                </a:lnTo>
                <a:close/>
              </a:path>
              <a:path w="2190750" h="2857500">
                <a:moveTo>
                  <a:pt x="1526273" y="215900"/>
                </a:moveTo>
                <a:lnTo>
                  <a:pt x="1519008" y="215900"/>
                </a:lnTo>
                <a:lnTo>
                  <a:pt x="1519999" y="228600"/>
                </a:lnTo>
                <a:lnTo>
                  <a:pt x="1526273" y="215900"/>
                </a:lnTo>
                <a:close/>
              </a:path>
              <a:path w="2190750" h="2857500">
                <a:moveTo>
                  <a:pt x="1533220" y="215900"/>
                </a:moveTo>
                <a:lnTo>
                  <a:pt x="1531556" y="228600"/>
                </a:lnTo>
                <a:lnTo>
                  <a:pt x="1537804" y="228600"/>
                </a:lnTo>
                <a:lnTo>
                  <a:pt x="1533220" y="215900"/>
                </a:lnTo>
                <a:close/>
              </a:path>
              <a:path w="2190750" h="2857500">
                <a:moveTo>
                  <a:pt x="1552178" y="215900"/>
                </a:moveTo>
                <a:lnTo>
                  <a:pt x="1547279" y="215900"/>
                </a:lnTo>
                <a:lnTo>
                  <a:pt x="1545907" y="228600"/>
                </a:lnTo>
                <a:lnTo>
                  <a:pt x="1557091" y="228600"/>
                </a:lnTo>
                <a:lnTo>
                  <a:pt x="1552178" y="215900"/>
                </a:lnTo>
                <a:close/>
              </a:path>
              <a:path w="2190750" h="2857500">
                <a:moveTo>
                  <a:pt x="1661248" y="215900"/>
                </a:moveTo>
                <a:lnTo>
                  <a:pt x="1570443" y="215900"/>
                </a:lnTo>
                <a:lnTo>
                  <a:pt x="1576959" y="228600"/>
                </a:lnTo>
                <a:lnTo>
                  <a:pt x="1651520" y="228600"/>
                </a:lnTo>
                <a:lnTo>
                  <a:pt x="1661248" y="215900"/>
                </a:lnTo>
                <a:close/>
              </a:path>
              <a:path w="2190750" h="2857500">
                <a:moveTo>
                  <a:pt x="620699" y="203200"/>
                </a:moveTo>
                <a:lnTo>
                  <a:pt x="540758" y="203200"/>
                </a:lnTo>
                <a:lnTo>
                  <a:pt x="536595" y="215900"/>
                </a:lnTo>
                <a:lnTo>
                  <a:pt x="615035" y="215900"/>
                </a:lnTo>
                <a:lnTo>
                  <a:pt x="620699" y="203200"/>
                </a:lnTo>
                <a:close/>
              </a:path>
              <a:path w="2190750" h="2857500">
                <a:moveTo>
                  <a:pt x="650103" y="203200"/>
                </a:moveTo>
                <a:lnTo>
                  <a:pt x="623824" y="203200"/>
                </a:lnTo>
                <a:lnTo>
                  <a:pt x="625436" y="215900"/>
                </a:lnTo>
                <a:lnTo>
                  <a:pt x="637414" y="215900"/>
                </a:lnTo>
                <a:lnTo>
                  <a:pt x="650103" y="203200"/>
                </a:lnTo>
                <a:close/>
              </a:path>
              <a:path w="2190750" h="2857500">
                <a:moveTo>
                  <a:pt x="669810" y="190500"/>
                </a:moveTo>
                <a:lnTo>
                  <a:pt x="666000" y="190500"/>
                </a:lnTo>
                <a:lnTo>
                  <a:pt x="662597" y="203200"/>
                </a:lnTo>
                <a:lnTo>
                  <a:pt x="656107" y="203200"/>
                </a:lnTo>
                <a:lnTo>
                  <a:pt x="656031" y="215900"/>
                </a:lnTo>
                <a:lnTo>
                  <a:pt x="667046" y="215900"/>
                </a:lnTo>
                <a:lnTo>
                  <a:pt x="669111" y="203200"/>
                </a:lnTo>
                <a:lnTo>
                  <a:pt x="669810" y="190500"/>
                </a:lnTo>
                <a:close/>
              </a:path>
              <a:path w="2190750" h="2857500">
                <a:moveTo>
                  <a:pt x="685749" y="203200"/>
                </a:moveTo>
                <a:lnTo>
                  <a:pt x="675220" y="203200"/>
                </a:lnTo>
                <a:lnTo>
                  <a:pt x="672172" y="215900"/>
                </a:lnTo>
                <a:lnTo>
                  <a:pt x="685253" y="215900"/>
                </a:lnTo>
                <a:lnTo>
                  <a:pt x="685749" y="203200"/>
                </a:lnTo>
                <a:close/>
              </a:path>
              <a:path w="2190750" h="2857500">
                <a:moveTo>
                  <a:pt x="1625862" y="203200"/>
                </a:moveTo>
                <a:lnTo>
                  <a:pt x="1518475" y="203200"/>
                </a:lnTo>
                <a:lnTo>
                  <a:pt x="1527340" y="215900"/>
                </a:lnTo>
                <a:lnTo>
                  <a:pt x="1624355" y="215900"/>
                </a:lnTo>
                <a:lnTo>
                  <a:pt x="1625862" y="203200"/>
                </a:lnTo>
                <a:close/>
              </a:path>
              <a:path w="2190750" h="2857500">
                <a:moveTo>
                  <a:pt x="1648726" y="203200"/>
                </a:moveTo>
                <a:lnTo>
                  <a:pt x="1641462" y="203200"/>
                </a:lnTo>
                <a:lnTo>
                  <a:pt x="1625447" y="215900"/>
                </a:lnTo>
                <a:lnTo>
                  <a:pt x="1642706" y="215900"/>
                </a:lnTo>
                <a:lnTo>
                  <a:pt x="1648726" y="203200"/>
                </a:lnTo>
                <a:close/>
              </a:path>
              <a:path w="2190750" h="2857500">
                <a:moveTo>
                  <a:pt x="1660499" y="203200"/>
                </a:moveTo>
                <a:lnTo>
                  <a:pt x="1652015" y="215900"/>
                </a:lnTo>
                <a:lnTo>
                  <a:pt x="1661007" y="215900"/>
                </a:lnTo>
                <a:lnTo>
                  <a:pt x="1660499" y="203200"/>
                </a:lnTo>
                <a:close/>
              </a:path>
              <a:path w="2190750" h="2857500">
                <a:moveTo>
                  <a:pt x="1664182" y="203200"/>
                </a:moveTo>
                <a:lnTo>
                  <a:pt x="1662264" y="215900"/>
                </a:lnTo>
                <a:lnTo>
                  <a:pt x="1668932" y="215900"/>
                </a:lnTo>
                <a:lnTo>
                  <a:pt x="1664182" y="203200"/>
                </a:lnTo>
                <a:close/>
              </a:path>
              <a:path w="2190750" h="2857500">
                <a:moveTo>
                  <a:pt x="575894" y="190500"/>
                </a:moveTo>
                <a:lnTo>
                  <a:pt x="572223" y="190500"/>
                </a:lnTo>
                <a:lnTo>
                  <a:pt x="572023" y="203200"/>
                </a:lnTo>
                <a:lnTo>
                  <a:pt x="579081" y="203200"/>
                </a:lnTo>
                <a:lnTo>
                  <a:pt x="575894" y="190500"/>
                </a:lnTo>
                <a:close/>
              </a:path>
              <a:path w="2190750" h="2857500">
                <a:moveTo>
                  <a:pt x="660514" y="190500"/>
                </a:moveTo>
                <a:lnTo>
                  <a:pt x="585977" y="190500"/>
                </a:lnTo>
                <a:lnTo>
                  <a:pt x="582307" y="203200"/>
                </a:lnTo>
                <a:lnTo>
                  <a:pt x="657174" y="203200"/>
                </a:lnTo>
                <a:lnTo>
                  <a:pt x="660514" y="190500"/>
                </a:lnTo>
                <a:close/>
              </a:path>
              <a:path w="2190750" h="2857500">
                <a:moveTo>
                  <a:pt x="683742" y="177800"/>
                </a:moveTo>
                <a:lnTo>
                  <a:pt x="684288" y="190500"/>
                </a:lnTo>
                <a:lnTo>
                  <a:pt x="688759" y="203200"/>
                </a:lnTo>
                <a:lnTo>
                  <a:pt x="692251" y="203200"/>
                </a:lnTo>
                <a:lnTo>
                  <a:pt x="695947" y="190500"/>
                </a:lnTo>
                <a:lnTo>
                  <a:pt x="685495" y="190500"/>
                </a:lnTo>
                <a:lnTo>
                  <a:pt x="683742" y="177800"/>
                </a:lnTo>
                <a:close/>
              </a:path>
              <a:path w="2190750" h="2857500">
                <a:moveTo>
                  <a:pt x="708787" y="190500"/>
                </a:moveTo>
                <a:lnTo>
                  <a:pt x="695947" y="190500"/>
                </a:lnTo>
                <a:lnTo>
                  <a:pt x="704291" y="203200"/>
                </a:lnTo>
                <a:lnTo>
                  <a:pt x="706831" y="203200"/>
                </a:lnTo>
                <a:lnTo>
                  <a:pt x="708787" y="190500"/>
                </a:lnTo>
                <a:close/>
              </a:path>
              <a:path w="2190750" h="2857500">
                <a:moveTo>
                  <a:pt x="1499281" y="191093"/>
                </a:moveTo>
                <a:lnTo>
                  <a:pt x="1493494" y="203200"/>
                </a:lnTo>
                <a:lnTo>
                  <a:pt x="1501139" y="203200"/>
                </a:lnTo>
                <a:lnTo>
                  <a:pt x="1499765" y="192118"/>
                </a:lnTo>
                <a:lnTo>
                  <a:pt x="1499281" y="191093"/>
                </a:lnTo>
                <a:close/>
              </a:path>
              <a:path w="2190750" h="2857500">
                <a:moveTo>
                  <a:pt x="1508455" y="190500"/>
                </a:moveTo>
                <a:lnTo>
                  <a:pt x="1499565" y="190500"/>
                </a:lnTo>
                <a:lnTo>
                  <a:pt x="1499765" y="192118"/>
                </a:lnTo>
                <a:lnTo>
                  <a:pt x="1505007" y="203200"/>
                </a:lnTo>
                <a:lnTo>
                  <a:pt x="1509727" y="203200"/>
                </a:lnTo>
                <a:lnTo>
                  <a:pt x="1508455" y="190500"/>
                </a:lnTo>
                <a:close/>
              </a:path>
              <a:path w="2190750" h="2857500">
                <a:moveTo>
                  <a:pt x="1632511" y="190500"/>
                </a:moveTo>
                <a:lnTo>
                  <a:pt x="1512646" y="190500"/>
                </a:lnTo>
                <a:lnTo>
                  <a:pt x="1519740" y="203200"/>
                </a:lnTo>
                <a:lnTo>
                  <a:pt x="1630472" y="203200"/>
                </a:lnTo>
                <a:lnTo>
                  <a:pt x="1632511" y="190500"/>
                </a:lnTo>
                <a:close/>
              </a:path>
              <a:path w="2190750" h="2857500">
                <a:moveTo>
                  <a:pt x="1499565" y="190500"/>
                </a:moveTo>
                <a:lnTo>
                  <a:pt x="1499281" y="191093"/>
                </a:lnTo>
                <a:lnTo>
                  <a:pt x="1499765" y="192118"/>
                </a:lnTo>
                <a:lnTo>
                  <a:pt x="1499565" y="190500"/>
                </a:lnTo>
                <a:close/>
              </a:path>
              <a:path w="2190750" h="2857500">
                <a:moveTo>
                  <a:pt x="1499565" y="190500"/>
                </a:moveTo>
                <a:lnTo>
                  <a:pt x="1499000" y="190500"/>
                </a:lnTo>
                <a:lnTo>
                  <a:pt x="1499281" y="191093"/>
                </a:lnTo>
                <a:lnTo>
                  <a:pt x="1499565" y="190500"/>
                </a:lnTo>
                <a:close/>
              </a:path>
              <a:path w="2190750" h="2857500">
                <a:moveTo>
                  <a:pt x="594233" y="177800"/>
                </a:moveTo>
                <a:lnTo>
                  <a:pt x="574294" y="177800"/>
                </a:lnTo>
                <a:lnTo>
                  <a:pt x="570014" y="190500"/>
                </a:lnTo>
                <a:lnTo>
                  <a:pt x="589470" y="190500"/>
                </a:lnTo>
                <a:lnTo>
                  <a:pt x="594233" y="177800"/>
                </a:lnTo>
                <a:close/>
              </a:path>
              <a:path w="2190750" h="2857500">
                <a:moveTo>
                  <a:pt x="683742" y="177800"/>
                </a:moveTo>
                <a:lnTo>
                  <a:pt x="597700" y="177800"/>
                </a:lnTo>
                <a:lnTo>
                  <a:pt x="589470" y="190500"/>
                </a:lnTo>
                <a:lnTo>
                  <a:pt x="684288" y="190500"/>
                </a:lnTo>
                <a:lnTo>
                  <a:pt x="683742" y="177800"/>
                </a:lnTo>
                <a:close/>
              </a:path>
              <a:path w="2190750" h="2857500">
                <a:moveTo>
                  <a:pt x="690702" y="177800"/>
                </a:moveTo>
                <a:lnTo>
                  <a:pt x="683742" y="177800"/>
                </a:lnTo>
                <a:lnTo>
                  <a:pt x="685495" y="190500"/>
                </a:lnTo>
                <a:lnTo>
                  <a:pt x="691509" y="190500"/>
                </a:lnTo>
                <a:lnTo>
                  <a:pt x="690702" y="177800"/>
                </a:lnTo>
                <a:close/>
              </a:path>
              <a:path w="2190750" h="2857500">
                <a:moveTo>
                  <a:pt x="711352" y="177800"/>
                </a:moveTo>
                <a:lnTo>
                  <a:pt x="700087" y="177800"/>
                </a:lnTo>
                <a:lnTo>
                  <a:pt x="697644" y="190500"/>
                </a:lnTo>
                <a:lnTo>
                  <a:pt x="708355" y="190500"/>
                </a:lnTo>
                <a:lnTo>
                  <a:pt x="711352" y="177800"/>
                </a:lnTo>
                <a:close/>
              </a:path>
              <a:path w="2190750" h="2857500">
                <a:moveTo>
                  <a:pt x="733298" y="177800"/>
                </a:moveTo>
                <a:lnTo>
                  <a:pt x="726031" y="177800"/>
                </a:lnTo>
                <a:lnTo>
                  <a:pt x="725095" y="190500"/>
                </a:lnTo>
                <a:lnTo>
                  <a:pt x="728143" y="190500"/>
                </a:lnTo>
                <a:lnTo>
                  <a:pt x="733298" y="177800"/>
                </a:lnTo>
                <a:close/>
              </a:path>
              <a:path w="2190750" h="2857500">
                <a:moveTo>
                  <a:pt x="1453819" y="177800"/>
                </a:moveTo>
                <a:lnTo>
                  <a:pt x="1452473" y="190500"/>
                </a:lnTo>
                <a:lnTo>
                  <a:pt x="1455115" y="190500"/>
                </a:lnTo>
                <a:lnTo>
                  <a:pt x="1453819" y="177800"/>
                </a:lnTo>
                <a:close/>
              </a:path>
              <a:path w="2190750" h="2857500">
                <a:moveTo>
                  <a:pt x="1487157" y="177800"/>
                </a:moveTo>
                <a:lnTo>
                  <a:pt x="1456423" y="177800"/>
                </a:lnTo>
                <a:lnTo>
                  <a:pt x="1463548" y="190500"/>
                </a:lnTo>
                <a:lnTo>
                  <a:pt x="1487385" y="190500"/>
                </a:lnTo>
                <a:lnTo>
                  <a:pt x="1487157" y="177800"/>
                </a:lnTo>
                <a:close/>
              </a:path>
              <a:path w="2190750" h="2857500">
                <a:moveTo>
                  <a:pt x="1624153" y="177800"/>
                </a:moveTo>
                <a:lnTo>
                  <a:pt x="1490779" y="177800"/>
                </a:lnTo>
                <a:lnTo>
                  <a:pt x="1499273" y="190500"/>
                </a:lnTo>
                <a:lnTo>
                  <a:pt x="1623472" y="190500"/>
                </a:lnTo>
                <a:lnTo>
                  <a:pt x="1624153" y="177800"/>
                </a:lnTo>
                <a:close/>
              </a:path>
              <a:path w="2190750" h="2857500">
                <a:moveTo>
                  <a:pt x="662012" y="165100"/>
                </a:moveTo>
                <a:lnTo>
                  <a:pt x="606374" y="165100"/>
                </a:lnTo>
                <a:lnTo>
                  <a:pt x="602805" y="177800"/>
                </a:lnTo>
                <a:lnTo>
                  <a:pt x="659041" y="177800"/>
                </a:lnTo>
                <a:lnTo>
                  <a:pt x="662012" y="165100"/>
                </a:lnTo>
                <a:close/>
              </a:path>
              <a:path w="2190750" h="2857500">
                <a:moveTo>
                  <a:pt x="707375" y="165100"/>
                </a:moveTo>
                <a:lnTo>
                  <a:pt x="677532" y="165100"/>
                </a:lnTo>
                <a:lnTo>
                  <a:pt x="675043" y="177800"/>
                </a:lnTo>
                <a:lnTo>
                  <a:pt x="705853" y="177800"/>
                </a:lnTo>
                <a:lnTo>
                  <a:pt x="707375" y="165100"/>
                </a:lnTo>
                <a:close/>
              </a:path>
              <a:path w="2190750" h="2857500">
                <a:moveTo>
                  <a:pt x="730834" y="165100"/>
                </a:moveTo>
                <a:lnTo>
                  <a:pt x="725589" y="165100"/>
                </a:lnTo>
                <a:lnTo>
                  <a:pt x="723836" y="177800"/>
                </a:lnTo>
                <a:lnTo>
                  <a:pt x="731062" y="177800"/>
                </a:lnTo>
                <a:lnTo>
                  <a:pt x="730834" y="165100"/>
                </a:lnTo>
                <a:close/>
              </a:path>
              <a:path w="2190750" h="2857500">
                <a:moveTo>
                  <a:pt x="742296" y="165100"/>
                </a:moveTo>
                <a:lnTo>
                  <a:pt x="737357" y="165100"/>
                </a:lnTo>
                <a:lnTo>
                  <a:pt x="738047" y="177800"/>
                </a:lnTo>
                <a:lnTo>
                  <a:pt x="742296" y="165100"/>
                </a:lnTo>
                <a:close/>
              </a:path>
              <a:path w="2190750" h="2857500">
                <a:moveTo>
                  <a:pt x="1449959" y="165100"/>
                </a:moveTo>
                <a:lnTo>
                  <a:pt x="1439721" y="165100"/>
                </a:lnTo>
                <a:lnTo>
                  <a:pt x="1446271" y="177800"/>
                </a:lnTo>
                <a:lnTo>
                  <a:pt x="1454848" y="177800"/>
                </a:lnTo>
                <a:lnTo>
                  <a:pt x="1449959" y="165100"/>
                </a:lnTo>
                <a:close/>
              </a:path>
              <a:path w="2190750" h="2857500">
                <a:moveTo>
                  <a:pt x="1469199" y="165100"/>
                </a:moveTo>
                <a:lnTo>
                  <a:pt x="1454696" y="165100"/>
                </a:lnTo>
                <a:lnTo>
                  <a:pt x="1458595" y="177800"/>
                </a:lnTo>
                <a:lnTo>
                  <a:pt x="1469625" y="177800"/>
                </a:lnTo>
                <a:lnTo>
                  <a:pt x="1469199" y="165100"/>
                </a:lnTo>
                <a:close/>
              </a:path>
              <a:path w="2190750" h="2857500">
                <a:moveTo>
                  <a:pt x="1602587" y="165100"/>
                </a:moveTo>
                <a:lnTo>
                  <a:pt x="1483314" y="165100"/>
                </a:lnTo>
                <a:lnTo>
                  <a:pt x="1483044" y="177800"/>
                </a:lnTo>
                <a:lnTo>
                  <a:pt x="1602574" y="177800"/>
                </a:lnTo>
                <a:lnTo>
                  <a:pt x="1602587" y="165100"/>
                </a:lnTo>
                <a:close/>
              </a:path>
              <a:path w="2190750" h="2857500">
                <a:moveTo>
                  <a:pt x="660806" y="152400"/>
                </a:moveTo>
                <a:lnTo>
                  <a:pt x="610506" y="152400"/>
                </a:lnTo>
                <a:lnTo>
                  <a:pt x="601160" y="165100"/>
                </a:lnTo>
                <a:lnTo>
                  <a:pt x="660349" y="165100"/>
                </a:lnTo>
                <a:lnTo>
                  <a:pt x="660806" y="152400"/>
                </a:lnTo>
                <a:close/>
              </a:path>
              <a:path w="2190750" h="2857500">
                <a:moveTo>
                  <a:pt x="749154" y="152400"/>
                </a:moveTo>
                <a:lnTo>
                  <a:pt x="665988" y="152400"/>
                </a:lnTo>
                <a:lnTo>
                  <a:pt x="664019" y="165100"/>
                </a:lnTo>
                <a:lnTo>
                  <a:pt x="745412" y="165100"/>
                </a:lnTo>
                <a:lnTo>
                  <a:pt x="749154" y="152400"/>
                </a:lnTo>
                <a:close/>
              </a:path>
              <a:path w="2190750" h="2857500">
                <a:moveTo>
                  <a:pt x="753795" y="152400"/>
                </a:moveTo>
                <a:lnTo>
                  <a:pt x="747344" y="165100"/>
                </a:lnTo>
                <a:lnTo>
                  <a:pt x="756310" y="165100"/>
                </a:lnTo>
                <a:lnTo>
                  <a:pt x="753795" y="152400"/>
                </a:lnTo>
                <a:close/>
              </a:path>
              <a:path w="2190750" h="2857500">
                <a:moveTo>
                  <a:pt x="777113" y="152400"/>
                </a:moveTo>
                <a:lnTo>
                  <a:pt x="773353" y="152400"/>
                </a:lnTo>
                <a:lnTo>
                  <a:pt x="772604" y="165100"/>
                </a:lnTo>
                <a:lnTo>
                  <a:pt x="779132" y="165100"/>
                </a:lnTo>
                <a:lnTo>
                  <a:pt x="777113" y="152400"/>
                </a:lnTo>
                <a:close/>
              </a:path>
              <a:path w="2190750" h="2857500">
                <a:moveTo>
                  <a:pt x="1419885" y="152400"/>
                </a:moveTo>
                <a:lnTo>
                  <a:pt x="1410411" y="152400"/>
                </a:lnTo>
                <a:lnTo>
                  <a:pt x="1411477" y="165100"/>
                </a:lnTo>
                <a:lnTo>
                  <a:pt x="1425799" y="165100"/>
                </a:lnTo>
                <a:lnTo>
                  <a:pt x="1419885" y="152400"/>
                </a:lnTo>
                <a:close/>
              </a:path>
              <a:path w="2190750" h="2857500">
                <a:moveTo>
                  <a:pt x="1440256" y="152400"/>
                </a:moveTo>
                <a:lnTo>
                  <a:pt x="1430743" y="152400"/>
                </a:lnTo>
                <a:lnTo>
                  <a:pt x="1431353" y="165100"/>
                </a:lnTo>
                <a:lnTo>
                  <a:pt x="1441424" y="165100"/>
                </a:lnTo>
                <a:lnTo>
                  <a:pt x="1440256" y="152400"/>
                </a:lnTo>
                <a:close/>
              </a:path>
              <a:path w="2190750" h="2857500">
                <a:moveTo>
                  <a:pt x="1529854" y="152400"/>
                </a:moveTo>
                <a:lnTo>
                  <a:pt x="1448803" y="152400"/>
                </a:lnTo>
                <a:lnTo>
                  <a:pt x="1449351" y="165100"/>
                </a:lnTo>
                <a:lnTo>
                  <a:pt x="1517789" y="165100"/>
                </a:lnTo>
                <a:lnTo>
                  <a:pt x="1529854" y="152400"/>
                </a:lnTo>
                <a:close/>
              </a:path>
              <a:path w="2190750" h="2857500">
                <a:moveTo>
                  <a:pt x="1550000" y="139700"/>
                </a:moveTo>
                <a:lnTo>
                  <a:pt x="1535480" y="139700"/>
                </a:lnTo>
                <a:lnTo>
                  <a:pt x="1535417" y="152400"/>
                </a:lnTo>
                <a:lnTo>
                  <a:pt x="1540319" y="165100"/>
                </a:lnTo>
                <a:lnTo>
                  <a:pt x="1579613" y="165100"/>
                </a:lnTo>
                <a:lnTo>
                  <a:pt x="1579499" y="152400"/>
                </a:lnTo>
                <a:lnTo>
                  <a:pt x="1553695" y="152400"/>
                </a:lnTo>
                <a:lnTo>
                  <a:pt x="1550000" y="139700"/>
                </a:lnTo>
                <a:close/>
              </a:path>
              <a:path w="2190750" h="2857500">
                <a:moveTo>
                  <a:pt x="1581936" y="152400"/>
                </a:moveTo>
                <a:lnTo>
                  <a:pt x="1579613" y="165100"/>
                </a:lnTo>
                <a:lnTo>
                  <a:pt x="1587547" y="165100"/>
                </a:lnTo>
                <a:lnTo>
                  <a:pt x="1581936" y="152400"/>
                </a:lnTo>
                <a:close/>
              </a:path>
              <a:path w="2190750" h="2857500">
                <a:moveTo>
                  <a:pt x="1601724" y="152400"/>
                </a:moveTo>
                <a:lnTo>
                  <a:pt x="1599603" y="165100"/>
                </a:lnTo>
                <a:lnTo>
                  <a:pt x="1602282" y="165100"/>
                </a:lnTo>
                <a:lnTo>
                  <a:pt x="1601724" y="152400"/>
                </a:lnTo>
                <a:close/>
              </a:path>
              <a:path w="2190750" h="2857500">
                <a:moveTo>
                  <a:pt x="662752" y="127000"/>
                </a:moveTo>
                <a:lnTo>
                  <a:pt x="651205" y="127000"/>
                </a:lnTo>
                <a:lnTo>
                  <a:pt x="634657" y="139700"/>
                </a:lnTo>
                <a:lnTo>
                  <a:pt x="627380" y="139700"/>
                </a:lnTo>
                <a:lnTo>
                  <a:pt x="626452" y="152400"/>
                </a:lnTo>
                <a:lnTo>
                  <a:pt x="661492" y="152400"/>
                </a:lnTo>
                <a:lnTo>
                  <a:pt x="662070" y="139700"/>
                </a:lnTo>
                <a:lnTo>
                  <a:pt x="662752" y="127000"/>
                </a:lnTo>
                <a:close/>
              </a:path>
              <a:path w="2190750" h="2857500">
                <a:moveTo>
                  <a:pt x="761898" y="139700"/>
                </a:moveTo>
                <a:lnTo>
                  <a:pt x="673353" y="139700"/>
                </a:lnTo>
                <a:lnTo>
                  <a:pt x="661492" y="152400"/>
                </a:lnTo>
                <a:lnTo>
                  <a:pt x="762378" y="152400"/>
                </a:lnTo>
                <a:lnTo>
                  <a:pt x="761898" y="139700"/>
                </a:lnTo>
                <a:close/>
              </a:path>
              <a:path w="2190750" h="2857500">
                <a:moveTo>
                  <a:pt x="785710" y="139700"/>
                </a:moveTo>
                <a:lnTo>
                  <a:pt x="779513" y="139700"/>
                </a:lnTo>
                <a:lnTo>
                  <a:pt x="779932" y="152400"/>
                </a:lnTo>
                <a:lnTo>
                  <a:pt x="780351" y="152400"/>
                </a:lnTo>
                <a:lnTo>
                  <a:pt x="785710" y="139700"/>
                </a:lnTo>
                <a:close/>
              </a:path>
              <a:path w="2190750" h="2857500">
                <a:moveTo>
                  <a:pt x="798639" y="139700"/>
                </a:moveTo>
                <a:lnTo>
                  <a:pt x="789889" y="139700"/>
                </a:lnTo>
                <a:lnTo>
                  <a:pt x="790854" y="152400"/>
                </a:lnTo>
                <a:lnTo>
                  <a:pt x="793559" y="152400"/>
                </a:lnTo>
                <a:lnTo>
                  <a:pt x="798639" y="139700"/>
                </a:lnTo>
                <a:close/>
              </a:path>
              <a:path w="2190750" h="2857500">
                <a:moveTo>
                  <a:pt x="802142" y="149067"/>
                </a:moveTo>
                <a:lnTo>
                  <a:pt x="797763" y="152400"/>
                </a:lnTo>
                <a:lnTo>
                  <a:pt x="803389" y="152400"/>
                </a:lnTo>
                <a:lnTo>
                  <a:pt x="802142" y="149067"/>
                </a:lnTo>
                <a:close/>
              </a:path>
              <a:path w="2190750" h="2857500">
                <a:moveTo>
                  <a:pt x="819886" y="139700"/>
                </a:moveTo>
                <a:lnTo>
                  <a:pt x="811085" y="152400"/>
                </a:lnTo>
                <a:lnTo>
                  <a:pt x="815352" y="152400"/>
                </a:lnTo>
                <a:lnTo>
                  <a:pt x="819886" y="139700"/>
                </a:lnTo>
                <a:close/>
              </a:path>
              <a:path w="2190750" h="2857500">
                <a:moveTo>
                  <a:pt x="1383857" y="139700"/>
                </a:moveTo>
                <a:lnTo>
                  <a:pt x="1374586" y="139700"/>
                </a:lnTo>
                <a:lnTo>
                  <a:pt x="1376565" y="152400"/>
                </a:lnTo>
                <a:lnTo>
                  <a:pt x="1383728" y="152400"/>
                </a:lnTo>
                <a:lnTo>
                  <a:pt x="1383857" y="139700"/>
                </a:lnTo>
                <a:close/>
              </a:path>
              <a:path w="2190750" h="2857500">
                <a:moveTo>
                  <a:pt x="1408252" y="139700"/>
                </a:moveTo>
                <a:lnTo>
                  <a:pt x="1398625" y="139700"/>
                </a:lnTo>
                <a:lnTo>
                  <a:pt x="1397228" y="152400"/>
                </a:lnTo>
                <a:lnTo>
                  <a:pt x="1407566" y="152400"/>
                </a:lnTo>
                <a:lnTo>
                  <a:pt x="1409019" y="142375"/>
                </a:lnTo>
                <a:lnTo>
                  <a:pt x="1408252" y="139700"/>
                </a:lnTo>
                <a:close/>
              </a:path>
              <a:path w="2190750" h="2857500">
                <a:moveTo>
                  <a:pt x="1417154" y="139700"/>
                </a:moveTo>
                <a:lnTo>
                  <a:pt x="1409407" y="139700"/>
                </a:lnTo>
                <a:lnTo>
                  <a:pt x="1409019" y="142375"/>
                </a:lnTo>
                <a:lnTo>
                  <a:pt x="1411897" y="152400"/>
                </a:lnTo>
                <a:lnTo>
                  <a:pt x="1416024" y="152400"/>
                </a:lnTo>
                <a:lnTo>
                  <a:pt x="1417154" y="139700"/>
                </a:lnTo>
                <a:close/>
              </a:path>
              <a:path w="2190750" h="2857500">
                <a:moveTo>
                  <a:pt x="1424622" y="139700"/>
                </a:moveTo>
                <a:lnTo>
                  <a:pt x="1419669" y="139700"/>
                </a:lnTo>
                <a:lnTo>
                  <a:pt x="1424419" y="152400"/>
                </a:lnTo>
                <a:lnTo>
                  <a:pt x="1427734" y="152400"/>
                </a:lnTo>
                <a:lnTo>
                  <a:pt x="1424622" y="139700"/>
                </a:lnTo>
                <a:close/>
              </a:path>
              <a:path w="2190750" h="2857500">
                <a:moveTo>
                  <a:pt x="1510677" y="139700"/>
                </a:moveTo>
                <a:lnTo>
                  <a:pt x="1439962" y="139700"/>
                </a:lnTo>
                <a:lnTo>
                  <a:pt x="1437270" y="152400"/>
                </a:lnTo>
                <a:lnTo>
                  <a:pt x="1523796" y="152400"/>
                </a:lnTo>
                <a:lnTo>
                  <a:pt x="1523528" y="149420"/>
                </a:lnTo>
                <a:lnTo>
                  <a:pt x="1510677" y="139700"/>
                </a:lnTo>
                <a:close/>
              </a:path>
              <a:path w="2190750" h="2857500">
                <a:moveTo>
                  <a:pt x="1524109" y="149859"/>
                </a:moveTo>
                <a:lnTo>
                  <a:pt x="1523796" y="152400"/>
                </a:lnTo>
                <a:lnTo>
                  <a:pt x="1527467" y="152400"/>
                </a:lnTo>
                <a:lnTo>
                  <a:pt x="1524109" y="149859"/>
                </a:lnTo>
                <a:close/>
              </a:path>
              <a:path w="2190750" h="2857500">
                <a:moveTo>
                  <a:pt x="1525358" y="139700"/>
                </a:moveTo>
                <a:lnTo>
                  <a:pt x="1522653" y="139700"/>
                </a:lnTo>
                <a:lnTo>
                  <a:pt x="1523528" y="149420"/>
                </a:lnTo>
                <a:lnTo>
                  <a:pt x="1524109" y="149859"/>
                </a:lnTo>
                <a:lnTo>
                  <a:pt x="1525358" y="139700"/>
                </a:lnTo>
                <a:close/>
              </a:path>
              <a:path w="2190750" h="2857500">
                <a:moveTo>
                  <a:pt x="814451" y="139700"/>
                </a:moveTo>
                <a:lnTo>
                  <a:pt x="798639" y="139700"/>
                </a:lnTo>
                <a:lnTo>
                  <a:pt x="802142" y="149067"/>
                </a:lnTo>
                <a:lnTo>
                  <a:pt x="814451" y="139700"/>
                </a:lnTo>
                <a:close/>
              </a:path>
              <a:path w="2190750" h="2857500">
                <a:moveTo>
                  <a:pt x="674941" y="127000"/>
                </a:moveTo>
                <a:lnTo>
                  <a:pt x="665289" y="127000"/>
                </a:lnTo>
                <a:lnTo>
                  <a:pt x="668616" y="139700"/>
                </a:lnTo>
                <a:lnTo>
                  <a:pt x="671918" y="139700"/>
                </a:lnTo>
                <a:lnTo>
                  <a:pt x="674941" y="127000"/>
                </a:lnTo>
                <a:close/>
              </a:path>
              <a:path w="2190750" h="2857500">
                <a:moveTo>
                  <a:pt x="749666" y="127000"/>
                </a:moveTo>
                <a:lnTo>
                  <a:pt x="680256" y="127000"/>
                </a:lnTo>
                <a:lnTo>
                  <a:pt x="681431" y="139700"/>
                </a:lnTo>
                <a:lnTo>
                  <a:pt x="746498" y="139700"/>
                </a:lnTo>
                <a:lnTo>
                  <a:pt x="749666" y="127000"/>
                </a:lnTo>
                <a:close/>
              </a:path>
              <a:path w="2190750" h="2857500">
                <a:moveTo>
                  <a:pt x="777214" y="127000"/>
                </a:moveTo>
                <a:lnTo>
                  <a:pt x="751870" y="127000"/>
                </a:lnTo>
                <a:lnTo>
                  <a:pt x="751179" y="139700"/>
                </a:lnTo>
                <a:lnTo>
                  <a:pt x="778294" y="139700"/>
                </a:lnTo>
                <a:lnTo>
                  <a:pt x="777214" y="127000"/>
                </a:lnTo>
                <a:close/>
              </a:path>
              <a:path w="2190750" h="2857500">
                <a:moveTo>
                  <a:pt x="790994" y="127000"/>
                </a:moveTo>
                <a:lnTo>
                  <a:pt x="786993" y="127000"/>
                </a:lnTo>
                <a:lnTo>
                  <a:pt x="788581" y="139700"/>
                </a:lnTo>
                <a:lnTo>
                  <a:pt x="800188" y="139700"/>
                </a:lnTo>
                <a:lnTo>
                  <a:pt x="790994" y="127000"/>
                </a:lnTo>
                <a:close/>
              </a:path>
              <a:path w="2190750" h="2857500">
                <a:moveTo>
                  <a:pt x="817078" y="127000"/>
                </a:moveTo>
                <a:lnTo>
                  <a:pt x="801255" y="127000"/>
                </a:lnTo>
                <a:lnTo>
                  <a:pt x="800188" y="139700"/>
                </a:lnTo>
                <a:lnTo>
                  <a:pt x="816495" y="139700"/>
                </a:lnTo>
                <a:lnTo>
                  <a:pt x="817078" y="127000"/>
                </a:lnTo>
                <a:close/>
              </a:path>
              <a:path w="2190750" h="2857500">
                <a:moveTo>
                  <a:pt x="833869" y="127000"/>
                </a:moveTo>
                <a:lnTo>
                  <a:pt x="819378" y="127000"/>
                </a:lnTo>
                <a:lnTo>
                  <a:pt x="823175" y="139700"/>
                </a:lnTo>
                <a:lnTo>
                  <a:pt x="833869" y="127000"/>
                </a:lnTo>
                <a:close/>
              </a:path>
              <a:path w="2190750" h="2857500">
                <a:moveTo>
                  <a:pt x="1353413" y="127000"/>
                </a:moveTo>
                <a:lnTo>
                  <a:pt x="1329674" y="127000"/>
                </a:lnTo>
                <a:lnTo>
                  <a:pt x="1336725" y="139700"/>
                </a:lnTo>
                <a:lnTo>
                  <a:pt x="1344386" y="139700"/>
                </a:lnTo>
                <a:lnTo>
                  <a:pt x="1353413" y="127000"/>
                </a:lnTo>
                <a:close/>
              </a:path>
              <a:path w="2190750" h="2857500">
                <a:moveTo>
                  <a:pt x="1393799" y="127000"/>
                </a:moveTo>
                <a:lnTo>
                  <a:pt x="1372518" y="127000"/>
                </a:lnTo>
                <a:lnTo>
                  <a:pt x="1366832" y="139700"/>
                </a:lnTo>
                <a:lnTo>
                  <a:pt x="1396627" y="139700"/>
                </a:lnTo>
                <a:lnTo>
                  <a:pt x="1393799" y="127000"/>
                </a:lnTo>
                <a:close/>
              </a:path>
              <a:path w="2190750" h="2857500">
                <a:moveTo>
                  <a:pt x="1531661" y="127000"/>
                </a:moveTo>
                <a:lnTo>
                  <a:pt x="1403151" y="127000"/>
                </a:lnTo>
                <a:lnTo>
                  <a:pt x="1396627" y="139700"/>
                </a:lnTo>
                <a:lnTo>
                  <a:pt x="1539132" y="139700"/>
                </a:lnTo>
                <a:lnTo>
                  <a:pt x="1531661" y="127000"/>
                </a:lnTo>
                <a:close/>
              </a:path>
              <a:path w="2190750" h="2857500">
                <a:moveTo>
                  <a:pt x="820140" y="114300"/>
                </a:moveTo>
                <a:lnTo>
                  <a:pt x="674628" y="114300"/>
                </a:lnTo>
                <a:lnTo>
                  <a:pt x="672338" y="127000"/>
                </a:lnTo>
                <a:lnTo>
                  <a:pt x="824698" y="127000"/>
                </a:lnTo>
                <a:lnTo>
                  <a:pt x="820140" y="114300"/>
                </a:lnTo>
                <a:close/>
              </a:path>
              <a:path w="2190750" h="2857500">
                <a:moveTo>
                  <a:pt x="861034" y="114300"/>
                </a:moveTo>
                <a:lnTo>
                  <a:pt x="854910" y="114300"/>
                </a:lnTo>
                <a:lnTo>
                  <a:pt x="854182" y="127000"/>
                </a:lnTo>
                <a:lnTo>
                  <a:pt x="861945" y="115525"/>
                </a:lnTo>
                <a:lnTo>
                  <a:pt x="861034" y="114300"/>
                </a:lnTo>
                <a:close/>
              </a:path>
              <a:path w="2190750" h="2857500">
                <a:moveTo>
                  <a:pt x="878598" y="114300"/>
                </a:moveTo>
                <a:lnTo>
                  <a:pt x="862774" y="114300"/>
                </a:lnTo>
                <a:lnTo>
                  <a:pt x="861945" y="115525"/>
                </a:lnTo>
                <a:lnTo>
                  <a:pt x="870470" y="127000"/>
                </a:lnTo>
                <a:lnTo>
                  <a:pt x="876300" y="127000"/>
                </a:lnTo>
                <a:lnTo>
                  <a:pt x="878598" y="114300"/>
                </a:lnTo>
                <a:close/>
              </a:path>
              <a:path w="2190750" h="2857500">
                <a:moveTo>
                  <a:pt x="901306" y="114300"/>
                </a:moveTo>
                <a:lnTo>
                  <a:pt x="886574" y="114300"/>
                </a:lnTo>
                <a:lnTo>
                  <a:pt x="882929" y="127000"/>
                </a:lnTo>
                <a:lnTo>
                  <a:pt x="893851" y="127000"/>
                </a:lnTo>
                <a:lnTo>
                  <a:pt x="901306" y="114300"/>
                </a:lnTo>
                <a:close/>
              </a:path>
              <a:path w="2190750" h="2857500">
                <a:moveTo>
                  <a:pt x="1306879" y="114300"/>
                </a:moveTo>
                <a:lnTo>
                  <a:pt x="1306106" y="114300"/>
                </a:lnTo>
                <a:lnTo>
                  <a:pt x="1305231" y="127000"/>
                </a:lnTo>
                <a:lnTo>
                  <a:pt x="1314132" y="127000"/>
                </a:lnTo>
                <a:lnTo>
                  <a:pt x="1306879" y="114300"/>
                </a:lnTo>
                <a:close/>
              </a:path>
              <a:path w="2190750" h="2857500">
                <a:moveTo>
                  <a:pt x="1334770" y="114300"/>
                </a:moveTo>
                <a:lnTo>
                  <a:pt x="1326980" y="114300"/>
                </a:lnTo>
                <a:lnTo>
                  <a:pt x="1322522" y="127000"/>
                </a:lnTo>
                <a:lnTo>
                  <a:pt x="1340205" y="127000"/>
                </a:lnTo>
                <a:lnTo>
                  <a:pt x="1340705" y="125584"/>
                </a:lnTo>
                <a:lnTo>
                  <a:pt x="1334770" y="114300"/>
                </a:lnTo>
                <a:close/>
              </a:path>
              <a:path w="2190750" h="2857500">
                <a:moveTo>
                  <a:pt x="1341154" y="124314"/>
                </a:moveTo>
                <a:lnTo>
                  <a:pt x="1340705" y="125584"/>
                </a:lnTo>
                <a:lnTo>
                  <a:pt x="1341450" y="127000"/>
                </a:lnTo>
                <a:lnTo>
                  <a:pt x="1341154" y="124314"/>
                </a:lnTo>
                <a:close/>
              </a:path>
              <a:path w="2190750" h="2857500">
                <a:moveTo>
                  <a:pt x="1359195" y="114300"/>
                </a:moveTo>
                <a:lnTo>
                  <a:pt x="1352736" y="114300"/>
                </a:lnTo>
                <a:lnTo>
                  <a:pt x="1349057" y="127000"/>
                </a:lnTo>
                <a:lnTo>
                  <a:pt x="1364077" y="127000"/>
                </a:lnTo>
                <a:lnTo>
                  <a:pt x="1359195" y="114300"/>
                </a:lnTo>
                <a:close/>
              </a:path>
              <a:path w="2190750" h="2857500">
                <a:moveTo>
                  <a:pt x="1408642" y="114300"/>
                </a:moveTo>
                <a:lnTo>
                  <a:pt x="1363408" y="114300"/>
                </a:lnTo>
                <a:lnTo>
                  <a:pt x="1375651" y="127000"/>
                </a:lnTo>
                <a:lnTo>
                  <a:pt x="1398651" y="127000"/>
                </a:lnTo>
                <a:lnTo>
                  <a:pt x="1408642" y="114300"/>
                </a:lnTo>
                <a:close/>
              </a:path>
              <a:path w="2190750" h="2857500">
                <a:moveTo>
                  <a:pt x="1500568" y="114300"/>
                </a:moveTo>
                <a:lnTo>
                  <a:pt x="1418095" y="114300"/>
                </a:lnTo>
                <a:lnTo>
                  <a:pt x="1421333" y="127000"/>
                </a:lnTo>
                <a:lnTo>
                  <a:pt x="1503108" y="127000"/>
                </a:lnTo>
                <a:lnTo>
                  <a:pt x="1500568" y="114300"/>
                </a:lnTo>
                <a:close/>
              </a:path>
              <a:path w="2190750" h="2857500">
                <a:moveTo>
                  <a:pt x="1464081" y="101600"/>
                </a:moveTo>
                <a:lnTo>
                  <a:pt x="1337665" y="101600"/>
                </a:lnTo>
                <a:lnTo>
                  <a:pt x="1340053" y="114300"/>
                </a:lnTo>
                <a:lnTo>
                  <a:pt x="1341154" y="124314"/>
                </a:lnTo>
                <a:lnTo>
                  <a:pt x="1344694" y="114300"/>
                </a:lnTo>
                <a:lnTo>
                  <a:pt x="1464335" y="114300"/>
                </a:lnTo>
                <a:lnTo>
                  <a:pt x="1466285" y="107756"/>
                </a:lnTo>
                <a:lnTo>
                  <a:pt x="1464081" y="101600"/>
                </a:lnTo>
                <a:close/>
              </a:path>
              <a:path w="2190750" h="2857500">
                <a:moveTo>
                  <a:pt x="862774" y="114300"/>
                </a:moveTo>
                <a:lnTo>
                  <a:pt x="861034" y="114300"/>
                </a:lnTo>
                <a:lnTo>
                  <a:pt x="861945" y="115525"/>
                </a:lnTo>
                <a:lnTo>
                  <a:pt x="862774" y="114300"/>
                </a:lnTo>
                <a:close/>
              </a:path>
              <a:path w="2190750" h="2857500">
                <a:moveTo>
                  <a:pt x="710895" y="101600"/>
                </a:moveTo>
                <a:lnTo>
                  <a:pt x="693750" y="101600"/>
                </a:lnTo>
                <a:lnTo>
                  <a:pt x="687938" y="114300"/>
                </a:lnTo>
                <a:lnTo>
                  <a:pt x="717638" y="114300"/>
                </a:lnTo>
                <a:lnTo>
                  <a:pt x="710895" y="101600"/>
                </a:lnTo>
                <a:close/>
              </a:path>
              <a:path w="2190750" h="2857500">
                <a:moveTo>
                  <a:pt x="835003" y="101600"/>
                </a:moveTo>
                <a:lnTo>
                  <a:pt x="727633" y="101600"/>
                </a:lnTo>
                <a:lnTo>
                  <a:pt x="717638" y="114300"/>
                </a:lnTo>
                <a:lnTo>
                  <a:pt x="828608" y="114300"/>
                </a:lnTo>
                <a:lnTo>
                  <a:pt x="835003" y="101600"/>
                </a:lnTo>
                <a:close/>
              </a:path>
              <a:path w="2190750" h="2857500">
                <a:moveTo>
                  <a:pt x="878073" y="101600"/>
                </a:moveTo>
                <a:lnTo>
                  <a:pt x="862076" y="101600"/>
                </a:lnTo>
                <a:lnTo>
                  <a:pt x="859395" y="114300"/>
                </a:lnTo>
                <a:lnTo>
                  <a:pt x="876007" y="114300"/>
                </a:lnTo>
                <a:lnTo>
                  <a:pt x="878073" y="101600"/>
                </a:lnTo>
                <a:close/>
              </a:path>
              <a:path w="2190750" h="2857500">
                <a:moveTo>
                  <a:pt x="895556" y="101600"/>
                </a:moveTo>
                <a:lnTo>
                  <a:pt x="891134" y="101600"/>
                </a:lnTo>
                <a:lnTo>
                  <a:pt x="884358" y="114300"/>
                </a:lnTo>
                <a:lnTo>
                  <a:pt x="898390" y="114300"/>
                </a:lnTo>
                <a:lnTo>
                  <a:pt x="895556" y="101600"/>
                </a:lnTo>
                <a:close/>
              </a:path>
              <a:path w="2190750" h="2857500">
                <a:moveTo>
                  <a:pt x="918362" y="101600"/>
                </a:moveTo>
                <a:lnTo>
                  <a:pt x="910183" y="114300"/>
                </a:lnTo>
                <a:lnTo>
                  <a:pt x="919962" y="114300"/>
                </a:lnTo>
                <a:lnTo>
                  <a:pt x="918362" y="101600"/>
                </a:lnTo>
                <a:close/>
              </a:path>
              <a:path w="2190750" h="2857500">
                <a:moveTo>
                  <a:pt x="1256068" y="101600"/>
                </a:moveTo>
                <a:lnTo>
                  <a:pt x="1248257" y="101600"/>
                </a:lnTo>
                <a:lnTo>
                  <a:pt x="1253705" y="114300"/>
                </a:lnTo>
                <a:lnTo>
                  <a:pt x="1256068" y="101600"/>
                </a:lnTo>
                <a:close/>
              </a:path>
              <a:path w="2190750" h="2857500">
                <a:moveTo>
                  <a:pt x="1275121" y="101600"/>
                </a:moveTo>
                <a:lnTo>
                  <a:pt x="1258557" y="101600"/>
                </a:lnTo>
                <a:lnTo>
                  <a:pt x="1259700" y="114300"/>
                </a:lnTo>
                <a:lnTo>
                  <a:pt x="1269439" y="114300"/>
                </a:lnTo>
                <a:lnTo>
                  <a:pt x="1275121" y="101600"/>
                </a:lnTo>
                <a:close/>
              </a:path>
              <a:path w="2190750" h="2857500">
                <a:moveTo>
                  <a:pt x="1287043" y="101600"/>
                </a:moveTo>
                <a:lnTo>
                  <a:pt x="1280185" y="114300"/>
                </a:lnTo>
                <a:lnTo>
                  <a:pt x="1291082" y="114300"/>
                </a:lnTo>
                <a:lnTo>
                  <a:pt x="1287043" y="101600"/>
                </a:lnTo>
                <a:close/>
              </a:path>
              <a:path w="2190750" h="2857500">
                <a:moveTo>
                  <a:pt x="1318120" y="101600"/>
                </a:moveTo>
                <a:lnTo>
                  <a:pt x="1314462" y="101600"/>
                </a:lnTo>
                <a:lnTo>
                  <a:pt x="1300861" y="114300"/>
                </a:lnTo>
                <a:lnTo>
                  <a:pt x="1308499" y="114300"/>
                </a:lnTo>
                <a:lnTo>
                  <a:pt x="1318120" y="101600"/>
                </a:lnTo>
                <a:close/>
              </a:path>
              <a:path w="2190750" h="2857500">
                <a:moveTo>
                  <a:pt x="1331925" y="101600"/>
                </a:moveTo>
                <a:lnTo>
                  <a:pt x="1318120" y="101600"/>
                </a:lnTo>
                <a:lnTo>
                  <a:pt x="1326010" y="114300"/>
                </a:lnTo>
                <a:lnTo>
                  <a:pt x="1333525" y="114300"/>
                </a:lnTo>
                <a:lnTo>
                  <a:pt x="1331925" y="101600"/>
                </a:lnTo>
                <a:close/>
              </a:path>
              <a:path w="2190750" h="2857500">
                <a:moveTo>
                  <a:pt x="1498714" y="101600"/>
                </a:moveTo>
                <a:lnTo>
                  <a:pt x="1468120" y="101600"/>
                </a:lnTo>
                <a:lnTo>
                  <a:pt x="1466285" y="107756"/>
                </a:lnTo>
                <a:lnTo>
                  <a:pt x="1468627" y="114300"/>
                </a:lnTo>
                <a:lnTo>
                  <a:pt x="1503705" y="114300"/>
                </a:lnTo>
                <a:lnTo>
                  <a:pt x="1498714" y="101600"/>
                </a:lnTo>
                <a:close/>
              </a:path>
              <a:path w="2190750" h="2857500">
                <a:moveTo>
                  <a:pt x="1468120" y="101600"/>
                </a:moveTo>
                <a:lnTo>
                  <a:pt x="1464081" y="101600"/>
                </a:lnTo>
                <a:lnTo>
                  <a:pt x="1466285" y="107756"/>
                </a:lnTo>
                <a:lnTo>
                  <a:pt x="1468120" y="101600"/>
                </a:lnTo>
                <a:close/>
              </a:path>
              <a:path w="2190750" h="2857500">
                <a:moveTo>
                  <a:pt x="711415" y="88900"/>
                </a:moveTo>
                <a:lnTo>
                  <a:pt x="700913" y="88900"/>
                </a:lnTo>
                <a:lnTo>
                  <a:pt x="703389" y="101600"/>
                </a:lnTo>
                <a:lnTo>
                  <a:pt x="705815" y="101600"/>
                </a:lnTo>
                <a:lnTo>
                  <a:pt x="711415" y="88900"/>
                </a:lnTo>
                <a:close/>
              </a:path>
              <a:path w="2190750" h="2857500">
                <a:moveTo>
                  <a:pt x="736028" y="88900"/>
                </a:moveTo>
                <a:lnTo>
                  <a:pt x="730351" y="88900"/>
                </a:lnTo>
                <a:lnTo>
                  <a:pt x="729462" y="101600"/>
                </a:lnTo>
                <a:lnTo>
                  <a:pt x="731405" y="101600"/>
                </a:lnTo>
                <a:lnTo>
                  <a:pt x="736028" y="88900"/>
                </a:lnTo>
                <a:close/>
              </a:path>
              <a:path w="2190750" h="2857500">
                <a:moveTo>
                  <a:pt x="841492" y="88900"/>
                </a:moveTo>
                <a:lnTo>
                  <a:pt x="742759" y="88900"/>
                </a:lnTo>
                <a:lnTo>
                  <a:pt x="739521" y="101600"/>
                </a:lnTo>
                <a:lnTo>
                  <a:pt x="835472" y="101600"/>
                </a:lnTo>
                <a:lnTo>
                  <a:pt x="841492" y="88900"/>
                </a:lnTo>
                <a:close/>
              </a:path>
              <a:path w="2190750" h="2857500">
                <a:moveTo>
                  <a:pt x="855649" y="88900"/>
                </a:moveTo>
                <a:lnTo>
                  <a:pt x="841492" y="88900"/>
                </a:lnTo>
                <a:lnTo>
                  <a:pt x="847765" y="101600"/>
                </a:lnTo>
                <a:lnTo>
                  <a:pt x="857046" y="101600"/>
                </a:lnTo>
                <a:lnTo>
                  <a:pt x="855649" y="88900"/>
                </a:lnTo>
                <a:close/>
              </a:path>
              <a:path w="2190750" h="2857500">
                <a:moveTo>
                  <a:pt x="907500" y="88900"/>
                </a:moveTo>
                <a:lnTo>
                  <a:pt x="865225" y="88900"/>
                </a:lnTo>
                <a:lnTo>
                  <a:pt x="863726" y="101600"/>
                </a:lnTo>
                <a:lnTo>
                  <a:pt x="901622" y="101600"/>
                </a:lnTo>
                <a:lnTo>
                  <a:pt x="907500" y="88900"/>
                </a:lnTo>
                <a:close/>
              </a:path>
              <a:path w="2190750" h="2857500">
                <a:moveTo>
                  <a:pt x="931748" y="88900"/>
                </a:moveTo>
                <a:lnTo>
                  <a:pt x="925347" y="88900"/>
                </a:lnTo>
                <a:lnTo>
                  <a:pt x="927773" y="101600"/>
                </a:lnTo>
                <a:lnTo>
                  <a:pt x="931809" y="89180"/>
                </a:lnTo>
                <a:lnTo>
                  <a:pt x="931748" y="88900"/>
                </a:lnTo>
                <a:close/>
              </a:path>
              <a:path w="2190750" h="2857500">
                <a:moveTo>
                  <a:pt x="940610" y="88900"/>
                </a:moveTo>
                <a:lnTo>
                  <a:pt x="931900" y="88900"/>
                </a:lnTo>
                <a:lnTo>
                  <a:pt x="931809" y="89180"/>
                </a:lnTo>
                <a:lnTo>
                  <a:pt x="934521" y="101600"/>
                </a:lnTo>
                <a:lnTo>
                  <a:pt x="938234" y="101600"/>
                </a:lnTo>
                <a:lnTo>
                  <a:pt x="940610" y="88900"/>
                </a:lnTo>
                <a:close/>
              </a:path>
              <a:path w="2190750" h="2857500">
                <a:moveTo>
                  <a:pt x="988631" y="88900"/>
                </a:moveTo>
                <a:lnTo>
                  <a:pt x="978522" y="101600"/>
                </a:lnTo>
                <a:lnTo>
                  <a:pt x="987615" y="101600"/>
                </a:lnTo>
                <a:lnTo>
                  <a:pt x="988631" y="88900"/>
                </a:lnTo>
                <a:close/>
              </a:path>
              <a:path w="2190750" h="2857500">
                <a:moveTo>
                  <a:pt x="1018150" y="88900"/>
                </a:moveTo>
                <a:lnTo>
                  <a:pt x="1004582" y="88900"/>
                </a:lnTo>
                <a:lnTo>
                  <a:pt x="1003655" y="101600"/>
                </a:lnTo>
                <a:lnTo>
                  <a:pt x="1011458" y="101600"/>
                </a:lnTo>
                <a:lnTo>
                  <a:pt x="1018150" y="88900"/>
                </a:lnTo>
                <a:close/>
              </a:path>
              <a:path w="2190750" h="2857500">
                <a:moveTo>
                  <a:pt x="1154277" y="88900"/>
                </a:moveTo>
                <a:lnTo>
                  <a:pt x="1140430" y="88900"/>
                </a:lnTo>
                <a:lnTo>
                  <a:pt x="1147483" y="101600"/>
                </a:lnTo>
                <a:lnTo>
                  <a:pt x="1148753" y="101600"/>
                </a:lnTo>
                <a:lnTo>
                  <a:pt x="1154834" y="91041"/>
                </a:lnTo>
                <a:lnTo>
                  <a:pt x="1154277" y="88900"/>
                </a:lnTo>
                <a:close/>
              </a:path>
              <a:path w="2190750" h="2857500">
                <a:moveTo>
                  <a:pt x="1162951" y="88900"/>
                </a:moveTo>
                <a:lnTo>
                  <a:pt x="1156068" y="88900"/>
                </a:lnTo>
                <a:lnTo>
                  <a:pt x="1154834" y="91041"/>
                </a:lnTo>
                <a:lnTo>
                  <a:pt x="1157579" y="101600"/>
                </a:lnTo>
                <a:lnTo>
                  <a:pt x="1161414" y="101600"/>
                </a:lnTo>
                <a:lnTo>
                  <a:pt x="1162951" y="88900"/>
                </a:lnTo>
                <a:close/>
              </a:path>
              <a:path w="2190750" h="2857500">
                <a:moveTo>
                  <a:pt x="1186230" y="88900"/>
                </a:moveTo>
                <a:lnTo>
                  <a:pt x="1174991" y="101600"/>
                </a:lnTo>
                <a:lnTo>
                  <a:pt x="1188465" y="101600"/>
                </a:lnTo>
                <a:lnTo>
                  <a:pt x="1186230" y="88900"/>
                </a:lnTo>
                <a:close/>
              </a:path>
              <a:path w="2190750" h="2857500">
                <a:moveTo>
                  <a:pt x="1227150" y="88900"/>
                </a:moveTo>
                <a:lnTo>
                  <a:pt x="1221219" y="88900"/>
                </a:lnTo>
                <a:lnTo>
                  <a:pt x="1220153" y="101600"/>
                </a:lnTo>
                <a:lnTo>
                  <a:pt x="1225054" y="101600"/>
                </a:lnTo>
                <a:lnTo>
                  <a:pt x="1227150" y="88900"/>
                </a:lnTo>
                <a:close/>
              </a:path>
              <a:path w="2190750" h="2857500">
                <a:moveTo>
                  <a:pt x="1244968" y="88900"/>
                </a:moveTo>
                <a:lnTo>
                  <a:pt x="1236446" y="88900"/>
                </a:lnTo>
                <a:lnTo>
                  <a:pt x="1238808" y="101600"/>
                </a:lnTo>
                <a:lnTo>
                  <a:pt x="1241323" y="101600"/>
                </a:lnTo>
                <a:lnTo>
                  <a:pt x="1244968" y="88900"/>
                </a:lnTo>
                <a:close/>
              </a:path>
              <a:path w="2190750" h="2857500">
                <a:moveTo>
                  <a:pt x="1277874" y="88900"/>
                </a:moveTo>
                <a:lnTo>
                  <a:pt x="1245669" y="88900"/>
                </a:lnTo>
                <a:lnTo>
                  <a:pt x="1246949" y="101600"/>
                </a:lnTo>
                <a:lnTo>
                  <a:pt x="1273797" y="101600"/>
                </a:lnTo>
                <a:lnTo>
                  <a:pt x="1277874" y="88900"/>
                </a:lnTo>
                <a:close/>
              </a:path>
              <a:path w="2190750" h="2857500">
                <a:moveTo>
                  <a:pt x="1294130" y="88900"/>
                </a:moveTo>
                <a:lnTo>
                  <a:pt x="1281493" y="101600"/>
                </a:lnTo>
                <a:lnTo>
                  <a:pt x="1295476" y="101600"/>
                </a:lnTo>
                <a:lnTo>
                  <a:pt x="1294130" y="88900"/>
                </a:lnTo>
                <a:close/>
              </a:path>
              <a:path w="2190750" h="2857500">
                <a:moveTo>
                  <a:pt x="1441501" y="88900"/>
                </a:moveTo>
                <a:lnTo>
                  <a:pt x="1294561" y="88900"/>
                </a:lnTo>
                <a:lnTo>
                  <a:pt x="1302359" y="101600"/>
                </a:lnTo>
                <a:lnTo>
                  <a:pt x="1446431" y="101600"/>
                </a:lnTo>
                <a:lnTo>
                  <a:pt x="1441501" y="88900"/>
                </a:lnTo>
                <a:close/>
              </a:path>
              <a:path w="2190750" h="2857500">
                <a:moveTo>
                  <a:pt x="1471358" y="88900"/>
                </a:moveTo>
                <a:lnTo>
                  <a:pt x="1448587" y="88900"/>
                </a:lnTo>
                <a:lnTo>
                  <a:pt x="1458620" y="101600"/>
                </a:lnTo>
                <a:lnTo>
                  <a:pt x="1474152" y="101600"/>
                </a:lnTo>
                <a:lnTo>
                  <a:pt x="1471358" y="88900"/>
                </a:lnTo>
                <a:close/>
              </a:path>
              <a:path w="2190750" h="2857500">
                <a:moveTo>
                  <a:pt x="742128" y="77780"/>
                </a:moveTo>
                <a:lnTo>
                  <a:pt x="733399" y="88900"/>
                </a:lnTo>
                <a:lnTo>
                  <a:pt x="741527" y="88900"/>
                </a:lnTo>
                <a:lnTo>
                  <a:pt x="742128" y="77780"/>
                </a:lnTo>
                <a:close/>
              </a:path>
              <a:path w="2190750" h="2857500">
                <a:moveTo>
                  <a:pt x="879487" y="76200"/>
                </a:moveTo>
                <a:lnTo>
                  <a:pt x="747928" y="76200"/>
                </a:lnTo>
                <a:lnTo>
                  <a:pt x="743140" y="88900"/>
                </a:lnTo>
                <a:lnTo>
                  <a:pt x="876528" y="88900"/>
                </a:lnTo>
                <a:lnTo>
                  <a:pt x="879487" y="76200"/>
                </a:lnTo>
                <a:close/>
              </a:path>
              <a:path w="2190750" h="2857500">
                <a:moveTo>
                  <a:pt x="888225" y="76200"/>
                </a:moveTo>
                <a:lnTo>
                  <a:pt x="884821" y="76200"/>
                </a:lnTo>
                <a:lnTo>
                  <a:pt x="884567" y="88900"/>
                </a:lnTo>
                <a:lnTo>
                  <a:pt x="888225" y="76200"/>
                </a:lnTo>
                <a:close/>
              </a:path>
              <a:path w="2190750" h="2857500">
                <a:moveTo>
                  <a:pt x="929614" y="76200"/>
                </a:moveTo>
                <a:lnTo>
                  <a:pt x="889253" y="76200"/>
                </a:lnTo>
                <a:lnTo>
                  <a:pt x="889882" y="88900"/>
                </a:lnTo>
                <a:lnTo>
                  <a:pt x="928306" y="88900"/>
                </a:lnTo>
                <a:lnTo>
                  <a:pt x="929614" y="76200"/>
                </a:lnTo>
                <a:close/>
              </a:path>
              <a:path w="2190750" h="2857500">
                <a:moveTo>
                  <a:pt x="938976" y="76200"/>
                </a:moveTo>
                <a:lnTo>
                  <a:pt x="929614" y="76200"/>
                </a:lnTo>
                <a:lnTo>
                  <a:pt x="931748" y="88900"/>
                </a:lnTo>
                <a:lnTo>
                  <a:pt x="939368" y="88900"/>
                </a:lnTo>
                <a:lnTo>
                  <a:pt x="938976" y="76200"/>
                </a:lnTo>
                <a:close/>
              </a:path>
              <a:path w="2190750" h="2857500">
                <a:moveTo>
                  <a:pt x="966609" y="76200"/>
                </a:moveTo>
                <a:lnTo>
                  <a:pt x="959980" y="76200"/>
                </a:lnTo>
                <a:lnTo>
                  <a:pt x="957160" y="88900"/>
                </a:lnTo>
                <a:lnTo>
                  <a:pt x="966609" y="76200"/>
                </a:lnTo>
                <a:close/>
              </a:path>
              <a:path w="2190750" h="2857500">
                <a:moveTo>
                  <a:pt x="994956" y="76200"/>
                </a:moveTo>
                <a:lnTo>
                  <a:pt x="983627" y="76200"/>
                </a:lnTo>
                <a:lnTo>
                  <a:pt x="977963" y="88900"/>
                </a:lnTo>
                <a:lnTo>
                  <a:pt x="1000366" y="88900"/>
                </a:lnTo>
                <a:lnTo>
                  <a:pt x="994956" y="76200"/>
                </a:lnTo>
                <a:close/>
              </a:path>
              <a:path w="2190750" h="2857500">
                <a:moveTo>
                  <a:pt x="1015533" y="76200"/>
                </a:moveTo>
                <a:lnTo>
                  <a:pt x="1009370" y="76200"/>
                </a:lnTo>
                <a:lnTo>
                  <a:pt x="1000366" y="88900"/>
                </a:lnTo>
                <a:lnTo>
                  <a:pt x="1008945" y="88900"/>
                </a:lnTo>
                <a:lnTo>
                  <a:pt x="1015533" y="76200"/>
                </a:lnTo>
                <a:close/>
              </a:path>
              <a:path w="2190750" h="2857500">
                <a:moveTo>
                  <a:pt x="1031786" y="76200"/>
                </a:moveTo>
                <a:lnTo>
                  <a:pt x="1023797" y="76200"/>
                </a:lnTo>
                <a:lnTo>
                  <a:pt x="1025042" y="88900"/>
                </a:lnTo>
                <a:lnTo>
                  <a:pt x="1031786" y="76200"/>
                </a:lnTo>
                <a:close/>
              </a:path>
              <a:path w="2190750" h="2857500">
                <a:moveTo>
                  <a:pt x="1049896" y="63500"/>
                </a:moveTo>
                <a:lnTo>
                  <a:pt x="1039939" y="63500"/>
                </a:lnTo>
                <a:lnTo>
                  <a:pt x="1039837" y="76200"/>
                </a:lnTo>
                <a:lnTo>
                  <a:pt x="1033208" y="88900"/>
                </a:lnTo>
                <a:lnTo>
                  <a:pt x="1055473" y="88900"/>
                </a:lnTo>
                <a:lnTo>
                  <a:pt x="1048773" y="76200"/>
                </a:lnTo>
                <a:lnTo>
                  <a:pt x="1046175" y="76200"/>
                </a:lnTo>
                <a:lnTo>
                  <a:pt x="1049896" y="63500"/>
                </a:lnTo>
                <a:close/>
              </a:path>
              <a:path w="2190750" h="2857500">
                <a:moveTo>
                  <a:pt x="1063688" y="76200"/>
                </a:moveTo>
                <a:lnTo>
                  <a:pt x="1056335" y="76200"/>
                </a:lnTo>
                <a:lnTo>
                  <a:pt x="1060259" y="88900"/>
                </a:lnTo>
                <a:lnTo>
                  <a:pt x="1063688" y="76200"/>
                </a:lnTo>
                <a:close/>
              </a:path>
              <a:path w="2190750" h="2857500">
                <a:moveTo>
                  <a:pt x="1077048" y="76200"/>
                </a:moveTo>
                <a:lnTo>
                  <a:pt x="1066838" y="76200"/>
                </a:lnTo>
                <a:lnTo>
                  <a:pt x="1062689" y="88900"/>
                </a:lnTo>
                <a:lnTo>
                  <a:pt x="1080490" y="88900"/>
                </a:lnTo>
                <a:lnTo>
                  <a:pt x="1077048" y="76200"/>
                </a:lnTo>
                <a:close/>
              </a:path>
              <a:path w="2190750" h="2857500">
                <a:moveTo>
                  <a:pt x="1120643" y="76200"/>
                </a:moveTo>
                <a:lnTo>
                  <a:pt x="1112558" y="76200"/>
                </a:lnTo>
                <a:lnTo>
                  <a:pt x="1108608" y="88900"/>
                </a:lnTo>
                <a:lnTo>
                  <a:pt x="1117041" y="88900"/>
                </a:lnTo>
                <a:lnTo>
                  <a:pt x="1120643" y="76200"/>
                </a:lnTo>
                <a:close/>
              </a:path>
              <a:path w="2190750" h="2857500">
                <a:moveTo>
                  <a:pt x="1176401" y="76200"/>
                </a:moveTo>
                <a:lnTo>
                  <a:pt x="1135303" y="76200"/>
                </a:lnTo>
                <a:lnTo>
                  <a:pt x="1136510" y="88900"/>
                </a:lnTo>
                <a:lnTo>
                  <a:pt x="1172057" y="88900"/>
                </a:lnTo>
                <a:lnTo>
                  <a:pt x="1176401" y="76200"/>
                </a:lnTo>
                <a:close/>
              </a:path>
              <a:path w="2190750" h="2857500">
                <a:moveTo>
                  <a:pt x="1192323" y="76200"/>
                </a:moveTo>
                <a:lnTo>
                  <a:pt x="1184503" y="76200"/>
                </a:lnTo>
                <a:lnTo>
                  <a:pt x="1178750" y="88900"/>
                </a:lnTo>
                <a:lnTo>
                  <a:pt x="1188923" y="88900"/>
                </a:lnTo>
                <a:lnTo>
                  <a:pt x="1192323" y="76200"/>
                </a:lnTo>
                <a:close/>
              </a:path>
              <a:path w="2190750" h="2857500">
                <a:moveTo>
                  <a:pt x="1210119" y="76200"/>
                </a:moveTo>
                <a:lnTo>
                  <a:pt x="1202194" y="76200"/>
                </a:lnTo>
                <a:lnTo>
                  <a:pt x="1199502" y="88900"/>
                </a:lnTo>
                <a:lnTo>
                  <a:pt x="1209725" y="88900"/>
                </a:lnTo>
                <a:lnTo>
                  <a:pt x="1210119" y="76200"/>
                </a:lnTo>
                <a:close/>
              </a:path>
              <a:path w="2190750" h="2857500">
                <a:moveTo>
                  <a:pt x="1210144" y="76200"/>
                </a:moveTo>
                <a:lnTo>
                  <a:pt x="1209725" y="88900"/>
                </a:lnTo>
                <a:lnTo>
                  <a:pt x="1210716" y="88900"/>
                </a:lnTo>
                <a:lnTo>
                  <a:pt x="1210144" y="76200"/>
                </a:lnTo>
                <a:close/>
              </a:path>
              <a:path w="2190750" h="2857500">
                <a:moveTo>
                  <a:pt x="1212291" y="76200"/>
                </a:moveTo>
                <a:lnTo>
                  <a:pt x="1210144" y="76200"/>
                </a:lnTo>
                <a:lnTo>
                  <a:pt x="1210716" y="88900"/>
                </a:lnTo>
                <a:lnTo>
                  <a:pt x="1212113" y="88900"/>
                </a:lnTo>
                <a:lnTo>
                  <a:pt x="1212291" y="76200"/>
                </a:lnTo>
                <a:close/>
              </a:path>
              <a:path w="2190750" h="2857500">
                <a:moveTo>
                  <a:pt x="1234884" y="76200"/>
                </a:moveTo>
                <a:lnTo>
                  <a:pt x="1215771" y="76200"/>
                </a:lnTo>
                <a:lnTo>
                  <a:pt x="1220037" y="88900"/>
                </a:lnTo>
                <a:lnTo>
                  <a:pt x="1226934" y="88900"/>
                </a:lnTo>
                <a:lnTo>
                  <a:pt x="1234884" y="76200"/>
                </a:lnTo>
                <a:close/>
              </a:path>
              <a:path w="2190750" h="2857500">
                <a:moveTo>
                  <a:pt x="1423301" y="76200"/>
                </a:moveTo>
                <a:lnTo>
                  <a:pt x="1241806" y="76200"/>
                </a:lnTo>
                <a:lnTo>
                  <a:pt x="1244809" y="88900"/>
                </a:lnTo>
                <a:lnTo>
                  <a:pt x="1418831" y="88900"/>
                </a:lnTo>
                <a:lnTo>
                  <a:pt x="1423301" y="76200"/>
                </a:lnTo>
                <a:close/>
              </a:path>
              <a:path w="2190750" h="2857500">
                <a:moveTo>
                  <a:pt x="1437386" y="76200"/>
                </a:moveTo>
                <a:lnTo>
                  <a:pt x="1423301" y="76200"/>
                </a:lnTo>
                <a:lnTo>
                  <a:pt x="1432648" y="88900"/>
                </a:lnTo>
                <a:lnTo>
                  <a:pt x="1437386" y="76200"/>
                </a:lnTo>
                <a:close/>
              </a:path>
              <a:path w="2190750" h="2857500">
                <a:moveTo>
                  <a:pt x="1458785" y="76200"/>
                </a:moveTo>
                <a:lnTo>
                  <a:pt x="1457121" y="76200"/>
                </a:lnTo>
                <a:lnTo>
                  <a:pt x="1460144" y="88900"/>
                </a:lnTo>
                <a:lnTo>
                  <a:pt x="1458785" y="76200"/>
                </a:lnTo>
                <a:close/>
              </a:path>
              <a:path w="2190750" h="2857500">
                <a:moveTo>
                  <a:pt x="743369" y="76200"/>
                </a:moveTo>
                <a:lnTo>
                  <a:pt x="742213" y="76200"/>
                </a:lnTo>
                <a:lnTo>
                  <a:pt x="742128" y="77780"/>
                </a:lnTo>
                <a:lnTo>
                  <a:pt x="743369" y="76200"/>
                </a:lnTo>
                <a:close/>
              </a:path>
              <a:path w="2190750" h="2857500">
                <a:moveTo>
                  <a:pt x="953576" y="63500"/>
                </a:moveTo>
                <a:lnTo>
                  <a:pt x="794258" y="63500"/>
                </a:lnTo>
                <a:lnTo>
                  <a:pt x="785685" y="76200"/>
                </a:lnTo>
                <a:lnTo>
                  <a:pt x="961634" y="76200"/>
                </a:lnTo>
                <a:lnTo>
                  <a:pt x="953576" y="63500"/>
                </a:lnTo>
                <a:close/>
              </a:path>
              <a:path w="2190750" h="2857500">
                <a:moveTo>
                  <a:pt x="1039939" y="63500"/>
                </a:moveTo>
                <a:lnTo>
                  <a:pt x="973620" y="63500"/>
                </a:lnTo>
                <a:lnTo>
                  <a:pt x="961634" y="76200"/>
                </a:lnTo>
                <a:lnTo>
                  <a:pt x="1032179" y="76200"/>
                </a:lnTo>
                <a:lnTo>
                  <a:pt x="1039939" y="63500"/>
                </a:lnTo>
                <a:close/>
              </a:path>
              <a:path w="2190750" h="2857500">
                <a:moveTo>
                  <a:pt x="1050950" y="63500"/>
                </a:moveTo>
                <a:lnTo>
                  <a:pt x="1048600" y="76200"/>
                </a:lnTo>
                <a:lnTo>
                  <a:pt x="1052601" y="76200"/>
                </a:lnTo>
                <a:lnTo>
                  <a:pt x="1050950" y="63500"/>
                </a:lnTo>
                <a:close/>
              </a:path>
              <a:path w="2190750" h="2857500">
                <a:moveTo>
                  <a:pt x="1127201" y="63500"/>
                </a:moveTo>
                <a:lnTo>
                  <a:pt x="1057287" y="63500"/>
                </a:lnTo>
                <a:lnTo>
                  <a:pt x="1064288" y="76200"/>
                </a:lnTo>
                <a:lnTo>
                  <a:pt x="1124940" y="76200"/>
                </a:lnTo>
                <a:lnTo>
                  <a:pt x="1127201" y="63500"/>
                </a:lnTo>
                <a:close/>
              </a:path>
              <a:path w="2190750" h="2857500">
                <a:moveTo>
                  <a:pt x="1127201" y="63500"/>
                </a:moveTo>
                <a:lnTo>
                  <a:pt x="1124940" y="76200"/>
                </a:lnTo>
                <a:lnTo>
                  <a:pt x="1135341" y="76200"/>
                </a:lnTo>
                <a:lnTo>
                  <a:pt x="1127201" y="63500"/>
                </a:lnTo>
                <a:close/>
              </a:path>
              <a:path w="2190750" h="2857500">
                <a:moveTo>
                  <a:pt x="1137767" y="63500"/>
                </a:moveTo>
                <a:lnTo>
                  <a:pt x="1127201" y="63500"/>
                </a:lnTo>
                <a:lnTo>
                  <a:pt x="1135341" y="76200"/>
                </a:lnTo>
                <a:lnTo>
                  <a:pt x="1138113" y="71534"/>
                </a:lnTo>
                <a:lnTo>
                  <a:pt x="1137767" y="63500"/>
                </a:lnTo>
                <a:close/>
              </a:path>
              <a:path w="2190750" h="2857500">
                <a:moveTo>
                  <a:pt x="1138113" y="71534"/>
                </a:moveTo>
                <a:lnTo>
                  <a:pt x="1135341" y="76200"/>
                </a:lnTo>
                <a:lnTo>
                  <a:pt x="1138313" y="76200"/>
                </a:lnTo>
                <a:lnTo>
                  <a:pt x="1138113" y="71534"/>
                </a:lnTo>
                <a:close/>
              </a:path>
              <a:path w="2190750" h="2857500">
                <a:moveTo>
                  <a:pt x="1232014" y="63500"/>
                </a:moveTo>
                <a:lnTo>
                  <a:pt x="1142885" y="63500"/>
                </a:lnTo>
                <a:lnTo>
                  <a:pt x="1138113" y="71534"/>
                </a:lnTo>
                <a:lnTo>
                  <a:pt x="1138313" y="76200"/>
                </a:lnTo>
                <a:lnTo>
                  <a:pt x="1237132" y="76200"/>
                </a:lnTo>
                <a:lnTo>
                  <a:pt x="1232014" y="63500"/>
                </a:lnTo>
                <a:close/>
              </a:path>
              <a:path w="2190750" h="2857500">
                <a:moveTo>
                  <a:pt x="1366558" y="63500"/>
                </a:moveTo>
                <a:lnTo>
                  <a:pt x="1264585" y="63500"/>
                </a:lnTo>
                <a:lnTo>
                  <a:pt x="1265072" y="76200"/>
                </a:lnTo>
                <a:lnTo>
                  <a:pt x="1370406" y="76200"/>
                </a:lnTo>
                <a:lnTo>
                  <a:pt x="1366558" y="63500"/>
                </a:lnTo>
                <a:close/>
              </a:path>
              <a:path w="2190750" h="2857500">
                <a:moveTo>
                  <a:pt x="1401737" y="63500"/>
                </a:moveTo>
                <a:lnTo>
                  <a:pt x="1371301" y="63500"/>
                </a:lnTo>
                <a:lnTo>
                  <a:pt x="1370406" y="76200"/>
                </a:lnTo>
                <a:lnTo>
                  <a:pt x="1408046" y="76200"/>
                </a:lnTo>
                <a:lnTo>
                  <a:pt x="1401737" y="63500"/>
                </a:lnTo>
                <a:close/>
              </a:path>
              <a:path w="2190750" h="2857500">
                <a:moveTo>
                  <a:pt x="1424432" y="63500"/>
                </a:moveTo>
                <a:lnTo>
                  <a:pt x="1413365" y="63500"/>
                </a:lnTo>
                <a:lnTo>
                  <a:pt x="1408046" y="76200"/>
                </a:lnTo>
                <a:lnTo>
                  <a:pt x="1427833" y="76200"/>
                </a:lnTo>
                <a:lnTo>
                  <a:pt x="1424432" y="63500"/>
                </a:lnTo>
                <a:close/>
              </a:path>
              <a:path w="2190750" h="2857500">
                <a:moveTo>
                  <a:pt x="815505" y="50800"/>
                </a:moveTo>
                <a:lnTo>
                  <a:pt x="804411" y="50800"/>
                </a:lnTo>
                <a:lnTo>
                  <a:pt x="796886" y="63500"/>
                </a:lnTo>
                <a:lnTo>
                  <a:pt x="813549" y="63500"/>
                </a:lnTo>
                <a:lnTo>
                  <a:pt x="815505" y="50800"/>
                </a:lnTo>
                <a:close/>
              </a:path>
              <a:path w="2190750" h="2857500">
                <a:moveTo>
                  <a:pt x="849731" y="50800"/>
                </a:moveTo>
                <a:lnTo>
                  <a:pt x="819048" y="50800"/>
                </a:lnTo>
                <a:lnTo>
                  <a:pt x="816762" y="63500"/>
                </a:lnTo>
                <a:lnTo>
                  <a:pt x="839431" y="63500"/>
                </a:lnTo>
                <a:lnTo>
                  <a:pt x="849731" y="50800"/>
                </a:lnTo>
                <a:close/>
              </a:path>
              <a:path w="2190750" h="2857500">
                <a:moveTo>
                  <a:pt x="1127213" y="50800"/>
                </a:moveTo>
                <a:lnTo>
                  <a:pt x="849731" y="50800"/>
                </a:lnTo>
                <a:lnTo>
                  <a:pt x="849414" y="63500"/>
                </a:lnTo>
                <a:lnTo>
                  <a:pt x="1128496" y="63500"/>
                </a:lnTo>
                <a:lnTo>
                  <a:pt x="1127213" y="50800"/>
                </a:lnTo>
                <a:close/>
              </a:path>
              <a:path w="2190750" h="2857500">
                <a:moveTo>
                  <a:pt x="1137843" y="50800"/>
                </a:moveTo>
                <a:lnTo>
                  <a:pt x="1127213" y="50800"/>
                </a:lnTo>
                <a:lnTo>
                  <a:pt x="1128496" y="63500"/>
                </a:lnTo>
                <a:lnTo>
                  <a:pt x="1138212" y="63500"/>
                </a:lnTo>
                <a:lnTo>
                  <a:pt x="1137843" y="50800"/>
                </a:lnTo>
                <a:close/>
              </a:path>
              <a:path w="2190750" h="2857500">
                <a:moveTo>
                  <a:pt x="1158417" y="50800"/>
                </a:moveTo>
                <a:lnTo>
                  <a:pt x="1137843" y="50800"/>
                </a:lnTo>
                <a:lnTo>
                  <a:pt x="1138212" y="63500"/>
                </a:lnTo>
                <a:lnTo>
                  <a:pt x="1154531" y="63500"/>
                </a:lnTo>
                <a:lnTo>
                  <a:pt x="1158417" y="50800"/>
                </a:lnTo>
                <a:close/>
              </a:path>
              <a:path w="2190750" h="2857500">
                <a:moveTo>
                  <a:pt x="1337066" y="50800"/>
                </a:moveTo>
                <a:lnTo>
                  <a:pt x="1166228" y="50800"/>
                </a:lnTo>
                <a:lnTo>
                  <a:pt x="1165580" y="63500"/>
                </a:lnTo>
                <a:lnTo>
                  <a:pt x="1344571" y="63500"/>
                </a:lnTo>
                <a:lnTo>
                  <a:pt x="1337066" y="50800"/>
                </a:lnTo>
                <a:close/>
              </a:path>
              <a:path w="2190750" h="2857500">
                <a:moveTo>
                  <a:pt x="1363535" y="50800"/>
                </a:moveTo>
                <a:lnTo>
                  <a:pt x="1357642" y="50800"/>
                </a:lnTo>
                <a:lnTo>
                  <a:pt x="1356944" y="63500"/>
                </a:lnTo>
                <a:lnTo>
                  <a:pt x="1367315" y="63500"/>
                </a:lnTo>
                <a:lnTo>
                  <a:pt x="1363535" y="50800"/>
                </a:lnTo>
                <a:close/>
              </a:path>
              <a:path w="2190750" h="2857500">
                <a:moveTo>
                  <a:pt x="1378130" y="50800"/>
                </a:moveTo>
                <a:lnTo>
                  <a:pt x="1368312" y="50800"/>
                </a:lnTo>
                <a:lnTo>
                  <a:pt x="1367315" y="63500"/>
                </a:lnTo>
                <a:lnTo>
                  <a:pt x="1381425" y="63500"/>
                </a:lnTo>
                <a:lnTo>
                  <a:pt x="1378130" y="50800"/>
                </a:lnTo>
                <a:close/>
              </a:path>
              <a:path w="2190750" h="2857500">
                <a:moveTo>
                  <a:pt x="896048" y="38100"/>
                </a:moveTo>
                <a:lnTo>
                  <a:pt x="868794" y="38100"/>
                </a:lnTo>
                <a:lnTo>
                  <a:pt x="862939" y="50800"/>
                </a:lnTo>
                <a:lnTo>
                  <a:pt x="893826" y="50800"/>
                </a:lnTo>
                <a:lnTo>
                  <a:pt x="896048" y="38100"/>
                </a:lnTo>
                <a:close/>
              </a:path>
              <a:path w="2190750" h="2857500">
                <a:moveTo>
                  <a:pt x="1128931" y="38100"/>
                </a:moveTo>
                <a:lnTo>
                  <a:pt x="901903" y="38100"/>
                </a:lnTo>
                <a:lnTo>
                  <a:pt x="899452" y="50800"/>
                </a:lnTo>
                <a:lnTo>
                  <a:pt x="1126486" y="50800"/>
                </a:lnTo>
                <a:lnTo>
                  <a:pt x="1128931" y="38100"/>
                </a:lnTo>
                <a:close/>
              </a:path>
              <a:path w="2190750" h="2857500">
                <a:moveTo>
                  <a:pt x="1134724" y="38100"/>
                </a:moveTo>
                <a:lnTo>
                  <a:pt x="1128931" y="38100"/>
                </a:lnTo>
                <a:lnTo>
                  <a:pt x="1126486" y="50800"/>
                </a:lnTo>
                <a:lnTo>
                  <a:pt x="1131401" y="50800"/>
                </a:lnTo>
                <a:lnTo>
                  <a:pt x="1134724" y="38100"/>
                </a:lnTo>
                <a:close/>
              </a:path>
              <a:path w="2190750" h="2857500">
                <a:moveTo>
                  <a:pt x="1337160" y="38100"/>
                </a:moveTo>
                <a:lnTo>
                  <a:pt x="1134724" y="38100"/>
                </a:lnTo>
                <a:lnTo>
                  <a:pt x="1131401" y="50800"/>
                </a:lnTo>
                <a:lnTo>
                  <a:pt x="1346398" y="50800"/>
                </a:lnTo>
                <a:lnTo>
                  <a:pt x="1337160" y="38100"/>
                </a:lnTo>
                <a:close/>
              </a:path>
              <a:path w="2190750" h="2857500">
                <a:moveTo>
                  <a:pt x="879843" y="25400"/>
                </a:moveTo>
                <a:lnTo>
                  <a:pt x="871220" y="38100"/>
                </a:lnTo>
                <a:lnTo>
                  <a:pt x="884008" y="38100"/>
                </a:lnTo>
                <a:lnTo>
                  <a:pt x="879843" y="25400"/>
                </a:lnTo>
                <a:close/>
              </a:path>
              <a:path w="2190750" h="2857500">
                <a:moveTo>
                  <a:pt x="932027" y="25400"/>
                </a:moveTo>
                <a:lnTo>
                  <a:pt x="900747" y="25400"/>
                </a:lnTo>
                <a:lnTo>
                  <a:pt x="898423" y="38100"/>
                </a:lnTo>
                <a:lnTo>
                  <a:pt x="920178" y="38100"/>
                </a:lnTo>
                <a:lnTo>
                  <a:pt x="932027" y="25400"/>
                </a:lnTo>
                <a:close/>
              </a:path>
              <a:path w="2190750" h="2857500">
                <a:moveTo>
                  <a:pt x="937107" y="25400"/>
                </a:moveTo>
                <a:lnTo>
                  <a:pt x="932027" y="25400"/>
                </a:lnTo>
                <a:lnTo>
                  <a:pt x="926846" y="38100"/>
                </a:lnTo>
                <a:lnTo>
                  <a:pt x="939774" y="38100"/>
                </a:lnTo>
                <a:lnTo>
                  <a:pt x="937107" y="25400"/>
                </a:lnTo>
                <a:close/>
              </a:path>
              <a:path w="2190750" h="2857500">
                <a:moveTo>
                  <a:pt x="963307" y="25400"/>
                </a:moveTo>
                <a:lnTo>
                  <a:pt x="957630" y="25400"/>
                </a:lnTo>
                <a:lnTo>
                  <a:pt x="959827" y="38100"/>
                </a:lnTo>
                <a:lnTo>
                  <a:pt x="963307" y="25400"/>
                </a:lnTo>
                <a:close/>
              </a:path>
              <a:path w="2190750" h="2857500">
                <a:moveTo>
                  <a:pt x="1129118" y="12700"/>
                </a:moveTo>
                <a:lnTo>
                  <a:pt x="1108824" y="12700"/>
                </a:lnTo>
                <a:lnTo>
                  <a:pt x="1097927" y="25400"/>
                </a:lnTo>
                <a:lnTo>
                  <a:pt x="973302" y="25400"/>
                </a:lnTo>
                <a:lnTo>
                  <a:pt x="965619" y="38100"/>
                </a:lnTo>
                <a:lnTo>
                  <a:pt x="1138847" y="38100"/>
                </a:lnTo>
                <a:lnTo>
                  <a:pt x="1139088" y="25400"/>
                </a:lnTo>
                <a:lnTo>
                  <a:pt x="1129118" y="12700"/>
                </a:lnTo>
                <a:close/>
              </a:path>
              <a:path w="2190750" h="2857500">
                <a:moveTo>
                  <a:pt x="1267167" y="25400"/>
                </a:moveTo>
                <a:lnTo>
                  <a:pt x="1150378" y="25400"/>
                </a:lnTo>
                <a:lnTo>
                  <a:pt x="1150658" y="38100"/>
                </a:lnTo>
                <a:lnTo>
                  <a:pt x="1265847" y="38100"/>
                </a:lnTo>
                <a:lnTo>
                  <a:pt x="1267167" y="25400"/>
                </a:lnTo>
                <a:close/>
              </a:path>
              <a:path w="2190750" h="2857500">
                <a:moveTo>
                  <a:pt x="1283956" y="25400"/>
                </a:moveTo>
                <a:lnTo>
                  <a:pt x="1275283" y="25400"/>
                </a:lnTo>
                <a:lnTo>
                  <a:pt x="1275943" y="38100"/>
                </a:lnTo>
                <a:lnTo>
                  <a:pt x="1291782" y="38100"/>
                </a:lnTo>
                <a:lnTo>
                  <a:pt x="1283956" y="25400"/>
                </a:lnTo>
                <a:close/>
              </a:path>
              <a:path w="2190750" h="2857500">
                <a:moveTo>
                  <a:pt x="1296162" y="25400"/>
                </a:moveTo>
                <a:lnTo>
                  <a:pt x="1293990" y="25400"/>
                </a:lnTo>
                <a:lnTo>
                  <a:pt x="1298613" y="38100"/>
                </a:lnTo>
                <a:lnTo>
                  <a:pt x="1296162" y="25400"/>
                </a:lnTo>
                <a:close/>
              </a:path>
              <a:path w="2190750" h="2857500">
                <a:moveTo>
                  <a:pt x="1327937" y="25400"/>
                </a:moveTo>
                <a:lnTo>
                  <a:pt x="1323086" y="25400"/>
                </a:lnTo>
                <a:lnTo>
                  <a:pt x="1325524" y="38100"/>
                </a:lnTo>
                <a:lnTo>
                  <a:pt x="1332382" y="38100"/>
                </a:lnTo>
                <a:lnTo>
                  <a:pt x="1327937" y="25400"/>
                </a:lnTo>
                <a:close/>
              </a:path>
              <a:path w="2190750" h="2857500">
                <a:moveTo>
                  <a:pt x="995006" y="12700"/>
                </a:moveTo>
                <a:lnTo>
                  <a:pt x="972190" y="12700"/>
                </a:lnTo>
                <a:lnTo>
                  <a:pt x="967600" y="25400"/>
                </a:lnTo>
                <a:lnTo>
                  <a:pt x="996797" y="25400"/>
                </a:lnTo>
                <a:lnTo>
                  <a:pt x="995006" y="12700"/>
                </a:lnTo>
                <a:close/>
              </a:path>
              <a:path w="2190750" h="2857500">
                <a:moveTo>
                  <a:pt x="1067181" y="12700"/>
                </a:moveTo>
                <a:lnTo>
                  <a:pt x="1006373" y="12700"/>
                </a:lnTo>
                <a:lnTo>
                  <a:pt x="1001052" y="25400"/>
                </a:lnTo>
                <a:lnTo>
                  <a:pt x="1063091" y="25400"/>
                </a:lnTo>
                <a:lnTo>
                  <a:pt x="1067181" y="12700"/>
                </a:lnTo>
                <a:close/>
              </a:path>
              <a:path w="2190750" h="2857500">
                <a:moveTo>
                  <a:pt x="1092974" y="12700"/>
                </a:moveTo>
                <a:lnTo>
                  <a:pt x="1072362" y="12700"/>
                </a:lnTo>
                <a:lnTo>
                  <a:pt x="1070571" y="25400"/>
                </a:lnTo>
                <a:lnTo>
                  <a:pt x="1094447" y="25400"/>
                </a:lnTo>
                <a:lnTo>
                  <a:pt x="1092974" y="12700"/>
                </a:lnTo>
                <a:close/>
              </a:path>
              <a:path w="2190750" h="2857500">
                <a:moveTo>
                  <a:pt x="1146060" y="0"/>
                </a:moveTo>
                <a:lnTo>
                  <a:pt x="1145298" y="0"/>
                </a:lnTo>
                <a:lnTo>
                  <a:pt x="1142911" y="12700"/>
                </a:lnTo>
                <a:lnTo>
                  <a:pt x="1142265" y="25400"/>
                </a:lnTo>
                <a:lnTo>
                  <a:pt x="1162608" y="25400"/>
                </a:lnTo>
                <a:lnTo>
                  <a:pt x="1160424" y="12700"/>
                </a:lnTo>
                <a:lnTo>
                  <a:pt x="1161999" y="12700"/>
                </a:lnTo>
                <a:lnTo>
                  <a:pt x="1146060" y="0"/>
                </a:lnTo>
                <a:close/>
              </a:path>
              <a:path w="2190750" h="2857500">
                <a:moveTo>
                  <a:pt x="1171422" y="12700"/>
                </a:moveTo>
                <a:lnTo>
                  <a:pt x="1164399" y="12700"/>
                </a:lnTo>
                <a:lnTo>
                  <a:pt x="1167803" y="25400"/>
                </a:lnTo>
                <a:lnTo>
                  <a:pt x="1171194" y="25400"/>
                </a:lnTo>
                <a:lnTo>
                  <a:pt x="1171422" y="12700"/>
                </a:lnTo>
                <a:close/>
              </a:path>
              <a:path w="2190750" h="2857500">
                <a:moveTo>
                  <a:pt x="1192453" y="12700"/>
                </a:moveTo>
                <a:lnTo>
                  <a:pt x="1178458" y="12700"/>
                </a:lnTo>
                <a:lnTo>
                  <a:pt x="1181709" y="25400"/>
                </a:lnTo>
                <a:lnTo>
                  <a:pt x="1195933" y="25400"/>
                </a:lnTo>
                <a:lnTo>
                  <a:pt x="1192453" y="12700"/>
                </a:lnTo>
                <a:close/>
              </a:path>
              <a:path w="2190750" h="2857500">
                <a:moveTo>
                  <a:pt x="1204379" y="12700"/>
                </a:moveTo>
                <a:lnTo>
                  <a:pt x="1199870" y="12700"/>
                </a:lnTo>
                <a:lnTo>
                  <a:pt x="1195933" y="25400"/>
                </a:lnTo>
                <a:lnTo>
                  <a:pt x="1212913" y="25400"/>
                </a:lnTo>
                <a:lnTo>
                  <a:pt x="1204379" y="12700"/>
                </a:lnTo>
                <a:close/>
              </a:path>
              <a:path w="2190750" h="2857500">
                <a:moveTo>
                  <a:pt x="1237792" y="12700"/>
                </a:moveTo>
                <a:lnTo>
                  <a:pt x="1223221" y="12700"/>
                </a:lnTo>
                <a:lnTo>
                  <a:pt x="1212913" y="25400"/>
                </a:lnTo>
                <a:lnTo>
                  <a:pt x="1237526" y="25400"/>
                </a:lnTo>
                <a:lnTo>
                  <a:pt x="1237792" y="12700"/>
                </a:lnTo>
                <a:close/>
              </a:path>
              <a:path w="2190750" h="2857500">
                <a:moveTo>
                  <a:pt x="1244244" y="12700"/>
                </a:moveTo>
                <a:lnTo>
                  <a:pt x="1237792" y="12700"/>
                </a:lnTo>
                <a:lnTo>
                  <a:pt x="1239545" y="25400"/>
                </a:lnTo>
                <a:lnTo>
                  <a:pt x="1246810" y="25400"/>
                </a:lnTo>
                <a:lnTo>
                  <a:pt x="1244244" y="12700"/>
                </a:lnTo>
                <a:close/>
              </a:path>
              <a:path w="2190750" h="2857500">
                <a:moveTo>
                  <a:pt x="996149" y="0"/>
                </a:moveTo>
                <a:lnTo>
                  <a:pt x="994930" y="0"/>
                </a:lnTo>
                <a:lnTo>
                  <a:pt x="996226" y="12700"/>
                </a:lnTo>
                <a:lnTo>
                  <a:pt x="1000798" y="12700"/>
                </a:lnTo>
                <a:lnTo>
                  <a:pt x="996149" y="0"/>
                </a:lnTo>
                <a:close/>
              </a:path>
              <a:path w="2190750" h="2857500">
                <a:moveTo>
                  <a:pt x="1085399" y="0"/>
                </a:moveTo>
                <a:lnTo>
                  <a:pt x="1076871" y="12700"/>
                </a:lnTo>
                <a:lnTo>
                  <a:pt x="1094435" y="12700"/>
                </a:lnTo>
                <a:lnTo>
                  <a:pt x="1085399" y="0"/>
                </a:lnTo>
                <a:close/>
              </a:path>
              <a:path w="2190750" h="2857500">
                <a:moveTo>
                  <a:pt x="1120902" y="0"/>
                </a:moveTo>
                <a:lnTo>
                  <a:pt x="1112504" y="0"/>
                </a:lnTo>
                <a:lnTo>
                  <a:pt x="1103148" y="12700"/>
                </a:lnTo>
                <a:lnTo>
                  <a:pt x="1126744" y="12700"/>
                </a:lnTo>
                <a:lnTo>
                  <a:pt x="112090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862732" y="1460004"/>
            <a:ext cx="4340721" cy="638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Reducing</a:t>
            </a:r>
            <a:r>
              <a:rPr sz="2250" kern="0" spc="-7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data</a:t>
            </a:r>
            <a:endParaRPr sz="2250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184391" defTabSz="642915" fontAlgn="auto">
              <a:spcBef>
                <a:spcPts val="787"/>
              </a:spcBef>
              <a:spcAft>
                <a:spcPts val="0"/>
              </a:spcAft>
              <a:tabLst>
                <a:tab pos="2172516" algn="l"/>
              </a:tabLst>
              <a:defRPr/>
            </a:pPr>
            <a:r>
              <a:rPr sz="1846" kern="0" spc="-5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</a:t>
            </a:r>
            <a:r>
              <a:rPr sz="1846" kern="0" spc="-11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846" kern="0" spc="-5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obile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app	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358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080" y="136875"/>
            <a:ext cx="4067215" cy="1855677"/>
          </a:xfrm>
          <a:prstGeom prst="rect">
            <a:avLst/>
          </a:prstGeom>
        </p:spPr>
        <p:txBody>
          <a:bodyPr vert="horz" wrap="square" lIns="0" tIns="466130" rIns="0" bIns="0" rtlCol="0">
            <a:spAutoFit/>
          </a:bodyPr>
          <a:lstStyle/>
          <a:p>
            <a:pPr marL="29020"/>
            <a:r>
              <a:rPr sz="4500" spc="-4" dirty="0"/>
              <a:t>PlaceRaider</a:t>
            </a:r>
            <a:r>
              <a:rPr sz="4500" spc="-492" dirty="0"/>
              <a:t> </a:t>
            </a:r>
            <a:r>
              <a:rPr sz="4500" spc="-18" dirty="0"/>
              <a:t>Architecture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4717" y="2329843"/>
            <a:ext cx="462111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226296" y="1952815"/>
            <a:ext cx="1540371" cy="2009180"/>
          </a:xfrm>
          <a:custGeom>
            <a:avLst/>
            <a:gdLst/>
            <a:ahLst/>
            <a:cxnLst/>
            <a:rect l="l" t="t" r="r" b="b"/>
            <a:pathLst>
              <a:path w="2190750" h="2857500">
                <a:moveTo>
                  <a:pt x="1005290" y="2844800"/>
                </a:moveTo>
                <a:lnTo>
                  <a:pt x="983700" y="2844800"/>
                </a:lnTo>
                <a:lnTo>
                  <a:pt x="991976" y="2857500"/>
                </a:lnTo>
                <a:lnTo>
                  <a:pt x="1009603" y="2857500"/>
                </a:lnTo>
                <a:lnTo>
                  <a:pt x="1005290" y="2844800"/>
                </a:lnTo>
                <a:close/>
              </a:path>
              <a:path w="2190750" h="2857500">
                <a:moveTo>
                  <a:pt x="1051792" y="2844800"/>
                </a:moveTo>
                <a:lnTo>
                  <a:pt x="1028763" y="2844800"/>
                </a:lnTo>
                <a:lnTo>
                  <a:pt x="1035354" y="2857500"/>
                </a:lnTo>
                <a:lnTo>
                  <a:pt x="1049769" y="2857500"/>
                </a:lnTo>
                <a:lnTo>
                  <a:pt x="1051792" y="2844800"/>
                </a:lnTo>
                <a:close/>
              </a:path>
              <a:path w="2190750" h="2857500">
                <a:moveTo>
                  <a:pt x="1085862" y="2844800"/>
                </a:moveTo>
                <a:lnTo>
                  <a:pt x="1066596" y="2844800"/>
                </a:lnTo>
                <a:lnTo>
                  <a:pt x="1060373" y="2857500"/>
                </a:lnTo>
                <a:lnTo>
                  <a:pt x="1079803" y="2857500"/>
                </a:lnTo>
                <a:lnTo>
                  <a:pt x="1085862" y="2844800"/>
                </a:lnTo>
                <a:close/>
              </a:path>
              <a:path w="2190750" h="2857500">
                <a:moveTo>
                  <a:pt x="1113358" y="2844800"/>
                </a:moveTo>
                <a:lnTo>
                  <a:pt x="1085862" y="2844800"/>
                </a:lnTo>
                <a:lnTo>
                  <a:pt x="1088379" y="2857500"/>
                </a:lnTo>
                <a:lnTo>
                  <a:pt x="1114488" y="2857500"/>
                </a:lnTo>
                <a:lnTo>
                  <a:pt x="1113358" y="2844800"/>
                </a:lnTo>
                <a:close/>
              </a:path>
              <a:path w="2190750" h="2857500">
                <a:moveTo>
                  <a:pt x="1122819" y="2844800"/>
                </a:moveTo>
                <a:lnTo>
                  <a:pt x="1120216" y="2844800"/>
                </a:lnTo>
                <a:lnTo>
                  <a:pt x="1122730" y="2857500"/>
                </a:lnTo>
                <a:lnTo>
                  <a:pt x="1122819" y="2844800"/>
                </a:lnTo>
                <a:close/>
              </a:path>
              <a:path w="2190750" h="2857500">
                <a:moveTo>
                  <a:pt x="1151855" y="2844800"/>
                </a:moveTo>
                <a:lnTo>
                  <a:pt x="1130673" y="2844800"/>
                </a:lnTo>
                <a:lnTo>
                  <a:pt x="1131732" y="2857500"/>
                </a:lnTo>
                <a:lnTo>
                  <a:pt x="1148228" y="2857500"/>
                </a:lnTo>
                <a:lnTo>
                  <a:pt x="1151855" y="2844800"/>
                </a:lnTo>
                <a:close/>
              </a:path>
              <a:path w="2190750" h="2857500">
                <a:moveTo>
                  <a:pt x="1161719" y="2844800"/>
                </a:moveTo>
                <a:lnTo>
                  <a:pt x="1152486" y="2857500"/>
                </a:lnTo>
                <a:lnTo>
                  <a:pt x="1161249" y="2857500"/>
                </a:lnTo>
                <a:lnTo>
                  <a:pt x="1161719" y="2844800"/>
                </a:lnTo>
                <a:close/>
              </a:path>
              <a:path w="2190750" h="2857500">
                <a:moveTo>
                  <a:pt x="1201237" y="2844800"/>
                </a:moveTo>
                <a:lnTo>
                  <a:pt x="1165796" y="2844800"/>
                </a:lnTo>
                <a:lnTo>
                  <a:pt x="1171003" y="2857500"/>
                </a:lnTo>
                <a:lnTo>
                  <a:pt x="1192280" y="2857500"/>
                </a:lnTo>
                <a:lnTo>
                  <a:pt x="1201237" y="2844800"/>
                </a:lnTo>
                <a:close/>
              </a:path>
              <a:path w="2190750" h="2857500">
                <a:moveTo>
                  <a:pt x="927755" y="2832100"/>
                </a:moveTo>
                <a:lnTo>
                  <a:pt x="905459" y="2832100"/>
                </a:lnTo>
                <a:lnTo>
                  <a:pt x="907999" y="2844800"/>
                </a:lnTo>
                <a:lnTo>
                  <a:pt x="921035" y="2844800"/>
                </a:lnTo>
                <a:lnTo>
                  <a:pt x="927755" y="2832100"/>
                </a:lnTo>
                <a:close/>
              </a:path>
              <a:path w="2190750" h="2857500">
                <a:moveTo>
                  <a:pt x="928700" y="2832100"/>
                </a:moveTo>
                <a:lnTo>
                  <a:pt x="925410" y="2844800"/>
                </a:lnTo>
                <a:lnTo>
                  <a:pt x="929385" y="2844800"/>
                </a:lnTo>
                <a:lnTo>
                  <a:pt x="928700" y="2832100"/>
                </a:lnTo>
                <a:close/>
              </a:path>
              <a:path w="2190750" h="2857500">
                <a:moveTo>
                  <a:pt x="947153" y="2832100"/>
                </a:moveTo>
                <a:lnTo>
                  <a:pt x="933963" y="2832100"/>
                </a:lnTo>
                <a:lnTo>
                  <a:pt x="940765" y="2844800"/>
                </a:lnTo>
                <a:lnTo>
                  <a:pt x="946797" y="2844800"/>
                </a:lnTo>
                <a:lnTo>
                  <a:pt x="947153" y="2832100"/>
                </a:lnTo>
                <a:close/>
              </a:path>
              <a:path w="2190750" h="2857500">
                <a:moveTo>
                  <a:pt x="1112254" y="2832100"/>
                </a:moveTo>
                <a:lnTo>
                  <a:pt x="954544" y="2832100"/>
                </a:lnTo>
                <a:lnTo>
                  <a:pt x="946797" y="2844800"/>
                </a:lnTo>
                <a:lnTo>
                  <a:pt x="1111635" y="2844800"/>
                </a:lnTo>
                <a:lnTo>
                  <a:pt x="1112254" y="2832100"/>
                </a:lnTo>
                <a:close/>
              </a:path>
              <a:path w="2190750" h="2857500">
                <a:moveTo>
                  <a:pt x="1125880" y="2832100"/>
                </a:moveTo>
                <a:lnTo>
                  <a:pt x="1122718" y="2844800"/>
                </a:lnTo>
                <a:lnTo>
                  <a:pt x="1125778" y="2844800"/>
                </a:lnTo>
                <a:lnTo>
                  <a:pt x="1125880" y="2832100"/>
                </a:lnTo>
                <a:close/>
              </a:path>
              <a:path w="2190750" h="2857500">
                <a:moveTo>
                  <a:pt x="1193418" y="2832100"/>
                </a:moveTo>
                <a:lnTo>
                  <a:pt x="1134173" y="2832100"/>
                </a:lnTo>
                <a:lnTo>
                  <a:pt x="1133935" y="2844800"/>
                </a:lnTo>
                <a:lnTo>
                  <a:pt x="1199756" y="2844800"/>
                </a:lnTo>
                <a:lnTo>
                  <a:pt x="1193418" y="2832100"/>
                </a:lnTo>
                <a:close/>
              </a:path>
              <a:path w="2190750" h="2857500">
                <a:moveTo>
                  <a:pt x="1238757" y="2832100"/>
                </a:moveTo>
                <a:lnTo>
                  <a:pt x="1207173" y="2832100"/>
                </a:lnTo>
                <a:lnTo>
                  <a:pt x="1218564" y="2844800"/>
                </a:lnTo>
                <a:lnTo>
                  <a:pt x="1239418" y="2844800"/>
                </a:lnTo>
                <a:lnTo>
                  <a:pt x="1238757" y="2832100"/>
                </a:lnTo>
                <a:close/>
              </a:path>
              <a:path w="2190750" h="2857500">
                <a:moveTo>
                  <a:pt x="1280075" y="2832100"/>
                </a:moveTo>
                <a:lnTo>
                  <a:pt x="1243990" y="2832100"/>
                </a:lnTo>
                <a:lnTo>
                  <a:pt x="1248892" y="2844800"/>
                </a:lnTo>
                <a:lnTo>
                  <a:pt x="1271981" y="2844800"/>
                </a:lnTo>
                <a:lnTo>
                  <a:pt x="1280075" y="2832100"/>
                </a:lnTo>
                <a:close/>
              </a:path>
              <a:path w="2190750" h="2857500">
                <a:moveTo>
                  <a:pt x="896094" y="2819400"/>
                </a:moveTo>
                <a:lnTo>
                  <a:pt x="855837" y="2819400"/>
                </a:lnTo>
                <a:lnTo>
                  <a:pt x="858011" y="2832100"/>
                </a:lnTo>
                <a:lnTo>
                  <a:pt x="890939" y="2832100"/>
                </a:lnTo>
                <a:lnTo>
                  <a:pt x="896094" y="2819400"/>
                </a:lnTo>
                <a:close/>
              </a:path>
              <a:path w="2190750" h="2857500">
                <a:moveTo>
                  <a:pt x="1063510" y="2819400"/>
                </a:moveTo>
                <a:lnTo>
                  <a:pt x="905205" y="2819400"/>
                </a:lnTo>
                <a:lnTo>
                  <a:pt x="906043" y="2832100"/>
                </a:lnTo>
                <a:lnTo>
                  <a:pt x="1057541" y="2832100"/>
                </a:lnTo>
                <a:lnTo>
                  <a:pt x="1063510" y="2819400"/>
                </a:lnTo>
                <a:close/>
              </a:path>
              <a:path w="2190750" h="2857500">
                <a:moveTo>
                  <a:pt x="1101978" y="2819400"/>
                </a:moveTo>
                <a:lnTo>
                  <a:pt x="1063510" y="2819400"/>
                </a:lnTo>
                <a:lnTo>
                  <a:pt x="1061631" y="2832100"/>
                </a:lnTo>
                <a:lnTo>
                  <a:pt x="1108163" y="2832100"/>
                </a:lnTo>
                <a:lnTo>
                  <a:pt x="1101978" y="2819400"/>
                </a:lnTo>
                <a:close/>
              </a:path>
              <a:path w="2190750" h="2857500">
                <a:moveTo>
                  <a:pt x="1206544" y="2819400"/>
                </a:moveTo>
                <a:lnTo>
                  <a:pt x="1109789" y="2819400"/>
                </a:lnTo>
                <a:lnTo>
                  <a:pt x="1108163" y="2832100"/>
                </a:lnTo>
                <a:lnTo>
                  <a:pt x="1206131" y="2832100"/>
                </a:lnTo>
                <a:lnTo>
                  <a:pt x="1206544" y="2819400"/>
                </a:lnTo>
                <a:close/>
              </a:path>
              <a:path w="2190750" h="2857500">
                <a:moveTo>
                  <a:pt x="1211947" y="2819400"/>
                </a:moveTo>
                <a:lnTo>
                  <a:pt x="1206544" y="2819400"/>
                </a:lnTo>
                <a:lnTo>
                  <a:pt x="1206131" y="2832100"/>
                </a:lnTo>
                <a:lnTo>
                  <a:pt x="1208951" y="2832100"/>
                </a:lnTo>
                <a:lnTo>
                  <a:pt x="1211947" y="2819400"/>
                </a:lnTo>
                <a:close/>
              </a:path>
              <a:path w="2190750" h="2857500">
                <a:moveTo>
                  <a:pt x="1277404" y="2819400"/>
                </a:moveTo>
                <a:lnTo>
                  <a:pt x="1211947" y="2819400"/>
                </a:lnTo>
                <a:lnTo>
                  <a:pt x="1208951" y="2832100"/>
                </a:lnTo>
                <a:lnTo>
                  <a:pt x="1276121" y="2832100"/>
                </a:lnTo>
                <a:lnTo>
                  <a:pt x="1277404" y="2819400"/>
                </a:lnTo>
                <a:close/>
              </a:path>
              <a:path w="2190750" h="2857500">
                <a:moveTo>
                  <a:pt x="1283525" y="2819400"/>
                </a:moveTo>
                <a:lnTo>
                  <a:pt x="1283169" y="2819400"/>
                </a:lnTo>
                <a:lnTo>
                  <a:pt x="1279639" y="2832100"/>
                </a:lnTo>
                <a:lnTo>
                  <a:pt x="1283525" y="2819400"/>
                </a:lnTo>
                <a:close/>
              </a:path>
              <a:path w="2190750" h="2857500">
                <a:moveTo>
                  <a:pt x="1306272" y="2819400"/>
                </a:moveTo>
                <a:lnTo>
                  <a:pt x="1286509" y="2819400"/>
                </a:lnTo>
                <a:lnTo>
                  <a:pt x="1286103" y="2832100"/>
                </a:lnTo>
                <a:lnTo>
                  <a:pt x="1302130" y="2832100"/>
                </a:lnTo>
                <a:lnTo>
                  <a:pt x="1306272" y="2819400"/>
                </a:lnTo>
                <a:close/>
              </a:path>
              <a:path w="2190750" h="2857500">
                <a:moveTo>
                  <a:pt x="1335582" y="2819400"/>
                </a:moveTo>
                <a:lnTo>
                  <a:pt x="1323303" y="2819400"/>
                </a:lnTo>
                <a:lnTo>
                  <a:pt x="1329540" y="2832100"/>
                </a:lnTo>
                <a:lnTo>
                  <a:pt x="1335582" y="2819400"/>
                </a:lnTo>
                <a:close/>
              </a:path>
              <a:path w="2190750" h="2857500">
                <a:moveTo>
                  <a:pt x="1352511" y="2819400"/>
                </a:moveTo>
                <a:lnTo>
                  <a:pt x="1350924" y="2819400"/>
                </a:lnTo>
                <a:lnTo>
                  <a:pt x="1348016" y="2832100"/>
                </a:lnTo>
                <a:lnTo>
                  <a:pt x="1352585" y="2819980"/>
                </a:lnTo>
                <a:lnTo>
                  <a:pt x="1352511" y="2819400"/>
                </a:lnTo>
                <a:close/>
              </a:path>
              <a:path w="2190750" h="2857500">
                <a:moveTo>
                  <a:pt x="1352803" y="2819400"/>
                </a:moveTo>
                <a:lnTo>
                  <a:pt x="1352585" y="2819980"/>
                </a:lnTo>
                <a:lnTo>
                  <a:pt x="1354112" y="2832100"/>
                </a:lnTo>
                <a:lnTo>
                  <a:pt x="1352803" y="2819400"/>
                </a:lnTo>
                <a:close/>
              </a:path>
              <a:path w="2190750" h="2857500">
                <a:moveTo>
                  <a:pt x="872794" y="2806700"/>
                </a:moveTo>
                <a:lnTo>
                  <a:pt x="834300" y="2806700"/>
                </a:lnTo>
                <a:lnTo>
                  <a:pt x="844448" y="2819400"/>
                </a:lnTo>
                <a:lnTo>
                  <a:pt x="865174" y="2819400"/>
                </a:lnTo>
                <a:lnTo>
                  <a:pt x="872794" y="2806700"/>
                </a:lnTo>
                <a:close/>
              </a:path>
              <a:path w="2190750" h="2857500">
                <a:moveTo>
                  <a:pt x="887882" y="2806700"/>
                </a:moveTo>
                <a:lnTo>
                  <a:pt x="872794" y="2806700"/>
                </a:lnTo>
                <a:lnTo>
                  <a:pt x="875131" y="2819400"/>
                </a:lnTo>
                <a:lnTo>
                  <a:pt x="894333" y="2819400"/>
                </a:lnTo>
                <a:lnTo>
                  <a:pt x="887882" y="2806700"/>
                </a:lnTo>
                <a:close/>
              </a:path>
              <a:path w="2190750" h="2857500">
                <a:moveTo>
                  <a:pt x="906148" y="2806700"/>
                </a:moveTo>
                <a:lnTo>
                  <a:pt x="894499" y="2806700"/>
                </a:lnTo>
                <a:lnTo>
                  <a:pt x="904633" y="2819400"/>
                </a:lnTo>
                <a:lnTo>
                  <a:pt x="908724" y="2819400"/>
                </a:lnTo>
                <a:lnTo>
                  <a:pt x="906148" y="2806700"/>
                </a:lnTo>
                <a:close/>
              </a:path>
              <a:path w="2190750" h="2857500">
                <a:moveTo>
                  <a:pt x="1210169" y="2806700"/>
                </a:moveTo>
                <a:lnTo>
                  <a:pt x="917575" y="2806700"/>
                </a:lnTo>
                <a:lnTo>
                  <a:pt x="919617" y="2819400"/>
                </a:lnTo>
                <a:lnTo>
                  <a:pt x="1208031" y="2819400"/>
                </a:lnTo>
                <a:lnTo>
                  <a:pt x="1210169" y="2806700"/>
                </a:lnTo>
                <a:close/>
              </a:path>
              <a:path w="2190750" h="2857500">
                <a:moveTo>
                  <a:pt x="1213576" y="2806700"/>
                </a:moveTo>
                <a:lnTo>
                  <a:pt x="1210169" y="2806700"/>
                </a:lnTo>
                <a:lnTo>
                  <a:pt x="1208031" y="2819400"/>
                </a:lnTo>
                <a:lnTo>
                  <a:pt x="1213526" y="2819400"/>
                </a:lnTo>
                <a:lnTo>
                  <a:pt x="1213576" y="2806700"/>
                </a:lnTo>
                <a:close/>
              </a:path>
              <a:path w="2190750" h="2857500">
                <a:moveTo>
                  <a:pt x="1332991" y="2806700"/>
                </a:moveTo>
                <a:lnTo>
                  <a:pt x="1213576" y="2806700"/>
                </a:lnTo>
                <a:lnTo>
                  <a:pt x="1213526" y="2819400"/>
                </a:lnTo>
                <a:lnTo>
                  <a:pt x="1334706" y="2819400"/>
                </a:lnTo>
                <a:lnTo>
                  <a:pt x="1332991" y="2806700"/>
                </a:lnTo>
                <a:close/>
              </a:path>
              <a:path w="2190750" h="2857500">
                <a:moveTo>
                  <a:pt x="1344904" y="2806700"/>
                </a:moveTo>
                <a:lnTo>
                  <a:pt x="1336382" y="2806700"/>
                </a:lnTo>
                <a:lnTo>
                  <a:pt x="1334706" y="2819400"/>
                </a:lnTo>
                <a:lnTo>
                  <a:pt x="1340218" y="2819400"/>
                </a:lnTo>
                <a:lnTo>
                  <a:pt x="1344904" y="2806700"/>
                </a:lnTo>
                <a:close/>
              </a:path>
              <a:path w="2190750" h="2857500">
                <a:moveTo>
                  <a:pt x="1340261" y="2819351"/>
                </a:moveTo>
                <a:close/>
              </a:path>
              <a:path w="2190750" h="2857500">
                <a:moveTo>
                  <a:pt x="1374820" y="2806700"/>
                </a:moveTo>
                <a:lnTo>
                  <a:pt x="1351495" y="2806700"/>
                </a:lnTo>
                <a:lnTo>
                  <a:pt x="1340261" y="2819351"/>
                </a:lnTo>
                <a:lnTo>
                  <a:pt x="1366486" y="2819400"/>
                </a:lnTo>
                <a:lnTo>
                  <a:pt x="1374820" y="2806700"/>
                </a:lnTo>
                <a:close/>
              </a:path>
              <a:path w="2190750" h="2857500">
                <a:moveTo>
                  <a:pt x="803170" y="2794000"/>
                </a:moveTo>
                <a:lnTo>
                  <a:pt x="775661" y="2794000"/>
                </a:lnTo>
                <a:lnTo>
                  <a:pt x="788292" y="2806700"/>
                </a:lnTo>
                <a:lnTo>
                  <a:pt x="804067" y="2806700"/>
                </a:lnTo>
                <a:lnTo>
                  <a:pt x="803170" y="2794000"/>
                </a:lnTo>
                <a:close/>
              </a:path>
              <a:path w="2190750" h="2857500">
                <a:moveTo>
                  <a:pt x="900074" y="2794000"/>
                </a:moveTo>
                <a:lnTo>
                  <a:pt x="811680" y="2794000"/>
                </a:lnTo>
                <a:lnTo>
                  <a:pt x="822661" y="2806700"/>
                </a:lnTo>
                <a:lnTo>
                  <a:pt x="886891" y="2806700"/>
                </a:lnTo>
                <a:lnTo>
                  <a:pt x="900501" y="2795068"/>
                </a:lnTo>
                <a:lnTo>
                  <a:pt x="900074" y="2794000"/>
                </a:lnTo>
                <a:close/>
              </a:path>
              <a:path w="2190750" h="2857500">
                <a:moveTo>
                  <a:pt x="910970" y="2794000"/>
                </a:moveTo>
                <a:lnTo>
                  <a:pt x="901750" y="2794000"/>
                </a:lnTo>
                <a:lnTo>
                  <a:pt x="900501" y="2795068"/>
                </a:lnTo>
                <a:lnTo>
                  <a:pt x="905143" y="2806700"/>
                </a:lnTo>
                <a:lnTo>
                  <a:pt x="910785" y="2806700"/>
                </a:lnTo>
                <a:lnTo>
                  <a:pt x="910970" y="2794000"/>
                </a:lnTo>
                <a:close/>
              </a:path>
              <a:path w="2190750" h="2857500">
                <a:moveTo>
                  <a:pt x="972616" y="2794000"/>
                </a:moveTo>
                <a:lnTo>
                  <a:pt x="916914" y="2794000"/>
                </a:lnTo>
                <a:lnTo>
                  <a:pt x="917092" y="2806700"/>
                </a:lnTo>
                <a:lnTo>
                  <a:pt x="980808" y="2806700"/>
                </a:lnTo>
                <a:lnTo>
                  <a:pt x="972616" y="2794000"/>
                </a:lnTo>
                <a:close/>
              </a:path>
              <a:path w="2190750" h="2857500">
                <a:moveTo>
                  <a:pt x="1210119" y="2794000"/>
                </a:moveTo>
                <a:lnTo>
                  <a:pt x="981100" y="2794000"/>
                </a:lnTo>
                <a:lnTo>
                  <a:pt x="980808" y="2806700"/>
                </a:lnTo>
                <a:lnTo>
                  <a:pt x="1201762" y="2806700"/>
                </a:lnTo>
                <a:lnTo>
                  <a:pt x="1210358" y="2795623"/>
                </a:lnTo>
                <a:lnTo>
                  <a:pt x="1210119" y="2794000"/>
                </a:lnTo>
                <a:close/>
              </a:path>
              <a:path w="2190750" h="2857500">
                <a:moveTo>
                  <a:pt x="1210358" y="2795623"/>
                </a:moveTo>
                <a:lnTo>
                  <a:pt x="1201762" y="2806700"/>
                </a:lnTo>
                <a:lnTo>
                  <a:pt x="1211986" y="2806700"/>
                </a:lnTo>
                <a:lnTo>
                  <a:pt x="1210358" y="2795623"/>
                </a:lnTo>
                <a:close/>
              </a:path>
              <a:path w="2190750" h="2857500">
                <a:moveTo>
                  <a:pt x="1378102" y="2794000"/>
                </a:moveTo>
                <a:lnTo>
                  <a:pt x="1211618" y="2794000"/>
                </a:lnTo>
                <a:lnTo>
                  <a:pt x="1210358" y="2795623"/>
                </a:lnTo>
                <a:lnTo>
                  <a:pt x="1211986" y="2806700"/>
                </a:lnTo>
                <a:lnTo>
                  <a:pt x="1371930" y="2806700"/>
                </a:lnTo>
                <a:lnTo>
                  <a:pt x="1378102" y="2794000"/>
                </a:lnTo>
                <a:close/>
              </a:path>
              <a:path w="2190750" h="2857500">
                <a:moveTo>
                  <a:pt x="1378102" y="2794000"/>
                </a:moveTo>
                <a:lnTo>
                  <a:pt x="1371930" y="2806700"/>
                </a:lnTo>
                <a:lnTo>
                  <a:pt x="1378107" y="2794658"/>
                </a:lnTo>
                <a:lnTo>
                  <a:pt x="1378102" y="2794000"/>
                </a:lnTo>
                <a:close/>
              </a:path>
              <a:path w="2190750" h="2857500">
                <a:moveTo>
                  <a:pt x="1378107" y="2794658"/>
                </a:moveTo>
                <a:lnTo>
                  <a:pt x="1371930" y="2806700"/>
                </a:lnTo>
                <a:lnTo>
                  <a:pt x="1378203" y="2806700"/>
                </a:lnTo>
                <a:lnTo>
                  <a:pt x="1378107" y="2794658"/>
                </a:lnTo>
                <a:close/>
              </a:path>
              <a:path w="2190750" h="2857500">
                <a:moveTo>
                  <a:pt x="1378445" y="2794000"/>
                </a:moveTo>
                <a:lnTo>
                  <a:pt x="1378102" y="2794000"/>
                </a:lnTo>
                <a:lnTo>
                  <a:pt x="1378107" y="2794658"/>
                </a:lnTo>
                <a:lnTo>
                  <a:pt x="1378445" y="2794000"/>
                </a:lnTo>
                <a:close/>
              </a:path>
              <a:path w="2190750" h="2857500">
                <a:moveTo>
                  <a:pt x="795146" y="2781300"/>
                </a:moveTo>
                <a:lnTo>
                  <a:pt x="761669" y="2781300"/>
                </a:lnTo>
                <a:lnTo>
                  <a:pt x="761290" y="2794000"/>
                </a:lnTo>
                <a:lnTo>
                  <a:pt x="786028" y="2794000"/>
                </a:lnTo>
                <a:lnTo>
                  <a:pt x="795090" y="2781535"/>
                </a:lnTo>
                <a:lnTo>
                  <a:pt x="795146" y="2781300"/>
                </a:lnTo>
                <a:close/>
              </a:path>
              <a:path w="2190750" h="2857500">
                <a:moveTo>
                  <a:pt x="982535" y="2781300"/>
                </a:moveTo>
                <a:lnTo>
                  <a:pt x="795261" y="2781300"/>
                </a:lnTo>
                <a:lnTo>
                  <a:pt x="795144" y="2781461"/>
                </a:lnTo>
                <a:lnTo>
                  <a:pt x="794918" y="2794000"/>
                </a:lnTo>
                <a:lnTo>
                  <a:pt x="990156" y="2794000"/>
                </a:lnTo>
                <a:lnTo>
                  <a:pt x="982535" y="2781300"/>
                </a:lnTo>
                <a:close/>
              </a:path>
              <a:path w="2190750" h="2857500">
                <a:moveTo>
                  <a:pt x="1034999" y="2781300"/>
                </a:moveTo>
                <a:lnTo>
                  <a:pt x="1028382" y="2781300"/>
                </a:lnTo>
                <a:lnTo>
                  <a:pt x="1025486" y="2794000"/>
                </a:lnTo>
                <a:lnTo>
                  <a:pt x="1037031" y="2794000"/>
                </a:lnTo>
                <a:lnTo>
                  <a:pt x="1034999" y="2781300"/>
                </a:lnTo>
                <a:close/>
              </a:path>
              <a:path w="2190750" h="2857500">
                <a:moveTo>
                  <a:pt x="1069101" y="2781300"/>
                </a:moveTo>
                <a:lnTo>
                  <a:pt x="1061618" y="2781300"/>
                </a:lnTo>
                <a:lnTo>
                  <a:pt x="1057880" y="2794000"/>
                </a:lnTo>
                <a:lnTo>
                  <a:pt x="1073098" y="2794000"/>
                </a:lnTo>
                <a:lnTo>
                  <a:pt x="1069101" y="2781300"/>
                </a:lnTo>
                <a:close/>
              </a:path>
              <a:path w="2190750" h="2857500">
                <a:moveTo>
                  <a:pt x="1079982" y="2781300"/>
                </a:moveTo>
                <a:lnTo>
                  <a:pt x="1078128" y="2794000"/>
                </a:lnTo>
                <a:lnTo>
                  <a:pt x="1079258" y="2794000"/>
                </a:lnTo>
                <a:lnTo>
                  <a:pt x="1079982" y="2781300"/>
                </a:lnTo>
                <a:close/>
              </a:path>
              <a:path w="2190750" h="2857500">
                <a:moveTo>
                  <a:pt x="1090104" y="2781300"/>
                </a:moveTo>
                <a:lnTo>
                  <a:pt x="1082306" y="2781300"/>
                </a:lnTo>
                <a:lnTo>
                  <a:pt x="1083665" y="2794000"/>
                </a:lnTo>
                <a:lnTo>
                  <a:pt x="1085900" y="2794000"/>
                </a:lnTo>
                <a:lnTo>
                  <a:pt x="1090123" y="2782003"/>
                </a:lnTo>
                <a:lnTo>
                  <a:pt x="1090104" y="2781300"/>
                </a:lnTo>
                <a:close/>
              </a:path>
              <a:path w="2190750" h="2857500">
                <a:moveTo>
                  <a:pt x="1098524" y="2781300"/>
                </a:moveTo>
                <a:lnTo>
                  <a:pt x="1090371" y="2781300"/>
                </a:lnTo>
                <a:lnTo>
                  <a:pt x="1090288" y="2781535"/>
                </a:lnTo>
                <a:lnTo>
                  <a:pt x="1090173" y="2783866"/>
                </a:lnTo>
                <a:lnTo>
                  <a:pt x="1090447" y="2794000"/>
                </a:lnTo>
                <a:lnTo>
                  <a:pt x="1098537" y="2794000"/>
                </a:lnTo>
                <a:lnTo>
                  <a:pt x="1098524" y="2781300"/>
                </a:lnTo>
                <a:close/>
              </a:path>
              <a:path w="2190750" h="2857500">
                <a:moveTo>
                  <a:pt x="1115694" y="2781300"/>
                </a:moveTo>
                <a:lnTo>
                  <a:pt x="1101752" y="2781300"/>
                </a:lnTo>
                <a:lnTo>
                  <a:pt x="1102231" y="2794000"/>
                </a:lnTo>
                <a:lnTo>
                  <a:pt x="1118222" y="2794000"/>
                </a:lnTo>
                <a:lnTo>
                  <a:pt x="1115694" y="2781300"/>
                </a:lnTo>
                <a:close/>
              </a:path>
              <a:path w="2190750" h="2857500">
                <a:moveTo>
                  <a:pt x="1123127" y="2783866"/>
                </a:moveTo>
                <a:lnTo>
                  <a:pt x="1118222" y="2794000"/>
                </a:lnTo>
                <a:lnTo>
                  <a:pt x="1123137" y="2794000"/>
                </a:lnTo>
                <a:lnTo>
                  <a:pt x="1123127" y="2783866"/>
                </a:lnTo>
                <a:close/>
              </a:path>
              <a:path w="2190750" h="2857500">
                <a:moveTo>
                  <a:pt x="1159738" y="2781300"/>
                </a:moveTo>
                <a:lnTo>
                  <a:pt x="1141177" y="2781300"/>
                </a:lnTo>
                <a:lnTo>
                  <a:pt x="1137787" y="2794000"/>
                </a:lnTo>
                <a:lnTo>
                  <a:pt x="1151445" y="2794000"/>
                </a:lnTo>
                <a:lnTo>
                  <a:pt x="1159722" y="2781535"/>
                </a:lnTo>
                <a:lnTo>
                  <a:pt x="1159738" y="2781300"/>
                </a:lnTo>
                <a:close/>
              </a:path>
              <a:path w="2190750" h="2857500">
                <a:moveTo>
                  <a:pt x="1201628" y="2781300"/>
                </a:moveTo>
                <a:lnTo>
                  <a:pt x="1159878" y="2781300"/>
                </a:lnTo>
                <a:lnTo>
                  <a:pt x="1159771" y="2781461"/>
                </a:lnTo>
                <a:lnTo>
                  <a:pt x="1159689" y="2782003"/>
                </a:lnTo>
                <a:lnTo>
                  <a:pt x="1158849" y="2794000"/>
                </a:lnTo>
                <a:lnTo>
                  <a:pt x="1199133" y="2794000"/>
                </a:lnTo>
                <a:lnTo>
                  <a:pt x="1201628" y="2781300"/>
                </a:lnTo>
                <a:close/>
              </a:path>
              <a:path w="2190750" h="2857500">
                <a:moveTo>
                  <a:pt x="1210868" y="2781300"/>
                </a:moveTo>
                <a:lnTo>
                  <a:pt x="1201628" y="2781300"/>
                </a:lnTo>
                <a:lnTo>
                  <a:pt x="1199133" y="2794000"/>
                </a:lnTo>
                <a:lnTo>
                  <a:pt x="1210309" y="2794000"/>
                </a:lnTo>
                <a:lnTo>
                  <a:pt x="1210868" y="2781300"/>
                </a:lnTo>
                <a:close/>
              </a:path>
              <a:path w="2190750" h="2857500">
                <a:moveTo>
                  <a:pt x="1404200" y="2781300"/>
                </a:moveTo>
                <a:lnTo>
                  <a:pt x="1210868" y="2781300"/>
                </a:lnTo>
                <a:lnTo>
                  <a:pt x="1210309" y="2794000"/>
                </a:lnTo>
                <a:lnTo>
                  <a:pt x="1391094" y="2794000"/>
                </a:lnTo>
                <a:lnTo>
                  <a:pt x="1404200" y="2781300"/>
                </a:lnTo>
                <a:close/>
              </a:path>
              <a:path w="2190750" h="2857500">
                <a:moveTo>
                  <a:pt x="1417916" y="2781300"/>
                </a:moveTo>
                <a:lnTo>
                  <a:pt x="1404200" y="2781300"/>
                </a:lnTo>
                <a:lnTo>
                  <a:pt x="1408937" y="2794000"/>
                </a:lnTo>
                <a:lnTo>
                  <a:pt x="1413192" y="2794000"/>
                </a:lnTo>
                <a:lnTo>
                  <a:pt x="1417916" y="2781300"/>
                </a:lnTo>
                <a:close/>
              </a:path>
              <a:path w="2190750" h="2857500">
                <a:moveTo>
                  <a:pt x="1444459" y="2781300"/>
                </a:moveTo>
                <a:lnTo>
                  <a:pt x="1424203" y="2781300"/>
                </a:lnTo>
                <a:lnTo>
                  <a:pt x="1413192" y="2794000"/>
                </a:lnTo>
                <a:lnTo>
                  <a:pt x="1431594" y="2794000"/>
                </a:lnTo>
                <a:lnTo>
                  <a:pt x="1444459" y="2781300"/>
                </a:lnTo>
                <a:close/>
              </a:path>
              <a:path w="2190750" h="2857500">
                <a:moveTo>
                  <a:pt x="1124369" y="2781300"/>
                </a:moveTo>
                <a:lnTo>
                  <a:pt x="1123124" y="2781300"/>
                </a:lnTo>
                <a:lnTo>
                  <a:pt x="1123127" y="2783866"/>
                </a:lnTo>
                <a:lnTo>
                  <a:pt x="1124369" y="2781300"/>
                </a:lnTo>
                <a:close/>
              </a:path>
              <a:path w="2190750" h="2857500">
                <a:moveTo>
                  <a:pt x="1090371" y="2781300"/>
                </a:moveTo>
                <a:lnTo>
                  <a:pt x="1090104" y="2781300"/>
                </a:lnTo>
                <a:lnTo>
                  <a:pt x="1090123" y="2782003"/>
                </a:lnTo>
                <a:lnTo>
                  <a:pt x="1090371" y="2781300"/>
                </a:lnTo>
                <a:close/>
              </a:path>
              <a:path w="2190750" h="2857500">
                <a:moveTo>
                  <a:pt x="1159878" y="2781300"/>
                </a:moveTo>
                <a:lnTo>
                  <a:pt x="1159738" y="2781300"/>
                </a:lnTo>
                <a:lnTo>
                  <a:pt x="1159722" y="2781535"/>
                </a:lnTo>
                <a:lnTo>
                  <a:pt x="1159878" y="2781300"/>
                </a:lnTo>
                <a:close/>
              </a:path>
              <a:path w="2190750" h="2857500">
                <a:moveTo>
                  <a:pt x="795261" y="2781300"/>
                </a:moveTo>
                <a:lnTo>
                  <a:pt x="795144" y="2781461"/>
                </a:lnTo>
                <a:lnTo>
                  <a:pt x="795261" y="2781300"/>
                </a:lnTo>
                <a:close/>
              </a:path>
              <a:path w="2190750" h="2857500">
                <a:moveTo>
                  <a:pt x="851585" y="2768600"/>
                </a:moveTo>
                <a:lnTo>
                  <a:pt x="727544" y="2768600"/>
                </a:lnTo>
                <a:lnTo>
                  <a:pt x="733551" y="2781300"/>
                </a:lnTo>
                <a:lnTo>
                  <a:pt x="854849" y="2781300"/>
                </a:lnTo>
                <a:lnTo>
                  <a:pt x="851585" y="2768600"/>
                </a:lnTo>
                <a:close/>
              </a:path>
              <a:path w="2190750" h="2857500">
                <a:moveTo>
                  <a:pt x="904341" y="2768600"/>
                </a:moveTo>
                <a:lnTo>
                  <a:pt x="863544" y="2768600"/>
                </a:lnTo>
                <a:lnTo>
                  <a:pt x="865870" y="2781300"/>
                </a:lnTo>
                <a:lnTo>
                  <a:pt x="910716" y="2781300"/>
                </a:lnTo>
                <a:lnTo>
                  <a:pt x="911609" y="2779747"/>
                </a:lnTo>
                <a:lnTo>
                  <a:pt x="904341" y="2768600"/>
                </a:lnTo>
                <a:close/>
              </a:path>
              <a:path w="2190750" h="2857500">
                <a:moveTo>
                  <a:pt x="912779" y="2777712"/>
                </a:moveTo>
                <a:lnTo>
                  <a:pt x="911609" y="2779747"/>
                </a:lnTo>
                <a:lnTo>
                  <a:pt x="912621" y="2781300"/>
                </a:lnTo>
                <a:lnTo>
                  <a:pt x="912779" y="2777712"/>
                </a:lnTo>
                <a:close/>
              </a:path>
              <a:path w="2190750" h="2857500">
                <a:moveTo>
                  <a:pt x="949967" y="2768600"/>
                </a:moveTo>
                <a:lnTo>
                  <a:pt x="936747" y="2768600"/>
                </a:lnTo>
                <a:lnTo>
                  <a:pt x="940257" y="2781300"/>
                </a:lnTo>
                <a:lnTo>
                  <a:pt x="952957" y="2781300"/>
                </a:lnTo>
                <a:lnTo>
                  <a:pt x="949967" y="2768600"/>
                </a:lnTo>
                <a:close/>
              </a:path>
              <a:path w="2190750" h="2857500">
                <a:moveTo>
                  <a:pt x="968770" y="2768600"/>
                </a:moveTo>
                <a:lnTo>
                  <a:pt x="961218" y="2768600"/>
                </a:lnTo>
                <a:lnTo>
                  <a:pt x="958503" y="2781300"/>
                </a:lnTo>
                <a:lnTo>
                  <a:pt x="966733" y="2781300"/>
                </a:lnTo>
                <a:lnTo>
                  <a:pt x="968770" y="2768600"/>
                </a:lnTo>
                <a:close/>
              </a:path>
              <a:path w="2190750" h="2857500">
                <a:moveTo>
                  <a:pt x="984094" y="2768600"/>
                </a:moveTo>
                <a:lnTo>
                  <a:pt x="978030" y="2768600"/>
                </a:lnTo>
                <a:lnTo>
                  <a:pt x="973269" y="2781300"/>
                </a:lnTo>
                <a:lnTo>
                  <a:pt x="980981" y="2781300"/>
                </a:lnTo>
                <a:lnTo>
                  <a:pt x="984094" y="2768600"/>
                </a:lnTo>
                <a:close/>
              </a:path>
              <a:path w="2190750" h="2857500">
                <a:moveTo>
                  <a:pt x="1011504" y="2768600"/>
                </a:moveTo>
                <a:lnTo>
                  <a:pt x="1008799" y="2781300"/>
                </a:lnTo>
                <a:lnTo>
                  <a:pt x="1017219" y="2781300"/>
                </a:lnTo>
                <a:lnTo>
                  <a:pt x="1011504" y="2768600"/>
                </a:lnTo>
                <a:close/>
              </a:path>
              <a:path w="2190750" h="2857500">
                <a:moveTo>
                  <a:pt x="1043167" y="2768600"/>
                </a:moveTo>
                <a:lnTo>
                  <a:pt x="1031026" y="2768600"/>
                </a:lnTo>
                <a:lnTo>
                  <a:pt x="1027293" y="2781300"/>
                </a:lnTo>
                <a:lnTo>
                  <a:pt x="1039183" y="2781300"/>
                </a:lnTo>
                <a:lnTo>
                  <a:pt x="1043167" y="2768600"/>
                </a:lnTo>
                <a:close/>
              </a:path>
              <a:path w="2190750" h="2857500">
                <a:moveTo>
                  <a:pt x="1082268" y="2768600"/>
                </a:moveTo>
                <a:lnTo>
                  <a:pt x="1074940" y="2768600"/>
                </a:lnTo>
                <a:lnTo>
                  <a:pt x="1079144" y="2781300"/>
                </a:lnTo>
                <a:lnTo>
                  <a:pt x="1080515" y="2781300"/>
                </a:lnTo>
                <a:lnTo>
                  <a:pt x="1082268" y="2768600"/>
                </a:lnTo>
                <a:close/>
              </a:path>
              <a:path w="2190750" h="2857500">
                <a:moveTo>
                  <a:pt x="1123111" y="2768600"/>
                </a:moveTo>
                <a:lnTo>
                  <a:pt x="1105192" y="2768600"/>
                </a:lnTo>
                <a:lnTo>
                  <a:pt x="1110170" y="2781300"/>
                </a:lnTo>
                <a:lnTo>
                  <a:pt x="1123124" y="2781300"/>
                </a:lnTo>
                <a:lnTo>
                  <a:pt x="1123111" y="2768600"/>
                </a:lnTo>
                <a:close/>
              </a:path>
              <a:path w="2190750" h="2857500">
                <a:moveTo>
                  <a:pt x="1141145" y="2768600"/>
                </a:moveTo>
                <a:lnTo>
                  <a:pt x="1132433" y="2768600"/>
                </a:lnTo>
                <a:lnTo>
                  <a:pt x="1128077" y="2781300"/>
                </a:lnTo>
                <a:lnTo>
                  <a:pt x="1138707" y="2781300"/>
                </a:lnTo>
                <a:lnTo>
                  <a:pt x="1141145" y="2768600"/>
                </a:lnTo>
                <a:close/>
              </a:path>
              <a:path w="2190750" h="2857500">
                <a:moveTo>
                  <a:pt x="1153642" y="2768600"/>
                </a:moveTo>
                <a:lnTo>
                  <a:pt x="1146378" y="2768600"/>
                </a:lnTo>
                <a:lnTo>
                  <a:pt x="1143271" y="2781300"/>
                </a:lnTo>
                <a:lnTo>
                  <a:pt x="1155166" y="2781300"/>
                </a:lnTo>
                <a:lnTo>
                  <a:pt x="1153642" y="2768600"/>
                </a:lnTo>
                <a:close/>
              </a:path>
              <a:path w="2190750" h="2857500">
                <a:moveTo>
                  <a:pt x="1180147" y="2768600"/>
                </a:moveTo>
                <a:lnTo>
                  <a:pt x="1163319" y="2768600"/>
                </a:lnTo>
                <a:lnTo>
                  <a:pt x="1163675" y="2781300"/>
                </a:lnTo>
                <a:lnTo>
                  <a:pt x="1176904" y="2781300"/>
                </a:lnTo>
                <a:lnTo>
                  <a:pt x="1180147" y="2768600"/>
                </a:lnTo>
                <a:close/>
              </a:path>
              <a:path w="2190750" h="2857500">
                <a:moveTo>
                  <a:pt x="1195231" y="2768600"/>
                </a:moveTo>
                <a:lnTo>
                  <a:pt x="1183901" y="2768600"/>
                </a:lnTo>
                <a:lnTo>
                  <a:pt x="1183898" y="2781300"/>
                </a:lnTo>
                <a:lnTo>
                  <a:pt x="1195773" y="2781300"/>
                </a:lnTo>
                <a:lnTo>
                  <a:pt x="1195231" y="2768600"/>
                </a:lnTo>
                <a:close/>
              </a:path>
              <a:path w="2190750" h="2857500">
                <a:moveTo>
                  <a:pt x="1225448" y="2768600"/>
                </a:moveTo>
                <a:lnTo>
                  <a:pt x="1214671" y="2768600"/>
                </a:lnTo>
                <a:lnTo>
                  <a:pt x="1208166" y="2781300"/>
                </a:lnTo>
                <a:lnTo>
                  <a:pt x="1222413" y="2781300"/>
                </a:lnTo>
                <a:lnTo>
                  <a:pt x="1224078" y="2779300"/>
                </a:lnTo>
                <a:lnTo>
                  <a:pt x="1225448" y="2768600"/>
                </a:lnTo>
                <a:close/>
              </a:path>
              <a:path w="2190750" h="2857500">
                <a:moveTo>
                  <a:pt x="1224078" y="2779300"/>
                </a:moveTo>
                <a:lnTo>
                  <a:pt x="1222413" y="2781300"/>
                </a:lnTo>
                <a:lnTo>
                  <a:pt x="1223822" y="2781300"/>
                </a:lnTo>
                <a:lnTo>
                  <a:pt x="1224078" y="2779300"/>
                </a:lnTo>
                <a:close/>
              </a:path>
              <a:path w="2190750" h="2857500">
                <a:moveTo>
                  <a:pt x="1232992" y="2768600"/>
                </a:moveTo>
                <a:lnTo>
                  <a:pt x="1224078" y="2779300"/>
                </a:lnTo>
                <a:lnTo>
                  <a:pt x="1223822" y="2781300"/>
                </a:lnTo>
                <a:lnTo>
                  <a:pt x="1231785" y="2781300"/>
                </a:lnTo>
                <a:lnTo>
                  <a:pt x="1232992" y="2768600"/>
                </a:lnTo>
                <a:close/>
              </a:path>
              <a:path w="2190750" h="2857500">
                <a:moveTo>
                  <a:pt x="1271488" y="2755900"/>
                </a:moveTo>
                <a:lnTo>
                  <a:pt x="1253401" y="2755900"/>
                </a:lnTo>
                <a:lnTo>
                  <a:pt x="1258849" y="2768600"/>
                </a:lnTo>
                <a:lnTo>
                  <a:pt x="1257249" y="2781300"/>
                </a:lnTo>
                <a:lnTo>
                  <a:pt x="1280396" y="2781300"/>
                </a:lnTo>
                <a:lnTo>
                  <a:pt x="1272347" y="2768600"/>
                </a:lnTo>
                <a:lnTo>
                  <a:pt x="1268488" y="2768600"/>
                </a:lnTo>
                <a:lnTo>
                  <a:pt x="1271488" y="2755900"/>
                </a:lnTo>
                <a:close/>
              </a:path>
              <a:path w="2190750" h="2857500">
                <a:moveTo>
                  <a:pt x="1473415" y="2768600"/>
                </a:moveTo>
                <a:lnTo>
                  <a:pt x="1290751" y="2768600"/>
                </a:lnTo>
                <a:lnTo>
                  <a:pt x="1288057" y="2781300"/>
                </a:lnTo>
                <a:lnTo>
                  <a:pt x="1465122" y="2781300"/>
                </a:lnTo>
                <a:lnTo>
                  <a:pt x="1473415" y="2768600"/>
                </a:lnTo>
                <a:close/>
              </a:path>
              <a:path w="2190750" h="2857500">
                <a:moveTo>
                  <a:pt x="918019" y="2768600"/>
                </a:moveTo>
                <a:lnTo>
                  <a:pt x="913180" y="2768600"/>
                </a:lnTo>
                <a:lnTo>
                  <a:pt x="912779" y="2777712"/>
                </a:lnTo>
                <a:lnTo>
                  <a:pt x="918019" y="2768600"/>
                </a:lnTo>
                <a:close/>
              </a:path>
              <a:path w="2190750" h="2857500">
                <a:moveTo>
                  <a:pt x="718692" y="2755900"/>
                </a:moveTo>
                <a:lnTo>
                  <a:pt x="698360" y="2755900"/>
                </a:lnTo>
                <a:lnTo>
                  <a:pt x="707199" y="2768600"/>
                </a:lnTo>
                <a:lnTo>
                  <a:pt x="732904" y="2768600"/>
                </a:lnTo>
                <a:lnTo>
                  <a:pt x="718692" y="2755900"/>
                </a:lnTo>
                <a:close/>
              </a:path>
              <a:path w="2190750" h="2857500">
                <a:moveTo>
                  <a:pt x="745489" y="2755900"/>
                </a:moveTo>
                <a:lnTo>
                  <a:pt x="731824" y="2755900"/>
                </a:lnTo>
                <a:lnTo>
                  <a:pt x="732904" y="2768600"/>
                </a:lnTo>
                <a:lnTo>
                  <a:pt x="755256" y="2768600"/>
                </a:lnTo>
                <a:lnTo>
                  <a:pt x="755211" y="2768268"/>
                </a:lnTo>
                <a:lnTo>
                  <a:pt x="745489" y="2755900"/>
                </a:lnTo>
                <a:close/>
              </a:path>
              <a:path w="2190750" h="2857500">
                <a:moveTo>
                  <a:pt x="755211" y="2768268"/>
                </a:moveTo>
                <a:lnTo>
                  <a:pt x="755256" y="2768600"/>
                </a:lnTo>
                <a:lnTo>
                  <a:pt x="755472" y="2768600"/>
                </a:lnTo>
                <a:lnTo>
                  <a:pt x="755211" y="2768268"/>
                </a:lnTo>
                <a:close/>
              </a:path>
              <a:path w="2190750" h="2857500">
                <a:moveTo>
                  <a:pt x="790346" y="2755900"/>
                </a:moveTo>
                <a:lnTo>
                  <a:pt x="753554" y="2755900"/>
                </a:lnTo>
                <a:lnTo>
                  <a:pt x="755211" y="2768268"/>
                </a:lnTo>
                <a:lnTo>
                  <a:pt x="755472" y="2768600"/>
                </a:lnTo>
                <a:lnTo>
                  <a:pt x="790422" y="2768600"/>
                </a:lnTo>
                <a:lnTo>
                  <a:pt x="790346" y="2755900"/>
                </a:lnTo>
                <a:close/>
              </a:path>
              <a:path w="2190750" h="2857500">
                <a:moveTo>
                  <a:pt x="869899" y="2755900"/>
                </a:moveTo>
                <a:lnTo>
                  <a:pt x="790346" y="2755900"/>
                </a:lnTo>
                <a:lnTo>
                  <a:pt x="794791" y="2768600"/>
                </a:lnTo>
                <a:lnTo>
                  <a:pt x="868299" y="2768600"/>
                </a:lnTo>
                <a:lnTo>
                  <a:pt x="869899" y="2755900"/>
                </a:lnTo>
                <a:close/>
              </a:path>
              <a:path w="2190750" h="2857500">
                <a:moveTo>
                  <a:pt x="905515" y="2755900"/>
                </a:moveTo>
                <a:lnTo>
                  <a:pt x="881189" y="2755900"/>
                </a:lnTo>
                <a:lnTo>
                  <a:pt x="881100" y="2768600"/>
                </a:lnTo>
                <a:lnTo>
                  <a:pt x="910653" y="2768600"/>
                </a:lnTo>
                <a:lnTo>
                  <a:pt x="905515" y="2755900"/>
                </a:lnTo>
                <a:close/>
              </a:path>
              <a:path w="2190750" h="2857500">
                <a:moveTo>
                  <a:pt x="920699" y="2755900"/>
                </a:moveTo>
                <a:lnTo>
                  <a:pt x="917179" y="2755900"/>
                </a:lnTo>
                <a:lnTo>
                  <a:pt x="912838" y="2768600"/>
                </a:lnTo>
                <a:lnTo>
                  <a:pt x="920419" y="2768600"/>
                </a:lnTo>
                <a:lnTo>
                  <a:pt x="920699" y="2755900"/>
                </a:lnTo>
                <a:close/>
              </a:path>
              <a:path w="2190750" h="2857500">
                <a:moveTo>
                  <a:pt x="938428" y="2755900"/>
                </a:moveTo>
                <a:lnTo>
                  <a:pt x="934237" y="2768600"/>
                </a:lnTo>
                <a:lnTo>
                  <a:pt x="938580" y="2768600"/>
                </a:lnTo>
                <a:lnTo>
                  <a:pt x="938428" y="2755900"/>
                </a:lnTo>
                <a:close/>
              </a:path>
              <a:path w="2190750" h="2857500">
                <a:moveTo>
                  <a:pt x="970970" y="2755900"/>
                </a:moveTo>
                <a:lnTo>
                  <a:pt x="938822" y="2755900"/>
                </a:lnTo>
                <a:lnTo>
                  <a:pt x="957643" y="2768600"/>
                </a:lnTo>
                <a:lnTo>
                  <a:pt x="971550" y="2768600"/>
                </a:lnTo>
                <a:lnTo>
                  <a:pt x="970970" y="2755900"/>
                </a:lnTo>
                <a:close/>
              </a:path>
              <a:path w="2190750" h="2857500">
                <a:moveTo>
                  <a:pt x="994117" y="2755900"/>
                </a:moveTo>
                <a:lnTo>
                  <a:pt x="990726" y="2755900"/>
                </a:lnTo>
                <a:lnTo>
                  <a:pt x="983843" y="2768600"/>
                </a:lnTo>
                <a:lnTo>
                  <a:pt x="996899" y="2768600"/>
                </a:lnTo>
                <a:lnTo>
                  <a:pt x="994117" y="2755900"/>
                </a:lnTo>
                <a:close/>
              </a:path>
              <a:path w="2190750" h="2857500">
                <a:moveTo>
                  <a:pt x="1112926" y="2755900"/>
                </a:moveTo>
                <a:lnTo>
                  <a:pt x="1107643" y="2755900"/>
                </a:lnTo>
                <a:lnTo>
                  <a:pt x="1109014" y="2768600"/>
                </a:lnTo>
                <a:lnTo>
                  <a:pt x="1110970" y="2768600"/>
                </a:lnTo>
                <a:lnTo>
                  <a:pt x="1112926" y="2755900"/>
                </a:lnTo>
                <a:close/>
              </a:path>
              <a:path w="2190750" h="2857500">
                <a:moveTo>
                  <a:pt x="1224368" y="2755900"/>
                </a:moveTo>
                <a:lnTo>
                  <a:pt x="1216482" y="2768600"/>
                </a:lnTo>
                <a:lnTo>
                  <a:pt x="1225054" y="2768600"/>
                </a:lnTo>
                <a:lnTo>
                  <a:pt x="1224368" y="2755900"/>
                </a:lnTo>
                <a:close/>
              </a:path>
              <a:path w="2190750" h="2857500">
                <a:moveTo>
                  <a:pt x="1242872" y="2755900"/>
                </a:moveTo>
                <a:lnTo>
                  <a:pt x="1241120" y="2755900"/>
                </a:lnTo>
                <a:lnTo>
                  <a:pt x="1232839" y="2768600"/>
                </a:lnTo>
                <a:lnTo>
                  <a:pt x="1244625" y="2768600"/>
                </a:lnTo>
                <a:lnTo>
                  <a:pt x="1242872" y="2755900"/>
                </a:lnTo>
                <a:close/>
              </a:path>
              <a:path w="2190750" h="2857500">
                <a:moveTo>
                  <a:pt x="1274254" y="2755900"/>
                </a:moveTo>
                <a:lnTo>
                  <a:pt x="1271828" y="2768600"/>
                </a:lnTo>
                <a:lnTo>
                  <a:pt x="1278750" y="2768600"/>
                </a:lnTo>
                <a:lnTo>
                  <a:pt x="1274254" y="2755900"/>
                </a:lnTo>
                <a:close/>
              </a:path>
              <a:path w="2190750" h="2857500">
                <a:moveTo>
                  <a:pt x="1300429" y="2755900"/>
                </a:moveTo>
                <a:lnTo>
                  <a:pt x="1278686" y="2755900"/>
                </a:lnTo>
                <a:lnTo>
                  <a:pt x="1286351" y="2768600"/>
                </a:lnTo>
                <a:lnTo>
                  <a:pt x="1295780" y="2768600"/>
                </a:lnTo>
                <a:lnTo>
                  <a:pt x="1300429" y="2755900"/>
                </a:lnTo>
                <a:close/>
              </a:path>
              <a:path w="2190750" h="2857500">
                <a:moveTo>
                  <a:pt x="1333817" y="2743200"/>
                </a:moveTo>
                <a:lnTo>
                  <a:pt x="1326946" y="2743200"/>
                </a:lnTo>
                <a:lnTo>
                  <a:pt x="1325750" y="2755900"/>
                </a:lnTo>
                <a:lnTo>
                  <a:pt x="1320155" y="2755900"/>
                </a:lnTo>
                <a:lnTo>
                  <a:pt x="1313155" y="2768600"/>
                </a:lnTo>
                <a:lnTo>
                  <a:pt x="1327924" y="2768600"/>
                </a:lnTo>
                <a:lnTo>
                  <a:pt x="1326692" y="2755900"/>
                </a:lnTo>
                <a:lnTo>
                  <a:pt x="1333817" y="2743200"/>
                </a:lnTo>
                <a:close/>
              </a:path>
              <a:path w="2190750" h="2857500">
                <a:moveTo>
                  <a:pt x="1362811" y="2755900"/>
                </a:moveTo>
                <a:lnTo>
                  <a:pt x="1331785" y="2755900"/>
                </a:lnTo>
                <a:lnTo>
                  <a:pt x="1336814" y="2768600"/>
                </a:lnTo>
                <a:lnTo>
                  <a:pt x="1368132" y="2768600"/>
                </a:lnTo>
                <a:lnTo>
                  <a:pt x="1362811" y="2755900"/>
                </a:lnTo>
                <a:close/>
              </a:path>
              <a:path w="2190750" h="2857500">
                <a:moveTo>
                  <a:pt x="1479143" y="2755900"/>
                </a:moveTo>
                <a:lnTo>
                  <a:pt x="1384387" y="2755900"/>
                </a:lnTo>
                <a:lnTo>
                  <a:pt x="1385054" y="2768600"/>
                </a:lnTo>
                <a:lnTo>
                  <a:pt x="1474215" y="2768600"/>
                </a:lnTo>
                <a:lnTo>
                  <a:pt x="1479143" y="2755900"/>
                </a:lnTo>
                <a:close/>
              </a:path>
              <a:path w="2190750" h="2857500">
                <a:moveTo>
                  <a:pt x="674700" y="2743200"/>
                </a:moveTo>
                <a:lnTo>
                  <a:pt x="671664" y="2743200"/>
                </a:lnTo>
                <a:lnTo>
                  <a:pt x="674204" y="2755900"/>
                </a:lnTo>
                <a:lnTo>
                  <a:pt x="674700" y="2743200"/>
                </a:lnTo>
                <a:close/>
              </a:path>
              <a:path w="2190750" h="2857500">
                <a:moveTo>
                  <a:pt x="690320" y="2750681"/>
                </a:moveTo>
                <a:lnTo>
                  <a:pt x="694181" y="2755900"/>
                </a:lnTo>
                <a:lnTo>
                  <a:pt x="694994" y="2755900"/>
                </a:lnTo>
                <a:lnTo>
                  <a:pt x="694877" y="2754374"/>
                </a:lnTo>
                <a:lnTo>
                  <a:pt x="690320" y="2750681"/>
                </a:lnTo>
                <a:close/>
              </a:path>
              <a:path w="2190750" h="2857500">
                <a:moveTo>
                  <a:pt x="704075" y="2743200"/>
                </a:moveTo>
                <a:lnTo>
                  <a:pt x="694020" y="2743200"/>
                </a:lnTo>
                <a:lnTo>
                  <a:pt x="694877" y="2754374"/>
                </a:lnTo>
                <a:lnTo>
                  <a:pt x="696760" y="2755900"/>
                </a:lnTo>
                <a:lnTo>
                  <a:pt x="709472" y="2755900"/>
                </a:lnTo>
                <a:lnTo>
                  <a:pt x="704075" y="2743200"/>
                </a:lnTo>
                <a:close/>
              </a:path>
              <a:path w="2190750" h="2857500">
                <a:moveTo>
                  <a:pt x="780973" y="2743200"/>
                </a:moveTo>
                <a:lnTo>
                  <a:pt x="715986" y="2743200"/>
                </a:lnTo>
                <a:lnTo>
                  <a:pt x="713704" y="2755900"/>
                </a:lnTo>
                <a:lnTo>
                  <a:pt x="784136" y="2755900"/>
                </a:lnTo>
                <a:lnTo>
                  <a:pt x="780973" y="2743200"/>
                </a:lnTo>
                <a:close/>
              </a:path>
              <a:path w="2190750" h="2857500">
                <a:moveTo>
                  <a:pt x="822642" y="2743200"/>
                </a:moveTo>
                <a:lnTo>
                  <a:pt x="789812" y="2743200"/>
                </a:lnTo>
                <a:lnTo>
                  <a:pt x="784136" y="2755900"/>
                </a:lnTo>
                <a:lnTo>
                  <a:pt x="838898" y="2755900"/>
                </a:lnTo>
                <a:lnTo>
                  <a:pt x="822642" y="2743200"/>
                </a:lnTo>
                <a:close/>
              </a:path>
              <a:path w="2190750" h="2857500">
                <a:moveTo>
                  <a:pt x="849536" y="2744391"/>
                </a:moveTo>
                <a:lnTo>
                  <a:pt x="846543" y="2755900"/>
                </a:lnTo>
                <a:lnTo>
                  <a:pt x="854273" y="2755900"/>
                </a:lnTo>
                <a:lnTo>
                  <a:pt x="849536" y="2744391"/>
                </a:lnTo>
                <a:close/>
              </a:path>
              <a:path w="2190750" h="2857500">
                <a:moveTo>
                  <a:pt x="872083" y="2743200"/>
                </a:moveTo>
                <a:lnTo>
                  <a:pt x="865517" y="2743200"/>
                </a:lnTo>
                <a:lnTo>
                  <a:pt x="862404" y="2755900"/>
                </a:lnTo>
                <a:lnTo>
                  <a:pt x="872566" y="2755900"/>
                </a:lnTo>
                <a:lnTo>
                  <a:pt x="872083" y="2743200"/>
                </a:lnTo>
                <a:close/>
              </a:path>
              <a:path w="2190750" h="2857500">
                <a:moveTo>
                  <a:pt x="898220" y="2743200"/>
                </a:moveTo>
                <a:lnTo>
                  <a:pt x="884135" y="2755900"/>
                </a:lnTo>
                <a:lnTo>
                  <a:pt x="896874" y="2755900"/>
                </a:lnTo>
                <a:lnTo>
                  <a:pt x="898220" y="2743200"/>
                </a:lnTo>
                <a:close/>
              </a:path>
              <a:path w="2190750" h="2857500">
                <a:moveTo>
                  <a:pt x="910005" y="2743200"/>
                </a:moveTo>
                <a:lnTo>
                  <a:pt x="902582" y="2743200"/>
                </a:lnTo>
                <a:lnTo>
                  <a:pt x="899108" y="2755900"/>
                </a:lnTo>
                <a:lnTo>
                  <a:pt x="908771" y="2755900"/>
                </a:lnTo>
                <a:lnTo>
                  <a:pt x="910005" y="2743200"/>
                </a:lnTo>
                <a:close/>
              </a:path>
              <a:path w="2190750" h="2857500">
                <a:moveTo>
                  <a:pt x="1356423" y="2743200"/>
                </a:moveTo>
                <a:lnTo>
                  <a:pt x="1333817" y="2743200"/>
                </a:lnTo>
                <a:lnTo>
                  <a:pt x="1340383" y="2755900"/>
                </a:lnTo>
                <a:lnTo>
                  <a:pt x="1352143" y="2755900"/>
                </a:lnTo>
                <a:lnTo>
                  <a:pt x="1356423" y="2743200"/>
                </a:lnTo>
                <a:close/>
              </a:path>
              <a:path w="2190750" h="2857500">
                <a:moveTo>
                  <a:pt x="1521226" y="2743200"/>
                </a:moveTo>
                <a:lnTo>
                  <a:pt x="1367866" y="2743200"/>
                </a:lnTo>
                <a:lnTo>
                  <a:pt x="1354556" y="2755900"/>
                </a:lnTo>
                <a:lnTo>
                  <a:pt x="1504240" y="2755900"/>
                </a:lnTo>
                <a:lnTo>
                  <a:pt x="1521226" y="2743200"/>
                </a:lnTo>
                <a:close/>
              </a:path>
              <a:path w="2190750" h="2857500">
                <a:moveTo>
                  <a:pt x="684783" y="2743200"/>
                </a:moveTo>
                <a:lnTo>
                  <a:pt x="681088" y="2743200"/>
                </a:lnTo>
                <a:lnTo>
                  <a:pt x="690320" y="2750681"/>
                </a:lnTo>
                <a:lnTo>
                  <a:pt x="684783" y="2743200"/>
                </a:lnTo>
                <a:close/>
              </a:path>
              <a:path w="2190750" h="2857500">
                <a:moveTo>
                  <a:pt x="849845" y="2743200"/>
                </a:moveTo>
                <a:lnTo>
                  <a:pt x="849045" y="2743200"/>
                </a:lnTo>
                <a:lnTo>
                  <a:pt x="849536" y="2744391"/>
                </a:lnTo>
                <a:lnTo>
                  <a:pt x="849845" y="2743200"/>
                </a:lnTo>
                <a:close/>
              </a:path>
              <a:path w="2190750" h="2857500">
                <a:moveTo>
                  <a:pt x="655142" y="2730500"/>
                </a:moveTo>
                <a:lnTo>
                  <a:pt x="647379" y="2730500"/>
                </a:lnTo>
                <a:lnTo>
                  <a:pt x="663460" y="2743200"/>
                </a:lnTo>
                <a:lnTo>
                  <a:pt x="665594" y="2743200"/>
                </a:lnTo>
                <a:lnTo>
                  <a:pt x="655142" y="2730500"/>
                </a:lnTo>
                <a:close/>
              </a:path>
              <a:path w="2190750" h="2857500">
                <a:moveTo>
                  <a:pt x="690105" y="2730500"/>
                </a:moveTo>
                <a:lnTo>
                  <a:pt x="661415" y="2730500"/>
                </a:lnTo>
                <a:lnTo>
                  <a:pt x="670407" y="2743200"/>
                </a:lnTo>
                <a:lnTo>
                  <a:pt x="697991" y="2743200"/>
                </a:lnTo>
                <a:lnTo>
                  <a:pt x="690105" y="2730500"/>
                </a:lnTo>
                <a:close/>
              </a:path>
              <a:path w="2190750" h="2857500">
                <a:moveTo>
                  <a:pt x="764009" y="2730500"/>
                </a:moveTo>
                <a:lnTo>
                  <a:pt x="714100" y="2730500"/>
                </a:lnTo>
                <a:lnTo>
                  <a:pt x="718235" y="2743200"/>
                </a:lnTo>
                <a:lnTo>
                  <a:pt x="765428" y="2743200"/>
                </a:lnTo>
                <a:lnTo>
                  <a:pt x="764009" y="2730500"/>
                </a:lnTo>
                <a:close/>
              </a:path>
              <a:path w="2190750" h="2857500">
                <a:moveTo>
                  <a:pt x="783132" y="2730500"/>
                </a:moveTo>
                <a:lnTo>
                  <a:pt x="775700" y="2730500"/>
                </a:lnTo>
                <a:lnTo>
                  <a:pt x="772723" y="2743200"/>
                </a:lnTo>
                <a:lnTo>
                  <a:pt x="785607" y="2743200"/>
                </a:lnTo>
                <a:lnTo>
                  <a:pt x="783132" y="2730500"/>
                </a:lnTo>
                <a:close/>
              </a:path>
              <a:path w="2190750" h="2857500">
                <a:moveTo>
                  <a:pt x="838466" y="2730500"/>
                </a:moveTo>
                <a:lnTo>
                  <a:pt x="794926" y="2730500"/>
                </a:lnTo>
                <a:lnTo>
                  <a:pt x="785607" y="2743200"/>
                </a:lnTo>
                <a:lnTo>
                  <a:pt x="836104" y="2743200"/>
                </a:lnTo>
                <a:lnTo>
                  <a:pt x="838466" y="2730500"/>
                </a:lnTo>
                <a:close/>
              </a:path>
              <a:path w="2190750" h="2857500">
                <a:moveTo>
                  <a:pt x="853274" y="2730500"/>
                </a:moveTo>
                <a:lnTo>
                  <a:pt x="852677" y="2743200"/>
                </a:lnTo>
                <a:lnTo>
                  <a:pt x="857376" y="2743200"/>
                </a:lnTo>
                <a:lnTo>
                  <a:pt x="853274" y="2730500"/>
                </a:lnTo>
                <a:close/>
              </a:path>
              <a:path w="2190750" h="2857500">
                <a:moveTo>
                  <a:pt x="871664" y="2730500"/>
                </a:moveTo>
                <a:lnTo>
                  <a:pt x="866762" y="2743200"/>
                </a:lnTo>
                <a:lnTo>
                  <a:pt x="880795" y="2743200"/>
                </a:lnTo>
                <a:lnTo>
                  <a:pt x="871664" y="2730500"/>
                </a:lnTo>
                <a:close/>
              </a:path>
              <a:path w="2190750" h="2857500">
                <a:moveTo>
                  <a:pt x="1335138" y="2730500"/>
                </a:moveTo>
                <a:lnTo>
                  <a:pt x="1327243" y="2730500"/>
                </a:lnTo>
                <a:lnTo>
                  <a:pt x="1320307" y="2743200"/>
                </a:lnTo>
                <a:lnTo>
                  <a:pt x="1328750" y="2743200"/>
                </a:lnTo>
                <a:lnTo>
                  <a:pt x="1335138" y="2730500"/>
                </a:lnTo>
                <a:close/>
              </a:path>
              <a:path w="2190750" h="2857500">
                <a:moveTo>
                  <a:pt x="1353832" y="2730500"/>
                </a:moveTo>
                <a:lnTo>
                  <a:pt x="1344561" y="2730500"/>
                </a:lnTo>
                <a:lnTo>
                  <a:pt x="1344536" y="2743200"/>
                </a:lnTo>
                <a:lnTo>
                  <a:pt x="1353832" y="2730500"/>
                </a:lnTo>
                <a:close/>
              </a:path>
              <a:path w="2190750" h="2857500">
                <a:moveTo>
                  <a:pt x="1378286" y="2730500"/>
                </a:moveTo>
                <a:lnTo>
                  <a:pt x="1366799" y="2730500"/>
                </a:lnTo>
                <a:lnTo>
                  <a:pt x="1361922" y="2743200"/>
                </a:lnTo>
                <a:lnTo>
                  <a:pt x="1376070" y="2743200"/>
                </a:lnTo>
                <a:lnTo>
                  <a:pt x="1378286" y="2730500"/>
                </a:lnTo>
                <a:close/>
              </a:path>
              <a:path w="2190750" h="2857500">
                <a:moveTo>
                  <a:pt x="1402016" y="2730500"/>
                </a:moveTo>
                <a:lnTo>
                  <a:pt x="1393158" y="2730500"/>
                </a:lnTo>
                <a:lnTo>
                  <a:pt x="1395793" y="2743200"/>
                </a:lnTo>
                <a:lnTo>
                  <a:pt x="1405940" y="2743200"/>
                </a:lnTo>
                <a:lnTo>
                  <a:pt x="1402016" y="2730500"/>
                </a:lnTo>
                <a:close/>
              </a:path>
              <a:path w="2190750" h="2857500">
                <a:moveTo>
                  <a:pt x="1495183" y="2730500"/>
                </a:moveTo>
                <a:lnTo>
                  <a:pt x="1406791" y="2730500"/>
                </a:lnTo>
                <a:lnTo>
                  <a:pt x="1405940" y="2743200"/>
                </a:lnTo>
                <a:lnTo>
                  <a:pt x="1492884" y="2743200"/>
                </a:lnTo>
                <a:lnTo>
                  <a:pt x="1495183" y="2730500"/>
                </a:lnTo>
                <a:close/>
              </a:path>
              <a:path w="2190750" h="2857500">
                <a:moveTo>
                  <a:pt x="1544358" y="2730500"/>
                </a:moveTo>
                <a:lnTo>
                  <a:pt x="1496936" y="2730500"/>
                </a:lnTo>
                <a:lnTo>
                  <a:pt x="1494294" y="2743200"/>
                </a:lnTo>
                <a:lnTo>
                  <a:pt x="1537319" y="2743200"/>
                </a:lnTo>
                <a:lnTo>
                  <a:pt x="1544358" y="2730500"/>
                </a:lnTo>
                <a:close/>
              </a:path>
              <a:path w="2190750" h="2857500">
                <a:moveTo>
                  <a:pt x="1549895" y="2730500"/>
                </a:moveTo>
                <a:lnTo>
                  <a:pt x="1543786" y="2743200"/>
                </a:lnTo>
                <a:lnTo>
                  <a:pt x="1555572" y="2743200"/>
                </a:lnTo>
                <a:lnTo>
                  <a:pt x="1549895" y="2730500"/>
                </a:lnTo>
                <a:close/>
              </a:path>
              <a:path w="2190750" h="2857500">
                <a:moveTo>
                  <a:pt x="639952" y="2717800"/>
                </a:moveTo>
                <a:lnTo>
                  <a:pt x="630286" y="2717800"/>
                </a:lnTo>
                <a:lnTo>
                  <a:pt x="637179" y="2730500"/>
                </a:lnTo>
                <a:lnTo>
                  <a:pt x="647344" y="2730500"/>
                </a:lnTo>
                <a:lnTo>
                  <a:pt x="639952" y="2717800"/>
                </a:lnTo>
                <a:close/>
              </a:path>
              <a:path w="2190750" h="2857500">
                <a:moveTo>
                  <a:pt x="743102" y="2717800"/>
                </a:moveTo>
                <a:lnTo>
                  <a:pt x="654570" y="2717800"/>
                </a:lnTo>
                <a:lnTo>
                  <a:pt x="647344" y="2730500"/>
                </a:lnTo>
                <a:lnTo>
                  <a:pt x="739762" y="2730500"/>
                </a:lnTo>
                <a:lnTo>
                  <a:pt x="743102" y="2717800"/>
                </a:lnTo>
                <a:close/>
              </a:path>
              <a:path w="2190750" h="2857500">
                <a:moveTo>
                  <a:pt x="750608" y="2717800"/>
                </a:moveTo>
                <a:lnTo>
                  <a:pt x="743102" y="2717800"/>
                </a:lnTo>
                <a:lnTo>
                  <a:pt x="752525" y="2730500"/>
                </a:lnTo>
                <a:lnTo>
                  <a:pt x="756818" y="2730500"/>
                </a:lnTo>
                <a:lnTo>
                  <a:pt x="750608" y="2717800"/>
                </a:lnTo>
                <a:close/>
              </a:path>
              <a:path w="2190750" h="2857500">
                <a:moveTo>
                  <a:pt x="768451" y="2717800"/>
                </a:moveTo>
                <a:lnTo>
                  <a:pt x="763562" y="2717800"/>
                </a:lnTo>
                <a:lnTo>
                  <a:pt x="765340" y="2730500"/>
                </a:lnTo>
                <a:lnTo>
                  <a:pt x="768451" y="2717800"/>
                </a:lnTo>
                <a:close/>
              </a:path>
              <a:path w="2190750" h="2857500">
                <a:moveTo>
                  <a:pt x="785355" y="2717800"/>
                </a:moveTo>
                <a:lnTo>
                  <a:pt x="780999" y="2717800"/>
                </a:lnTo>
                <a:lnTo>
                  <a:pt x="781570" y="2730500"/>
                </a:lnTo>
                <a:lnTo>
                  <a:pt x="784961" y="2730500"/>
                </a:lnTo>
                <a:lnTo>
                  <a:pt x="785355" y="2717800"/>
                </a:lnTo>
                <a:close/>
              </a:path>
              <a:path w="2190750" h="2857500">
                <a:moveTo>
                  <a:pt x="809091" y="2717800"/>
                </a:moveTo>
                <a:lnTo>
                  <a:pt x="791997" y="2717800"/>
                </a:lnTo>
                <a:lnTo>
                  <a:pt x="795654" y="2730500"/>
                </a:lnTo>
                <a:lnTo>
                  <a:pt x="805497" y="2730500"/>
                </a:lnTo>
                <a:lnTo>
                  <a:pt x="809091" y="2717800"/>
                </a:lnTo>
                <a:close/>
              </a:path>
              <a:path w="2190750" h="2857500">
                <a:moveTo>
                  <a:pt x="817638" y="2717800"/>
                </a:moveTo>
                <a:lnTo>
                  <a:pt x="811390" y="2717800"/>
                </a:lnTo>
                <a:lnTo>
                  <a:pt x="818210" y="2730500"/>
                </a:lnTo>
                <a:lnTo>
                  <a:pt x="817638" y="2717800"/>
                </a:lnTo>
                <a:close/>
              </a:path>
              <a:path w="2190750" h="2857500">
                <a:moveTo>
                  <a:pt x="1379994" y="2717800"/>
                </a:moveTo>
                <a:lnTo>
                  <a:pt x="1368878" y="2717800"/>
                </a:lnTo>
                <a:lnTo>
                  <a:pt x="1375702" y="2730500"/>
                </a:lnTo>
                <a:lnTo>
                  <a:pt x="1384058" y="2730500"/>
                </a:lnTo>
                <a:lnTo>
                  <a:pt x="1379994" y="2717800"/>
                </a:lnTo>
                <a:close/>
              </a:path>
              <a:path w="2190750" h="2857500">
                <a:moveTo>
                  <a:pt x="1405394" y="2717800"/>
                </a:moveTo>
                <a:lnTo>
                  <a:pt x="1402118" y="2730500"/>
                </a:lnTo>
                <a:lnTo>
                  <a:pt x="1408328" y="2730500"/>
                </a:lnTo>
                <a:lnTo>
                  <a:pt x="1405394" y="2717800"/>
                </a:lnTo>
                <a:close/>
              </a:path>
              <a:path w="2190750" h="2857500">
                <a:moveTo>
                  <a:pt x="1448149" y="2717800"/>
                </a:moveTo>
                <a:lnTo>
                  <a:pt x="1426379" y="2717800"/>
                </a:lnTo>
                <a:lnTo>
                  <a:pt x="1420111" y="2730500"/>
                </a:lnTo>
                <a:lnTo>
                  <a:pt x="1445688" y="2730500"/>
                </a:lnTo>
                <a:lnTo>
                  <a:pt x="1448149" y="2717800"/>
                </a:lnTo>
                <a:close/>
              </a:path>
              <a:path w="2190750" h="2857500">
                <a:moveTo>
                  <a:pt x="1552600" y="2717800"/>
                </a:moveTo>
                <a:lnTo>
                  <a:pt x="1459001" y="2717800"/>
                </a:lnTo>
                <a:lnTo>
                  <a:pt x="1457401" y="2730500"/>
                </a:lnTo>
                <a:lnTo>
                  <a:pt x="1546186" y="2730500"/>
                </a:lnTo>
                <a:lnTo>
                  <a:pt x="1552600" y="2717800"/>
                </a:lnTo>
                <a:close/>
              </a:path>
              <a:path w="2190750" h="2857500">
                <a:moveTo>
                  <a:pt x="617031" y="2705100"/>
                </a:moveTo>
                <a:lnTo>
                  <a:pt x="609218" y="2705100"/>
                </a:lnTo>
                <a:lnTo>
                  <a:pt x="615433" y="2717800"/>
                </a:lnTo>
                <a:lnTo>
                  <a:pt x="617031" y="2705100"/>
                </a:lnTo>
                <a:close/>
              </a:path>
              <a:path w="2190750" h="2857500">
                <a:moveTo>
                  <a:pt x="742772" y="2705100"/>
                </a:moveTo>
                <a:lnTo>
                  <a:pt x="618450" y="2705100"/>
                </a:lnTo>
                <a:lnTo>
                  <a:pt x="624128" y="2717800"/>
                </a:lnTo>
                <a:lnTo>
                  <a:pt x="737082" y="2717800"/>
                </a:lnTo>
                <a:lnTo>
                  <a:pt x="742772" y="2705100"/>
                </a:lnTo>
                <a:close/>
              </a:path>
              <a:path w="2190750" h="2857500">
                <a:moveTo>
                  <a:pt x="757161" y="2705100"/>
                </a:moveTo>
                <a:lnTo>
                  <a:pt x="746137" y="2705100"/>
                </a:lnTo>
                <a:lnTo>
                  <a:pt x="751370" y="2717800"/>
                </a:lnTo>
                <a:lnTo>
                  <a:pt x="758367" y="2717800"/>
                </a:lnTo>
                <a:lnTo>
                  <a:pt x="757161" y="2705100"/>
                </a:lnTo>
                <a:close/>
              </a:path>
              <a:path w="2190750" h="2857500">
                <a:moveTo>
                  <a:pt x="1420660" y="2705100"/>
                </a:moveTo>
                <a:lnTo>
                  <a:pt x="1411071" y="2705100"/>
                </a:lnTo>
                <a:lnTo>
                  <a:pt x="1413255" y="2717800"/>
                </a:lnTo>
                <a:lnTo>
                  <a:pt x="1420660" y="2705100"/>
                </a:lnTo>
                <a:close/>
              </a:path>
              <a:path w="2190750" h="2857500">
                <a:moveTo>
                  <a:pt x="1428622" y="2705100"/>
                </a:moveTo>
                <a:lnTo>
                  <a:pt x="1420736" y="2717800"/>
                </a:lnTo>
                <a:lnTo>
                  <a:pt x="1430451" y="2717800"/>
                </a:lnTo>
                <a:lnTo>
                  <a:pt x="1428622" y="2705100"/>
                </a:lnTo>
                <a:close/>
              </a:path>
              <a:path w="2190750" h="2857500">
                <a:moveTo>
                  <a:pt x="1440601" y="2705100"/>
                </a:moveTo>
                <a:lnTo>
                  <a:pt x="1436033" y="2705100"/>
                </a:lnTo>
                <a:lnTo>
                  <a:pt x="1435696" y="2717800"/>
                </a:lnTo>
                <a:lnTo>
                  <a:pt x="1441513" y="2717800"/>
                </a:lnTo>
                <a:lnTo>
                  <a:pt x="1440601" y="2705100"/>
                </a:lnTo>
                <a:close/>
              </a:path>
              <a:path w="2190750" h="2857500">
                <a:moveTo>
                  <a:pt x="1469097" y="2705100"/>
                </a:moveTo>
                <a:lnTo>
                  <a:pt x="1454338" y="2705100"/>
                </a:lnTo>
                <a:lnTo>
                  <a:pt x="1452233" y="2717800"/>
                </a:lnTo>
                <a:lnTo>
                  <a:pt x="1469758" y="2717800"/>
                </a:lnTo>
                <a:lnTo>
                  <a:pt x="1469097" y="2705100"/>
                </a:lnTo>
                <a:close/>
              </a:path>
              <a:path w="2190750" h="2857500">
                <a:moveTo>
                  <a:pt x="1514589" y="2705100"/>
                </a:moveTo>
                <a:lnTo>
                  <a:pt x="1476857" y="2705100"/>
                </a:lnTo>
                <a:lnTo>
                  <a:pt x="1479092" y="2717800"/>
                </a:lnTo>
                <a:lnTo>
                  <a:pt x="1512849" y="2717800"/>
                </a:lnTo>
                <a:lnTo>
                  <a:pt x="1514589" y="2705100"/>
                </a:lnTo>
                <a:close/>
              </a:path>
              <a:path w="2190750" h="2857500">
                <a:moveTo>
                  <a:pt x="1572802" y="2705100"/>
                </a:moveTo>
                <a:lnTo>
                  <a:pt x="1530121" y="2705100"/>
                </a:lnTo>
                <a:lnTo>
                  <a:pt x="1524050" y="2717800"/>
                </a:lnTo>
                <a:lnTo>
                  <a:pt x="1567459" y="2717800"/>
                </a:lnTo>
                <a:lnTo>
                  <a:pt x="1572802" y="2705100"/>
                </a:lnTo>
                <a:close/>
              </a:path>
              <a:path w="2190750" h="2857500">
                <a:moveTo>
                  <a:pt x="718832" y="2692400"/>
                </a:moveTo>
                <a:lnTo>
                  <a:pt x="601344" y="2692400"/>
                </a:lnTo>
                <a:lnTo>
                  <a:pt x="602678" y="2705100"/>
                </a:lnTo>
                <a:lnTo>
                  <a:pt x="725703" y="2705100"/>
                </a:lnTo>
                <a:lnTo>
                  <a:pt x="718832" y="2692400"/>
                </a:lnTo>
                <a:close/>
              </a:path>
              <a:path w="2190750" h="2857500">
                <a:moveTo>
                  <a:pt x="742899" y="2692400"/>
                </a:moveTo>
                <a:lnTo>
                  <a:pt x="731735" y="2692400"/>
                </a:lnTo>
                <a:lnTo>
                  <a:pt x="736193" y="2705100"/>
                </a:lnTo>
                <a:lnTo>
                  <a:pt x="745108" y="2705100"/>
                </a:lnTo>
                <a:lnTo>
                  <a:pt x="742899" y="2692400"/>
                </a:lnTo>
                <a:close/>
              </a:path>
              <a:path w="2190750" h="2857500">
                <a:moveTo>
                  <a:pt x="751141" y="2692400"/>
                </a:moveTo>
                <a:lnTo>
                  <a:pt x="748918" y="2692400"/>
                </a:lnTo>
                <a:lnTo>
                  <a:pt x="746759" y="2705100"/>
                </a:lnTo>
                <a:lnTo>
                  <a:pt x="750608" y="2705100"/>
                </a:lnTo>
                <a:lnTo>
                  <a:pt x="751141" y="2692400"/>
                </a:lnTo>
                <a:close/>
              </a:path>
              <a:path w="2190750" h="2857500">
                <a:moveTo>
                  <a:pt x="1414678" y="2692400"/>
                </a:moveTo>
                <a:lnTo>
                  <a:pt x="1408442" y="2705100"/>
                </a:lnTo>
                <a:lnTo>
                  <a:pt x="1416532" y="2705100"/>
                </a:lnTo>
                <a:lnTo>
                  <a:pt x="1417234" y="2700948"/>
                </a:lnTo>
                <a:lnTo>
                  <a:pt x="1414678" y="2692400"/>
                </a:lnTo>
                <a:close/>
              </a:path>
              <a:path w="2190750" h="2857500">
                <a:moveTo>
                  <a:pt x="1417234" y="2700948"/>
                </a:moveTo>
                <a:lnTo>
                  <a:pt x="1416532" y="2705100"/>
                </a:lnTo>
                <a:lnTo>
                  <a:pt x="1417405" y="2701521"/>
                </a:lnTo>
                <a:lnTo>
                  <a:pt x="1417234" y="2700948"/>
                </a:lnTo>
                <a:close/>
              </a:path>
              <a:path w="2190750" h="2857500">
                <a:moveTo>
                  <a:pt x="1417405" y="2701521"/>
                </a:moveTo>
                <a:lnTo>
                  <a:pt x="1416532" y="2705100"/>
                </a:lnTo>
                <a:lnTo>
                  <a:pt x="1418475" y="2705100"/>
                </a:lnTo>
                <a:lnTo>
                  <a:pt x="1417405" y="2701521"/>
                </a:lnTo>
                <a:close/>
              </a:path>
              <a:path w="2190750" h="2857500">
                <a:moveTo>
                  <a:pt x="1454007" y="2692400"/>
                </a:moveTo>
                <a:lnTo>
                  <a:pt x="1428013" y="2692400"/>
                </a:lnTo>
                <a:lnTo>
                  <a:pt x="1426921" y="2705100"/>
                </a:lnTo>
                <a:lnTo>
                  <a:pt x="1446866" y="2705100"/>
                </a:lnTo>
                <a:lnTo>
                  <a:pt x="1454007" y="2692400"/>
                </a:lnTo>
                <a:close/>
              </a:path>
              <a:path w="2190750" h="2857500">
                <a:moveTo>
                  <a:pt x="1475129" y="2680415"/>
                </a:moveTo>
                <a:lnTo>
                  <a:pt x="1467991" y="2691262"/>
                </a:lnTo>
                <a:lnTo>
                  <a:pt x="1468907" y="2692400"/>
                </a:lnTo>
                <a:lnTo>
                  <a:pt x="1454007" y="2692400"/>
                </a:lnTo>
                <a:lnTo>
                  <a:pt x="1455724" y="2705100"/>
                </a:lnTo>
                <a:lnTo>
                  <a:pt x="1470253" y="2705100"/>
                </a:lnTo>
                <a:lnTo>
                  <a:pt x="1471769" y="2692400"/>
                </a:lnTo>
                <a:lnTo>
                  <a:pt x="1475129" y="2680415"/>
                </a:lnTo>
                <a:close/>
              </a:path>
              <a:path w="2190750" h="2857500">
                <a:moveTo>
                  <a:pt x="1479719" y="2692400"/>
                </a:moveTo>
                <a:lnTo>
                  <a:pt x="1475759" y="2692400"/>
                </a:lnTo>
                <a:lnTo>
                  <a:pt x="1472122" y="2705100"/>
                </a:lnTo>
                <a:lnTo>
                  <a:pt x="1482559" y="2705100"/>
                </a:lnTo>
                <a:lnTo>
                  <a:pt x="1479719" y="2692400"/>
                </a:lnTo>
                <a:close/>
              </a:path>
              <a:path w="2190750" h="2857500">
                <a:moveTo>
                  <a:pt x="1492122" y="2692400"/>
                </a:moveTo>
                <a:lnTo>
                  <a:pt x="1487169" y="2692400"/>
                </a:lnTo>
                <a:lnTo>
                  <a:pt x="1483436" y="2705100"/>
                </a:lnTo>
                <a:lnTo>
                  <a:pt x="1492122" y="2692400"/>
                </a:lnTo>
                <a:close/>
              </a:path>
              <a:path w="2190750" h="2857500">
                <a:moveTo>
                  <a:pt x="1593824" y="2692400"/>
                </a:moveTo>
                <a:lnTo>
                  <a:pt x="1495374" y="2692400"/>
                </a:lnTo>
                <a:lnTo>
                  <a:pt x="1498841" y="2705100"/>
                </a:lnTo>
                <a:lnTo>
                  <a:pt x="1591030" y="2705100"/>
                </a:lnTo>
                <a:lnTo>
                  <a:pt x="1593824" y="2692400"/>
                </a:lnTo>
                <a:close/>
              </a:path>
              <a:path w="2190750" h="2857500">
                <a:moveTo>
                  <a:pt x="1598662" y="2700976"/>
                </a:moveTo>
                <a:lnTo>
                  <a:pt x="1595627" y="2705100"/>
                </a:lnTo>
                <a:lnTo>
                  <a:pt x="1596897" y="2705100"/>
                </a:lnTo>
                <a:lnTo>
                  <a:pt x="1598662" y="2700976"/>
                </a:lnTo>
                <a:close/>
              </a:path>
              <a:path w="2190750" h="2857500">
                <a:moveTo>
                  <a:pt x="1419631" y="2692400"/>
                </a:moveTo>
                <a:lnTo>
                  <a:pt x="1418678" y="2692400"/>
                </a:lnTo>
                <a:lnTo>
                  <a:pt x="1417234" y="2700948"/>
                </a:lnTo>
                <a:lnTo>
                  <a:pt x="1417405" y="2701521"/>
                </a:lnTo>
                <a:lnTo>
                  <a:pt x="1419631" y="2692400"/>
                </a:lnTo>
                <a:close/>
              </a:path>
              <a:path w="2190750" h="2857500">
                <a:moveTo>
                  <a:pt x="1604975" y="2692400"/>
                </a:moveTo>
                <a:lnTo>
                  <a:pt x="1602333" y="2692400"/>
                </a:lnTo>
                <a:lnTo>
                  <a:pt x="1598662" y="2700976"/>
                </a:lnTo>
                <a:lnTo>
                  <a:pt x="1604975" y="2692400"/>
                </a:lnTo>
                <a:close/>
              </a:path>
              <a:path w="2190750" h="2857500">
                <a:moveTo>
                  <a:pt x="655281" y="2679700"/>
                </a:moveTo>
                <a:lnTo>
                  <a:pt x="602729" y="2679700"/>
                </a:lnTo>
                <a:lnTo>
                  <a:pt x="599465" y="2692400"/>
                </a:lnTo>
                <a:lnTo>
                  <a:pt x="657542" y="2692400"/>
                </a:lnTo>
                <a:lnTo>
                  <a:pt x="655281" y="2679700"/>
                </a:lnTo>
                <a:close/>
              </a:path>
              <a:path w="2190750" h="2857500">
                <a:moveTo>
                  <a:pt x="685277" y="2679700"/>
                </a:moveTo>
                <a:lnTo>
                  <a:pt x="665594" y="2679700"/>
                </a:lnTo>
                <a:lnTo>
                  <a:pt x="666089" y="2692400"/>
                </a:lnTo>
                <a:lnTo>
                  <a:pt x="689051" y="2692400"/>
                </a:lnTo>
                <a:lnTo>
                  <a:pt x="685277" y="2679700"/>
                </a:lnTo>
                <a:close/>
              </a:path>
              <a:path w="2190750" h="2857500">
                <a:moveTo>
                  <a:pt x="699325" y="2679700"/>
                </a:moveTo>
                <a:lnTo>
                  <a:pt x="690626" y="2679700"/>
                </a:lnTo>
                <a:lnTo>
                  <a:pt x="694423" y="2692400"/>
                </a:lnTo>
                <a:lnTo>
                  <a:pt x="697166" y="2692400"/>
                </a:lnTo>
                <a:lnTo>
                  <a:pt x="699325" y="2679700"/>
                </a:lnTo>
                <a:close/>
              </a:path>
              <a:path w="2190750" h="2857500">
                <a:moveTo>
                  <a:pt x="716026" y="2679700"/>
                </a:moveTo>
                <a:lnTo>
                  <a:pt x="701179" y="2679700"/>
                </a:lnTo>
                <a:lnTo>
                  <a:pt x="707339" y="2692400"/>
                </a:lnTo>
                <a:lnTo>
                  <a:pt x="726884" y="2692400"/>
                </a:lnTo>
                <a:lnTo>
                  <a:pt x="716026" y="2679700"/>
                </a:lnTo>
                <a:close/>
              </a:path>
              <a:path w="2190750" h="2857500">
                <a:moveTo>
                  <a:pt x="730805" y="2679700"/>
                </a:moveTo>
                <a:lnTo>
                  <a:pt x="726173" y="2679700"/>
                </a:lnTo>
                <a:lnTo>
                  <a:pt x="726884" y="2692400"/>
                </a:lnTo>
                <a:lnTo>
                  <a:pt x="736544" y="2692400"/>
                </a:lnTo>
                <a:lnTo>
                  <a:pt x="730805" y="2679700"/>
                </a:lnTo>
                <a:close/>
              </a:path>
              <a:path w="2190750" h="2857500">
                <a:moveTo>
                  <a:pt x="1458683" y="2679700"/>
                </a:moveTo>
                <a:lnTo>
                  <a:pt x="1452714" y="2679700"/>
                </a:lnTo>
                <a:lnTo>
                  <a:pt x="1452270" y="2692400"/>
                </a:lnTo>
                <a:lnTo>
                  <a:pt x="1467243" y="2692400"/>
                </a:lnTo>
                <a:lnTo>
                  <a:pt x="1467991" y="2691262"/>
                </a:lnTo>
                <a:lnTo>
                  <a:pt x="1458683" y="2679700"/>
                </a:lnTo>
                <a:close/>
              </a:path>
              <a:path w="2190750" h="2857500">
                <a:moveTo>
                  <a:pt x="1467991" y="2691262"/>
                </a:moveTo>
                <a:lnTo>
                  <a:pt x="1467243" y="2692400"/>
                </a:lnTo>
                <a:lnTo>
                  <a:pt x="1468907" y="2692400"/>
                </a:lnTo>
                <a:lnTo>
                  <a:pt x="1467991" y="2691262"/>
                </a:lnTo>
                <a:close/>
              </a:path>
              <a:path w="2190750" h="2857500">
                <a:moveTo>
                  <a:pt x="1497012" y="2679700"/>
                </a:moveTo>
                <a:lnTo>
                  <a:pt x="1490560" y="2679700"/>
                </a:lnTo>
                <a:lnTo>
                  <a:pt x="1490332" y="2692400"/>
                </a:lnTo>
                <a:lnTo>
                  <a:pt x="1496796" y="2692400"/>
                </a:lnTo>
                <a:lnTo>
                  <a:pt x="1497012" y="2679700"/>
                </a:lnTo>
                <a:close/>
              </a:path>
              <a:path w="2190750" h="2857500">
                <a:moveTo>
                  <a:pt x="1596339" y="2679700"/>
                </a:moveTo>
                <a:lnTo>
                  <a:pt x="1509120" y="2679700"/>
                </a:lnTo>
                <a:lnTo>
                  <a:pt x="1503446" y="2692400"/>
                </a:lnTo>
                <a:lnTo>
                  <a:pt x="1593850" y="2692400"/>
                </a:lnTo>
                <a:lnTo>
                  <a:pt x="1596339" y="2679700"/>
                </a:lnTo>
                <a:close/>
              </a:path>
              <a:path w="2190750" h="2857500">
                <a:moveTo>
                  <a:pt x="1617205" y="2667000"/>
                </a:moveTo>
                <a:lnTo>
                  <a:pt x="1512820" y="2667000"/>
                </a:lnTo>
                <a:lnTo>
                  <a:pt x="1506829" y="2679700"/>
                </a:lnTo>
                <a:lnTo>
                  <a:pt x="1605038" y="2679700"/>
                </a:lnTo>
                <a:lnTo>
                  <a:pt x="1600923" y="2692400"/>
                </a:lnTo>
                <a:lnTo>
                  <a:pt x="1606702" y="2692400"/>
                </a:lnTo>
                <a:lnTo>
                  <a:pt x="1608086" y="2679700"/>
                </a:lnTo>
                <a:lnTo>
                  <a:pt x="1617205" y="2667000"/>
                </a:lnTo>
                <a:close/>
              </a:path>
              <a:path w="2190750" h="2857500">
                <a:moveTo>
                  <a:pt x="1475600" y="2679700"/>
                </a:moveTo>
                <a:lnTo>
                  <a:pt x="1475330" y="2679700"/>
                </a:lnTo>
                <a:lnTo>
                  <a:pt x="1475129" y="2680415"/>
                </a:lnTo>
                <a:lnTo>
                  <a:pt x="1475600" y="2679700"/>
                </a:lnTo>
                <a:close/>
              </a:path>
              <a:path w="2190750" h="2857500">
                <a:moveTo>
                  <a:pt x="603554" y="2667000"/>
                </a:moveTo>
                <a:lnTo>
                  <a:pt x="561052" y="2667000"/>
                </a:lnTo>
                <a:lnTo>
                  <a:pt x="565570" y="2679700"/>
                </a:lnTo>
                <a:lnTo>
                  <a:pt x="603059" y="2679700"/>
                </a:lnTo>
                <a:lnTo>
                  <a:pt x="603554" y="2667000"/>
                </a:lnTo>
                <a:close/>
              </a:path>
              <a:path w="2190750" h="2857500">
                <a:moveTo>
                  <a:pt x="609106" y="2667000"/>
                </a:moveTo>
                <a:lnTo>
                  <a:pt x="603554" y="2667000"/>
                </a:lnTo>
                <a:lnTo>
                  <a:pt x="603059" y="2679700"/>
                </a:lnTo>
                <a:lnTo>
                  <a:pt x="608155" y="2679700"/>
                </a:lnTo>
                <a:lnTo>
                  <a:pt x="609106" y="2667000"/>
                </a:lnTo>
                <a:close/>
              </a:path>
              <a:path w="2190750" h="2857500">
                <a:moveTo>
                  <a:pt x="663892" y="2667000"/>
                </a:moveTo>
                <a:lnTo>
                  <a:pt x="609106" y="2667000"/>
                </a:lnTo>
                <a:lnTo>
                  <a:pt x="608155" y="2679700"/>
                </a:lnTo>
                <a:lnTo>
                  <a:pt x="668828" y="2679700"/>
                </a:lnTo>
                <a:lnTo>
                  <a:pt x="663892" y="2667000"/>
                </a:lnTo>
                <a:close/>
              </a:path>
              <a:path w="2190750" h="2857500">
                <a:moveTo>
                  <a:pt x="698322" y="2667000"/>
                </a:moveTo>
                <a:lnTo>
                  <a:pt x="678044" y="2667000"/>
                </a:lnTo>
                <a:lnTo>
                  <a:pt x="674369" y="2679700"/>
                </a:lnTo>
                <a:lnTo>
                  <a:pt x="693937" y="2679700"/>
                </a:lnTo>
                <a:lnTo>
                  <a:pt x="698322" y="2667000"/>
                </a:lnTo>
                <a:close/>
              </a:path>
              <a:path w="2190750" h="2857500">
                <a:moveTo>
                  <a:pt x="707326" y="2667000"/>
                </a:moveTo>
                <a:lnTo>
                  <a:pt x="706183" y="2667000"/>
                </a:lnTo>
                <a:lnTo>
                  <a:pt x="710793" y="2679700"/>
                </a:lnTo>
                <a:lnTo>
                  <a:pt x="719842" y="2679700"/>
                </a:lnTo>
                <a:lnTo>
                  <a:pt x="707326" y="2667000"/>
                </a:lnTo>
                <a:close/>
              </a:path>
              <a:path w="2190750" h="2857500">
                <a:moveTo>
                  <a:pt x="1483664" y="2667000"/>
                </a:moveTo>
                <a:lnTo>
                  <a:pt x="1483093" y="2679700"/>
                </a:lnTo>
                <a:lnTo>
                  <a:pt x="1491526" y="2679700"/>
                </a:lnTo>
                <a:lnTo>
                  <a:pt x="1483664" y="2667000"/>
                </a:lnTo>
                <a:close/>
              </a:path>
              <a:path w="2190750" h="2857500">
                <a:moveTo>
                  <a:pt x="1509649" y="2667000"/>
                </a:moveTo>
                <a:lnTo>
                  <a:pt x="1494561" y="2667000"/>
                </a:lnTo>
                <a:lnTo>
                  <a:pt x="1497672" y="2679700"/>
                </a:lnTo>
                <a:lnTo>
                  <a:pt x="1503197" y="2679700"/>
                </a:lnTo>
                <a:lnTo>
                  <a:pt x="1509649" y="2667000"/>
                </a:lnTo>
                <a:close/>
              </a:path>
              <a:path w="2190750" h="2857500">
                <a:moveTo>
                  <a:pt x="607771" y="2654300"/>
                </a:moveTo>
                <a:lnTo>
                  <a:pt x="560363" y="2654300"/>
                </a:lnTo>
                <a:lnTo>
                  <a:pt x="560133" y="2667000"/>
                </a:lnTo>
                <a:lnTo>
                  <a:pt x="602183" y="2667000"/>
                </a:lnTo>
                <a:lnTo>
                  <a:pt x="607771" y="2654300"/>
                </a:lnTo>
                <a:close/>
              </a:path>
              <a:path w="2190750" h="2857500">
                <a:moveTo>
                  <a:pt x="614972" y="2654300"/>
                </a:moveTo>
                <a:lnTo>
                  <a:pt x="607771" y="2654300"/>
                </a:lnTo>
                <a:lnTo>
                  <a:pt x="602183" y="2667000"/>
                </a:lnTo>
                <a:lnTo>
                  <a:pt x="611657" y="2667000"/>
                </a:lnTo>
                <a:lnTo>
                  <a:pt x="614972" y="2654300"/>
                </a:lnTo>
                <a:close/>
              </a:path>
              <a:path w="2190750" h="2857500">
                <a:moveTo>
                  <a:pt x="676606" y="2654300"/>
                </a:moveTo>
                <a:lnTo>
                  <a:pt x="614972" y="2654300"/>
                </a:lnTo>
                <a:lnTo>
                  <a:pt x="611657" y="2667000"/>
                </a:lnTo>
                <a:lnTo>
                  <a:pt x="683537" y="2667000"/>
                </a:lnTo>
                <a:lnTo>
                  <a:pt x="676606" y="2654300"/>
                </a:lnTo>
                <a:close/>
              </a:path>
              <a:path w="2190750" h="2857500">
                <a:moveTo>
                  <a:pt x="696556" y="2654300"/>
                </a:moveTo>
                <a:lnTo>
                  <a:pt x="691908" y="2667000"/>
                </a:lnTo>
                <a:lnTo>
                  <a:pt x="704519" y="2667000"/>
                </a:lnTo>
                <a:lnTo>
                  <a:pt x="696556" y="2654300"/>
                </a:lnTo>
                <a:close/>
              </a:path>
              <a:path w="2190750" h="2857500">
                <a:moveTo>
                  <a:pt x="1510588" y="2654300"/>
                </a:moveTo>
                <a:lnTo>
                  <a:pt x="1499768" y="2654300"/>
                </a:lnTo>
                <a:lnTo>
                  <a:pt x="1500009" y="2667000"/>
                </a:lnTo>
                <a:lnTo>
                  <a:pt x="1510588" y="2654300"/>
                </a:lnTo>
                <a:close/>
              </a:path>
              <a:path w="2190750" h="2857500">
                <a:moveTo>
                  <a:pt x="1528381" y="2654300"/>
                </a:moveTo>
                <a:lnTo>
                  <a:pt x="1511452" y="2654300"/>
                </a:lnTo>
                <a:lnTo>
                  <a:pt x="1511705" y="2667000"/>
                </a:lnTo>
                <a:lnTo>
                  <a:pt x="1527721" y="2667000"/>
                </a:lnTo>
                <a:lnTo>
                  <a:pt x="1528381" y="2654300"/>
                </a:lnTo>
                <a:close/>
              </a:path>
              <a:path w="2190750" h="2857500">
                <a:moveTo>
                  <a:pt x="1542580" y="2654300"/>
                </a:moveTo>
                <a:lnTo>
                  <a:pt x="1538389" y="2654300"/>
                </a:lnTo>
                <a:lnTo>
                  <a:pt x="1535874" y="2667000"/>
                </a:lnTo>
                <a:lnTo>
                  <a:pt x="1544281" y="2667000"/>
                </a:lnTo>
                <a:lnTo>
                  <a:pt x="1542580" y="2654300"/>
                </a:lnTo>
                <a:close/>
              </a:path>
              <a:path w="2190750" h="2857500">
                <a:moveTo>
                  <a:pt x="1619923" y="2654300"/>
                </a:moveTo>
                <a:lnTo>
                  <a:pt x="1551381" y="2654300"/>
                </a:lnTo>
                <a:lnTo>
                  <a:pt x="1553311" y="2667000"/>
                </a:lnTo>
                <a:lnTo>
                  <a:pt x="1615605" y="2667000"/>
                </a:lnTo>
                <a:lnTo>
                  <a:pt x="1619923" y="2654300"/>
                </a:lnTo>
                <a:close/>
              </a:path>
              <a:path w="2190750" h="2857500">
                <a:moveTo>
                  <a:pt x="1637690" y="2654300"/>
                </a:moveTo>
                <a:lnTo>
                  <a:pt x="1619923" y="2654300"/>
                </a:lnTo>
                <a:lnTo>
                  <a:pt x="1622996" y="2667000"/>
                </a:lnTo>
                <a:lnTo>
                  <a:pt x="1638388" y="2667000"/>
                </a:lnTo>
                <a:lnTo>
                  <a:pt x="1637690" y="2654300"/>
                </a:lnTo>
                <a:close/>
              </a:path>
              <a:path w="2190750" h="2857500">
                <a:moveTo>
                  <a:pt x="1654340" y="2654300"/>
                </a:moveTo>
                <a:lnTo>
                  <a:pt x="1639951" y="2654300"/>
                </a:lnTo>
                <a:lnTo>
                  <a:pt x="1638388" y="2667000"/>
                </a:lnTo>
                <a:lnTo>
                  <a:pt x="1647649" y="2667000"/>
                </a:lnTo>
                <a:lnTo>
                  <a:pt x="1654340" y="2654300"/>
                </a:lnTo>
                <a:close/>
              </a:path>
              <a:path w="2190750" h="2857500">
                <a:moveTo>
                  <a:pt x="615920" y="2628900"/>
                </a:moveTo>
                <a:lnTo>
                  <a:pt x="526084" y="2628900"/>
                </a:lnTo>
                <a:lnTo>
                  <a:pt x="533018" y="2641600"/>
                </a:lnTo>
                <a:lnTo>
                  <a:pt x="517131" y="2641600"/>
                </a:lnTo>
                <a:lnTo>
                  <a:pt x="526948" y="2654300"/>
                </a:lnTo>
                <a:lnTo>
                  <a:pt x="614197" y="2654300"/>
                </a:lnTo>
                <a:lnTo>
                  <a:pt x="621449" y="2642770"/>
                </a:lnTo>
                <a:lnTo>
                  <a:pt x="621037" y="2641600"/>
                </a:lnTo>
                <a:lnTo>
                  <a:pt x="615920" y="2628900"/>
                </a:lnTo>
                <a:close/>
              </a:path>
              <a:path w="2190750" h="2857500">
                <a:moveTo>
                  <a:pt x="621449" y="2642770"/>
                </a:moveTo>
                <a:lnTo>
                  <a:pt x="614197" y="2654300"/>
                </a:lnTo>
                <a:lnTo>
                  <a:pt x="625500" y="2654300"/>
                </a:lnTo>
                <a:lnTo>
                  <a:pt x="621449" y="2642770"/>
                </a:lnTo>
                <a:close/>
              </a:path>
              <a:path w="2190750" h="2857500">
                <a:moveTo>
                  <a:pt x="660069" y="2641600"/>
                </a:moveTo>
                <a:lnTo>
                  <a:pt x="622185" y="2641600"/>
                </a:lnTo>
                <a:lnTo>
                  <a:pt x="621449" y="2642770"/>
                </a:lnTo>
                <a:lnTo>
                  <a:pt x="625500" y="2654300"/>
                </a:lnTo>
                <a:lnTo>
                  <a:pt x="650862" y="2654300"/>
                </a:lnTo>
                <a:lnTo>
                  <a:pt x="660069" y="2641600"/>
                </a:lnTo>
                <a:close/>
              </a:path>
              <a:path w="2190750" h="2857500">
                <a:moveTo>
                  <a:pt x="1514995" y="2641600"/>
                </a:moveTo>
                <a:lnTo>
                  <a:pt x="1510525" y="2641600"/>
                </a:lnTo>
                <a:lnTo>
                  <a:pt x="1506854" y="2654300"/>
                </a:lnTo>
                <a:lnTo>
                  <a:pt x="1514995" y="2641600"/>
                </a:lnTo>
                <a:close/>
              </a:path>
              <a:path w="2190750" h="2857500">
                <a:moveTo>
                  <a:pt x="1524520" y="2644370"/>
                </a:moveTo>
                <a:lnTo>
                  <a:pt x="1520291" y="2654300"/>
                </a:lnTo>
                <a:lnTo>
                  <a:pt x="1528889" y="2654300"/>
                </a:lnTo>
                <a:lnTo>
                  <a:pt x="1524520" y="2644370"/>
                </a:lnTo>
                <a:close/>
              </a:path>
              <a:path w="2190750" h="2857500">
                <a:moveTo>
                  <a:pt x="1537538" y="2641600"/>
                </a:moveTo>
                <a:lnTo>
                  <a:pt x="1533283" y="2641600"/>
                </a:lnTo>
                <a:lnTo>
                  <a:pt x="1528889" y="2654300"/>
                </a:lnTo>
                <a:lnTo>
                  <a:pt x="1533169" y="2654300"/>
                </a:lnTo>
                <a:lnTo>
                  <a:pt x="1537538" y="2641600"/>
                </a:lnTo>
                <a:close/>
              </a:path>
              <a:path w="2190750" h="2857500">
                <a:moveTo>
                  <a:pt x="1551851" y="2641600"/>
                </a:moveTo>
                <a:lnTo>
                  <a:pt x="1549615" y="2641600"/>
                </a:lnTo>
                <a:lnTo>
                  <a:pt x="1538236" y="2654300"/>
                </a:lnTo>
                <a:lnTo>
                  <a:pt x="1553756" y="2654300"/>
                </a:lnTo>
                <a:lnTo>
                  <a:pt x="1551851" y="2641600"/>
                </a:lnTo>
                <a:close/>
              </a:path>
              <a:path w="2190750" h="2857500">
                <a:moveTo>
                  <a:pt x="1578470" y="2641600"/>
                </a:moveTo>
                <a:lnTo>
                  <a:pt x="1566621" y="2641600"/>
                </a:lnTo>
                <a:lnTo>
                  <a:pt x="1564855" y="2654300"/>
                </a:lnTo>
                <a:lnTo>
                  <a:pt x="1578787" y="2654300"/>
                </a:lnTo>
                <a:lnTo>
                  <a:pt x="1578470" y="2641600"/>
                </a:lnTo>
                <a:close/>
              </a:path>
              <a:path w="2190750" h="2857500">
                <a:moveTo>
                  <a:pt x="1661286" y="2641600"/>
                </a:moveTo>
                <a:lnTo>
                  <a:pt x="1585772" y="2641600"/>
                </a:lnTo>
                <a:lnTo>
                  <a:pt x="1583790" y="2654300"/>
                </a:lnTo>
                <a:lnTo>
                  <a:pt x="1659744" y="2654300"/>
                </a:lnTo>
                <a:lnTo>
                  <a:pt x="1661286" y="2641600"/>
                </a:lnTo>
                <a:close/>
              </a:path>
              <a:path w="2190750" h="2857500">
                <a:moveTo>
                  <a:pt x="1525700" y="2641600"/>
                </a:moveTo>
                <a:lnTo>
                  <a:pt x="1523301" y="2641600"/>
                </a:lnTo>
                <a:lnTo>
                  <a:pt x="1524520" y="2644370"/>
                </a:lnTo>
                <a:lnTo>
                  <a:pt x="1525700" y="2641600"/>
                </a:lnTo>
                <a:close/>
              </a:path>
              <a:path w="2190750" h="2857500">
                <a:moveTo>
                  <a:pt x="519518" y="2628900"/>
                </a:moveTo>
                <a:lnTo>
                  <a:pt x="516915" y="2641600"/>
                </a:lnTo>
                <a:lnTo>
                  <a:pt x="533018" y="2641600"/>
                </a:lnTo>
                <a:lnTo>
                  <a:pt x="519518" y="2628900"/>
                </a:lnTo>
                <a:close/>
              </a:path>
              <a:path w="2190750" h="2857500">
                <a:moveTo>
                  <a:pt x="628648" y="2631899"/>
                </a:moveTo>
                <a:lnTo>
                  <a:pt x="632752" y="2641600"/>
                </a:lnTo>
                <a:lnTo>
                  <a:pt x="633983" y="2641600"/>
                </a:lnTo>
                <a:lnTo>
                  <a:pt x="628648" y="2631899"/>
                </a:lnTo>
                <a:close/>
              </a:path>
              <a:path w="2190750" h="2857500">
                <a:moveTo>
                  <a:pt x="640888" y="2628900"/>
                </a:moveTo>
                <a:lnTo>
                  <a:pt x="630237" y="2628900"/>
                </a:lnTo>
                <a:lnTo>
                  <a:pt x="635266" y="2641600"/>
                </a:lnTo>
                <a:lnTo>
                  <a:pt x="640249" y="2641600"/>
                </a:lnTo>
                <a:lnTo>
                  <a:pt x="640888" y="2628900"/>
                </a:lnTo>
                <a:close/>
              </a:path>
              <a:path w="2190750" h="2857500">
                <a:moveTo>
                  <a:pt x="657593" y="2628900"/>
                </a:moveTo>
                <a:lnTo>
                  <a:pt x="645756" y="2628900"/>
                </a:lnTo>
                <a:lnTo>
                  <a:pt x="653110" y="2641600"/>
                </a:lnTo>
                <a:lnTo>
                  <a:pt x="657593" y="2628900"/>
                </a:lnTo>
                <a:close/>
              </a:path>
              <a:path w="2190750" h="2857500">
                <a:moveTo>
                  <a:pt x="1553019" y="2628900"/>
                </a:moveTo>
                <a:lnTo>
                  <a:pt x="1548764" y="2628900"/>
                </a:lnTo>
                <a:lnTo>
                  <a:pt x="1553756" y="2641600"/>
                </a:lnTo>
                <a:lnTo>
                  <a:pt x="1553019" y="2628900"/>
                </a:lnTo>
                <a:close/>
              </a:path>
              <a:path w="2190750" h="2857500">
                <a:moveTo>
                  <a:pt x="1570400" y="2628900"/>
                </a:moveTo>
                <a:lnTo>
                  <a:pt x="1562722" y="2628900"/>
                </a:lnTo>
                <a:lnTo>
                  <a:pt x="1560073" y="2641600"/>
                </a:lnTo>
                <a:lnTo>
                  <a:pt x="1572336" y="2641600"/>
                </a:lnTo>
                <a:lnTo>
                  <a:pt x="1570400" y="2628900"/>
                </a:lnTo>
                <a:close/>
              </a:path>
              <a:path w="2190750" h="2857500">
                <a:moveTo>
                  <a:pt x="1668907" y="2616200"/>
                </a:moveTo>
                <a:lnTo>
                  <a:pt x="1580692" y="2616200"/>
                </a:lnTo>
                <a:lnTo>
                  <a:pt x="1578320" y="2628900"/>
                </a:lnTo>
                <a:lnTo>
                  <a:pt x="1572336" y="2641600"/>
                </a:lnTo>
                <a:lnTo>
                  <a:pt x="1652116" y="2641600"/>
                </a:lnTo>
                <a:lnTo>
                  <a:pt x="1650073" y="2628900"/>
                </a:lnTo>
                <a:lnTo>
                  <a:pt x="1657261" y="2628900"/>
                </a:lnTo>
                <a:lnTo>
                  <a:pt x="1668907" y="2616200"/>
                </a:lnTo>
                <a:close/>
              </a:path>
              <a:path w="2190750" h="2857500">
                <a:moveTo>
                  <a:pt x="1665871" y="2628900"/>
                </a:moveTo>
                <a:lnTo>
                  <a:pt x="1659686" y="2628900"/>
                </a:lnTo>
                <a:lnTo>
                  <a:pt x="1657553" y="2641600"/>
                </a:lnTo>
                <a:lnTo>
                  <a:pt x="1665871" y="2628900"/>
                </a:lnTo>
                <a:close/>
              </a:path>
              <a:path w="2190750" h="2857500">
                <a:moveTo>
                  <a:pt x="1697291" y="2616200"/>
                </a:moveTo>
                <a:lnTo>
                  <a:pt x="1668907" y="2616200"/>
                </a:lnTo>
                <a:lnTo>
                  <a:pt x="1669580" y="2631899"/>
                </a:lnTo>
                <a:lnTo>
                  <a:pt x="1669973" y="2641600"/>
                </a:lnTo>
                <a:lnTo>
                  <a:pt x="1681505" y="2628900"/>
                </a:lnTo>
                <a:lnTo>
                  <a:pt x="1683791" y="2628900"/>
                </a:lnTo>
                <a:lnTo>
                  <a:pt x="1697291" y="2616200"/>
                </a:lnTo>
                <a:close/>
              </a:path>
              <a:path w="2190750" h="2857500">
                <a:moveTo>
                  <a:pt x="627379" y="2628900"/>
                </a:moveTo>
                <a:lnTo>
                  <a:pt x="626999" y="2628900"/>
                </a:lnTo>
                <a:lnTo>
                  <a:pt x="628648" y="2631899"/>
                </a:lnTo>
                <a:lnTo>
                  <a:pt x="627379" y="2628900"/>
                </a:lnTo>
                <a:close/>
              </a:path>
              <a:path w="2190750" h="2857500">
                <a:moveTo>
                  <a:pt x="478294" y="2616200"/>
                </a:moveTo>
                <a:lnTo>
                  <a:pt x="475818" y="2616200"/>
                </a:lnTo>
                <a:lnTo>
                  <a:pt x="477253" y="2628900"/>
                </a:lnTo>
                <a:lnTo>
                  <a:pt x="478294" y="2616200"/>
                </a:lnTo>
                <a:close/>
              </a:path>
              <a:path w="2190750" h="2857500">
                <a:moveTo>
                  <a:pt x="614721" y="2616200"/>
                </a:moveTo>
                <a:lnTo>
                  <a:pt x="487097" y="2616200"/>
                </a:lnTo>
                <a:lnTo>
                  <a:pt x="494350" y="2628900"/>
                </a:lnTo>
                <a:lnTo>
                  <a:pt x="614514" y="2628900"/>
                </a:lnTo>
                <a:lnTo>
                  <a:pt x="614721" y="2616200"/>
                </a:lnTo>
                <a:close/>
              </a:path>
              <a:path w="2190750" h="2857500">
                <a:moveTo>
                  <a:pt x="1578622" y="2616200"/>
                </a:moveTo>
                <a:lnTo>
                  <a:pt x="1572183" y="2616200"/>
                </a:lnTo>
                <a:lnTo>
                  <a:pt x="1566087" y="2628900"/>
                </a:lnTo>
                <a:lnTo>
                  <a:pt x="1572552" y="2628900"/>
                </a:lnTo>
                <a:lnTo>
                  <a:pt x="1578622" y="2616200"/>
                </a:lnTo>
                <a:close/>
              </a:path>
              <a:path w="2190750" h="2857500">
                <a:moveTo>
                  <a:pt x="1704428" y="2616200"/>
                </a:moveTo>
                <a:lnTo>
                  <a:pt x="1697380" y="2616200"/>
                </a:lnTo>
                <a:lnTo>
                  <a:pt x="1705508" y="2628900"/>
                </a:lnTo>
                <a:lnTo>
                  <a:pt x="1704428" y="2616200"/>
                </a:lnTo>
                <a:close/>
              </a:path>
              <a:path w="2190750" h="2857500">
                <a:moveTo>
                  <a:pt x="1715160" y="2616200"/>
                </a:moveTo>
                <a:lnTo>
                  <a:pt x="1708759" y="2616200"/>
                </a:lnTo>
                <a:lnTo>
                  <a:pt x="1708492" y="2628900"/>
                </a:lnTo>
                <a:lnTo>
                  <a:pt x="1715160" y="2616200"/>
                </a:lnTo>
                <a:close/>
              </a:path>
              <a:path w="2190750" h="2857500">
                <a:moveTo>
                  <a:pt x="536665" y="2565400"/>
                </a:moveTo>
                <a:lnTo>
                  <a:pt x="488441" y="2565400"/>
                </a:lnTo>
                <a:lnTo>
                  <a:pt x="487946" y="2578100"/>
                </a:lnTo>
                <a:lnTo>
                  <a:pt x="454962" y="2578100"/>
                </a:lnTo>
                <a:lnTo>
                  <a:pt x="460476" y="2590800"/>
                </a:lnTo>
                <a:lnTo>
                  <a:pt x="473430" y="2603500"/>
                </a:lnTo>
                <a:lnTo>
                  <a:pt x="470458" y="2616200"/>
                </a:lnTo>
                <a:lnTo>
                  <a:pt x="499001" y="2616200"/>
                </a:lnTo>
                <a:lnTo>
                  <a:pt x="500697" y="2603500"/>
                </a:lnTo>
                <a:lnTo>
                  <a:pt x="543966" y="2603500"/>
                </a:lnTo>
                <a:lnTo>
                  <a:pt x="543966" y="2590800"/>
                </a:lnTo>
                <a:lnTo>
                  <a:pt x="552974" y="2590800"/>
                </a:lnTo>
                <a:lnTo>
                  <a:pt x="543637" y="2578100"/>
                </a:lnTo>
                <a:lnTo>
                  <a:pt x="536665" y="2565400"/>
                </a:lnTo>
                <a:close/>
              </a:path>
              <a:path w="2190750" h="2857500">
                <a:moveTo>
                  <a:pt x="583779" y="2603500"/>
                </a:moveTo>
                <a:lnTo>
                  <a:pt x="508038" y="2603500"/>
                </a:lnTo>
                <a:lnTo>
                  <a:pt x="509168" y="2616200"/>
                </a:lnTo>
                <a:lnTo>
                  <a:pt x="590828" y="2616200"/>
                </a:lnTo>
                <a:lnTo>
                  <a:pt x="583779" y="2603500"/>
                </a:lnTo>
                <a:close/>
              </a:path>
              <a:path w="2190750" h="2857500">
                <a:moveTo>
                  <a:pt x="605448" y="2605783"/>
                </a:moveTo>
                <a:lnTo>
                  <a:pt x="606094" y="2616200"/>
                </a:lnTo>
                <a:lnTo>
                  <a:pt x="611251" y="2616200"/>
                </a:lnTo>
                <a:lnTo>
                  <a:pt x="605448" y="2605783"/>
                </a:lnTo>
                <a:close/>
              </a:path>
              <a:path w="2190750" h="2857500">
                <a:moveTo>
                  <a:pt x="1575765" y="2603500"/>
                </a:moveTo>
                <a:lnTo>
                  <a:pt x="1574418" y="2603500"/>
                </a:lnTo>
                <a:lnTo>
                  <a:pt x="1572666" y="2616200"/>
                </a:lnTo>
                <a:lnTo>
                  <a:pt x="1574685" y="2616200"/>
                </a:lnTo>
                <a:lnTo>
                  <a:pt x="1575765" y="2603500"/>
                </a:lnTo>
                <a:close/>
              </a:path>
              <a:path w="2190750" h="2857500">
                <a:moveTo>
                  <a:pt x="1586382" y="2603500"/>
                </a:moveTo>
                <a:lnTo>
                  <a:pt x="1582398" y="2616200"/>
                </a:lnTo>
                <a:lnTo>
                  <a:pt x="1587629" y="2616200"/>
                </a:lnTo>
                <a:lnTo>
                  <a:pt x="1586382" y="2603500"/>
                </a:lnTo>
                <a:close/>
              </a:path>
              <a:path w="2190750" h="2857500">
                <a:moveTo>
                  <a:pt x="1599717" y="2603500"/>
                </a:moveTo>
                <a:lnTo>
                  <a:pt x="1593837" y="2603500"/>
                </a:lnTo>
                <a:lnTo>
                  <a:pt x="1594408" y="2616200"/>
                </a:lnTo>
                <a:lnTo>
                  <a:pt x="1597482" y="2616200"/>
                </a:lnTo>
                <a:lnTo>
                  <a:pt x="1599717" y="2603500"/>
                </a:lnTo>
                <a:close/>
              </a:path>
              <a:path w="2190750" h="2857500">
                <a:moveTo>
                  <a:pt x="1626450" y="2603500"/>
                </a:moveTo>
                <a:lnTo>
                  <a:pt x="1610344" y="2603500"/>
                </a:lnTo>
                <a:lnTo>
                  <a:pt x="1600590" y="2616200"/>
                </a:lnTo>
                <a:lnTo>
                  <a:pt x="1625015" y="2616200"/>
                </a:lnTo>
                <a:lnTo>
                  <a:pt x="1626450" y="2603500"/>
                </a:lnTo>
                <a:close/>
              </a:path>
              <a:path w="2190750" h="2857500">
                <a:moveTo>
                  <a:pt x="1664258" y="2603500"/>
                </a:moveTo>
                <a:lnTo>
                  <a:pt x="1629968" y="2603500"/>
                </a:lnTo>
                <a:lnTo>
                  <a:pt x="1625015" y="2616200"/>
                </a:lnTo>
                <a:lnTo>
                  <a:pt x="1662798" y="2616200"/>
                </a:lnTo>
                <a:lnTo>
                  <a:pt x="1664258" y="2603500"/>
                </a:lnTo>
                <a:close/>
              </a:path>
              <a:path w="2190750" h="2857500">
                <a:moveTo>
                  <a:pt x="1709467" y="2603500"/>
                </a:moveTo>
                <a:lnTo>
                  <a:pt x="1667865" y="2603500"/>
                </a:lnTo>
                <a:lnTo>
                  <a:pt x="1662798" y="2616200"/>
                </a:lnTo>
                <a:lnTo>
                  <a:pt x="1704619" y="2616200"/>
                </a:lnTo>
                <a:lnTo>
                  <a:pt x="1709467" y="2603500"/>
                </a:lnTo>
                <a:close/>
              </a:path>
              <a:path w="2190750" h="2857500">
                <a:moveTo>
                  <a:pt x="605307" y="2603500"/>
                </a:moveTo>
                <a:lnTo>
                  <a:pt x="604177" y="2603500"/>
                </a:lnTo>
                <a:lnTo>
                  <a:pt x="605448" y="2605783"/>
                </a:lnTo>
                <a:lnTo>
                  <a:pt x="605307" y="2603500"/>
                </a:lnTo>
                <a:close/>
              </a:path>
              <a:path w="2190750" h="2857500">
                <a:moveTo>
                  <a:pt x="581380" y="2590800"/>
                </a:moveTo>
                <a:lnTo>
                  <a:pt x="547065" y="2590800"/>
                </a:lnTo>
                <a:lnTo>
                  <a:pt x="559333" y="2603500"/>
                </a:lnTo>
                <a:lnTo>
                  <a:pt x="568388" y="2603500"/>
                </a:lnTo>
                <a:lnTo>
                  <a:pt x="581380" y="2590800"/>
                </a:lnTo>
                <a:close/>
              </a:path>
              <a:path w="2190750" h="2857500">
                <a:moveTo>
                  <a:pt x="587882" y="2590800"/>
                </a:moveTo>
                <a:lnTo>
                  <a:pt x="587717" y="2590800"/>
                </a:lnTo>
                <a:lnTo>
                  <a:pt x="587971" y="2603500"/>
                </a:lnTo>
                <a:lnTo>
                  <a:pt x="596252" y="2603500"/>
                </a:lnTo>
                <a:lnTo>
                  <a:pt x="587882" y="2590800"/>
                </a:lnTo>
                <a:close/>
              </a:path>
              <a:path w="2190750" h="2857500">
                <a:moveTo>
                  <a:pt x="1598006" y="2590800"/>
                </a:moveTo>
                <a:lnTo>
                  <a:pt x="1594526" y="2590800"/>
                </a:lnTo>
                <a:lnTo>
                  <a:pt x="1589773" y="2603500"/>
                </a:lnTo>
                <a:lnTo>
                  <a:pt x="1597727" y="2603500"/>
                </a:lnTo>
                <a:lnTo>
                  <a:pt x="1598006" y="2590800"/>
                </a:lnTo>
                <a:close/>
              </a:path>
              <a:path w="2190750" h="2857500">
                <a:moveTo>
                  <a:pt x="1666684" y="2590800"/>
                </a:moveTo>
                <a:lnTo>
                  <a:pt x="1612341" y="2590800"/>
                </a:lnTo>
                <a:lnTo>
                  <a:pt x="1603997" y="2603500"/>
                </a:lnTo>
                <a:lnTo>
                  <a:pt x="1651368" y="2603500"/>
                </a:lnTo>
                <a:lnTo>
                  <a:pt x="1666684" y="2590800"/>
                </a:lnTo>
                <a:close/>
              </a:path>
              <a:path w="2190750" h="2857500">
                <a:moveTo>
                  <a:pt x="1703193" y="2590800"/>
                </a:moveTo>
                <a:lnTo>
                  <a:pt x="1667268" y="2590800"/>
                </a:lnTo>
                <a:lnTo>
                  <a:pt x="1665490" y="2603500"/>
                </a:lnTo>
                <a:lnTo>
                  <a:pt x="1711218" y="2603500"/>
                </a:lnTo>
                <a:lnTo>
                  <a:pt x="1703193" y="2590800"/>
                </a:lnTo>
                <a:close/>
              </a:path>
              <a:path w="2190750" h="2857500">
                <a:moveTo>
                  <a:pt x="1728692" y="2590800"/>
                </a:moveTo>
                <a:lnTo>
                  <a:pt x="1715515" y="2590800"/>
                </a:lnTo>
                <a:lnTo>
                  <a:pt x="1711218" y="2603500"/>
                </a:lnTo>
                <a:lnTo>
                  <a:pt x="1719987" y="2603500"/>
                </a:lnTo>
                <a:lnTo>
                  <a:pt x="1728692" y="2590800"/>
                </a:lnTo>
                <a:close/>
              </a:path>
              <a:path w="2190750" h="2857500">
                <a:moveTo>
                  <a:pt x="559511" y="2578100"/>
                </a:moveTo>
                <a:lnTo>
                  <a:pt x="551014" y="2578100"/>
                </a:lnTo>
                <a:lnTo>
                  <a:pt x="557390" y="2590800"/>
                </a:lnTo>
                <a:lnTo>
                  <a:pt x="559511" y="2578100"/>
                </a:lnTo>
                <a:close/>
              </a:path>
              <a:path w="2190750" h="2857500">
                <a:moveTo>
                  <a:pt x="578344" y="2578100"/>
                </a:moveTo>
                <a:lnTo>
                  <a:pt x="572322" y="2590800"/>
                </a:lnTo>
                <a:lnTo>
                  <a:pt x="581253" y="2590800"/>
                </a:lnTo>
                <a:lnTo>
                  <a:pt x="578344" y="2578100"/>
                </a:lnTo>
                <a:close/>
              </a:path>
              <a:path w="2190750" h="2857500">
                <a:moveTo>
                  <a:pt x="1625523" y="2578100"/>
                </a:moveTo>
                <a:lnTo>
                  <a:pt x="1613598" y="2578100"/>
                </a:lnTo>
                <a:lnTo>
                  <a:pt x="1619465" y="2590800"/>
                </a:lnTo>
                <a:lnTo>
                  <a:pt x="1623821" y="2590800"/>
                </a:lnTo>
                <a:lnTo>
                  <a:pt x="1625523" y="2578100"/>
                </a:lnTo>
                <a:close/>
              </a:path>
              <a:path w="2190750" h="2857500">
                <a:moveTo>
                  <a:pt x="1632953" y="2565400"/>
                </a:moveTo>
                <a:lnTo>
                  <a:pt x="1626336" y="2578100"/>
                </a:lnTo>
                <a:lnTo>
                  <a:pt x="1628955" y="2578100"/>
                </a:lnTo>
                <a:lnTo>
                  <a:pt x="1632298" y="2590800"/>
                </a:lnTo>
                <a:lnTo>
                  <a:pt x="1640712" y="2590800"/>
                </a:lnTo>
                <a:lnTo>
                  <a:pt x="1632953" y="2565400"/>
                </a:lnTo>
                <a:close/>
              </a:path>
              <a:path w="2190750" h="2857500">
                <a:moveTo>
                  <a:pt x="1729054" y="2565400"/>
                </a:moveTo>
                <a:lnTo>
                  <a:pt x="1665998" y="2565400"/>
                </a:lnTo>
                <a:lnTo>
                  <a:pt x="1664017" y="2578100"/>
                </a:lnTo>
                <a:lnTo>
                  <a:pt x="1641648" y="2578100"/>
                </a:lnTo>
                <a:lnTo>
                  <a:pt x="1640712" y="2590800"/>
                </a:lnTo>
                <a:lnTo>
                  <a:pt x="1722005" y="2590800"/>
                </a:lnTo>
                <a:lnTo>
                  <a:pt x="1724215" y="2578100"/>
                </a:lnTo>
                <a:lnTo>
                  <a:pt x="1729054" y="2565400"/>
                </a:lnTo>
                <a:close/>
              </a:path>
              <a:path w="2190750" h="2857500">
                <a:moveTo>
                  <a:pt x="457314" y="2565400"/>
                </a:moveTo>
                <a:lnTo>
                  <a:pt x="450519" y="2565400"/>
                </a:lnTo>
                <a:lnTo>
                  <a:pt x="455663" y="2578100"/>
                </a:lnTo>
                <a:lnTo>
                  <a:pt x="456653" y="2578100"/>
                </a:lnTo>
                <a:lnTo>
                  <a:pt x="457314" y="2565400"/>
                </a:lnTo>
                <a:close/>
              </a:path>
              <a:path w="2190750" h="2857500">
                <a:moveTo>
                  <a:pt x="487540" y="2552700"/>
                </a:moveTo>
                <a:lnTo>
                  <a:pt x="453971" y="2552700"/>
                </a:lnTo>
                <a:lnTo>
                  <a:pt x="463867" y="2565400"/>
                </a:lnTo>
                <a:lnTo>
                  <a:pt x="471138" y="2578100"/>
                </a:lnTo>
                <a:lnTo>
                  <a:pt x="483031" y="2578100"/>
                </a:lnTo>
                <a:lnTo>
                  <a:pt x="479742" y="2565400"/>
                </a:lnTo>
                <a:lnTo>
                  <a:pt x="483374" y="2565400"/>
                </a:lnTo>
                <a:lnTo>
                  <a:pt x="487540" y="2552700"/>
                </a:lnTo>
                <a:close/>
              </a:path>
              <a:path w="2190750" h="2857500">
                <a:moveTo>
                  <a:pt x="563524" y="2565400"/>
                </a:moveTo>
                <a:lnTo>
                  <a:pt x="550075" y="2565400"/>
                </a:lnTo>
                <a:lnTo>
                  <a:pt x="558330" y="2578100"/>
                </a:lnTo>
                <a:lnTo>
                  <a:pt x="566585" y="2578100"/>
                </a:lnTo>
                <a:lnTo>
                  <a:pt x="563524" y="2565400"/>
                </a:lnTo>
                <a:close/>
              </a:path>
              <a:path w="2190750" h="2857500">
                <a:moveTo>
                  <a:pt x="1616659" y="2565400"/>
                </a:moveTo>
                <a:lnTo>
                  <a:pt x="1614919" y="2578100"/>
                </a:lnTo>
                <a:lnTo>
                  <a:pt x="1626336" y="2578100"/>
                </a:lnTo>
                <a:lnTo>
                  <a:pt x="1616659" y="2565400"/>
                </a:lnTo>
                <a:close/>
              </a:path>
              <a:path w="2190750" h="2857500">
                <a:moveTo>
                  <a:pt x="1658569" y="2565400"/>
                </a:moveTo>
                <a:lnTo>
                  <a:pt x="1653120" y="2565400"/>
                </a:lnTo>
                <a:lnTo>
                  <a:pt x="1651257" y="2578100"/>
                </a:lnTo>
                <a:lnTo>
                  <a:pt x="1657972" y="2578100"/>
                </a:lnTo>
                <a:lnTo>
                  <a:pt x="1658569" y="2565400"/>
                </a:lnTo>
                <a:close/>
              </a:path>
              <a:path w="2190750" h="2857500">
                <a:moveTo>
                  <a:pt x="1753476" y="2565400"/>
                </a:moveTo>
                <a:lnTo>
                  <a:pt x="1736826" y="2565400"/>
                </a:lnTo>
                <a:lnTo>
                  <a:pt x="1733689" y="2578100"/>
                </a:lnTo>
                <a:lnTo>
                  <a:pt x="1752345" y="2578100"/>
                </a:lnTo>
                <a:lnTo>
                  <a:pt x="1753476" y="2565400"/>
                </a:lnTo>
                <a:close/>
              </a:path>
              <a:path w="2190750" h="2857500">
                <a:moveTo>
                  <a:pt x="453971" y="2552700"/>
                </a:moveTo>
                <a:lnTo>
                  <a:pt x="423942" y="2552700"/>
                </a:lnTo>
                <a:lnTo>
                  <a:pt x="431041" y="2565400"/>
                </a:lnTo>
                <a:lnTo>
                  <a:pt x="448783" y="2565400"/>
                </a:lnTo>
                <a:lnTo>
                  <a:pt x="453971" y="2552700"/>
                </a:lnTo>
                <a:close/>
              </a:path>
              <a:path w="2190750" h="2857500">
                <a:moveTo>
                  <a:pt x="535961" y="2552700"/>
                </a:moveTo>
                <a:lnTo>
                  <a:pt x="491223" y="2552700"/>
                </a:lnTo>
                <a:lnTo>
                  <a:pt x="500875" y="2565400"/>
                </a:lnTo>
                <a:lnTo>
                  <a:pt x="536714" y="2565400"/>
                </a:lnTo>
                <a:lnTo>
                  <a:pt x="536781" y="2554344"/>
                </a:lnTo>
                <a:lnTo>
                  <a:pt x="535961" y="2552700"/>
                </a:lnTo>
                <a:close/>
              </a:path>
              <a:path w="2190750" h="2857500">
                <a:moveTo>
                  <a:pt x="540499" y="2552700"/>
                </a:moveTo>
                <a:lnTo>
                  <a:pt x="536790" y="2552700"/>
                </a:lnTo>
                <a:lnTo>
                  <a:pt x="536781" y="2554344"/>
                </a:lnTo>
                <a:lnTo>
                  <a:pt x="542289" y="2565400"/>
                </a:lnTo>
                <a:lnTo>
                  <a:pt x="540499" y="2552700"/>
                </a:lnTo>
                <a:close/>
              </a:path>
              <a:path w="2190750" h="2857500">
                <a:moveTo>
                  <a:pt x="1647736" y="2552700"/>
                </a:moveTo>
                <a:lnTo>
                  <a:pt x="1641398" y="2552700"/>
                </a:lnTo>
                <a:lnTo>
                  <a:pt x="1635239" y="2565400"/>
                </a:lnTo>
                <a:lnTo>
                  <a:pt x="1646288" y="2565400"/>
                </a:lnTo>
                <a:lnTo>
                  <a:pt x="1647736" y="2552700"/>
                </a:lnTo>
                <a:close/>
              </a:path>
              <a:path w="2190750" h="2857500">
                <a:moveTo>
                  <a:pt x="1742439" y="2552700"/>
                </a:moveTo>
                <a:lnTo>
                  <a:pt x="1654089" y="2552700"/>
                </a:lnTo>
                <a:lnTo>
                  <a:pt x="1652607" y="2565400"/>
                </a:lnTo>
                <a:lnTo>
                  <a:pt x="1739734" y="2565400"/>
                </a:lnTo>
                <a:lnTo>
                  <a:pt x="1742439" y="2552700"/>
                </a:lnTo>
                <a:close/>
              </a:path>
              <a:path w="2190750" h="2857500">
                <a:moveTo>
                  <a:pt x="1752493" y="2540000"/>
                </a:moveTo>
                <a:lnTo>
                  <a:pt x="1707032" y="2540000"/>
                </a:lnTo>
                <a:lnTo>
                  <a:pt x="1701977" y="2552700"/>
                </a:lnTo>
                <a:lnTo>
                  <a:pt x="1744217" y="2552700"/>
                </a:lnTo>
                <a:lnTo>
                  <a:pt x="1739734" y="2565400"/>
                </a:lnTo>
                <a:lnTo>
                  <a:pt x="1755724" y="2565400"/>
                </a:lnTo>
                <a:lnTo>
                  <a:pt x="1753450" y="2552700"/>
                </a:lnTo>
                <a:lnTo>
                  <a:pt x="1752493" y="2540000"/>
                </a:lnTo>
                <a:close/>
              </a:path>
              <a:path w="2190750" h="2857500">
                <a:moveTo>
                  <a:pt x="405930" y="2540000"/>
                </a:moveTo>
                <a:lnTo>
                  <a:pt x="403136" y="2540000"/>
                </a:lnTo>
                <a:lnTo>
                  <a:pt x="405866" y="2552700"/>
                </a:lnTo>
                <a:lnTo>
                  <a:pt x="405930" y="2540000"/>
                </a:lnTo>
                <a:close/>
              </a:path>
              <a:path w="2190750" h="2857500">
                <a:moveTo>
                  <a:pt x="504340" y="2540000"/>
                </a:moveTo>
                <a:lnTo>
                  <a:pt x="414997" y="2540000"/>
                </a:lnTo>
                <a:lnTo>
                  <a:pt x="413753" y="2552700"/>
                </a:lnTo>
                <a:lnTo>
                  <a:pt x="512834" y="2552700"/>
                </a:lnTo>
                <a:lnTo>
                  <a:pt x="504340" y="2540000"/>
                </a:lnTo>
                <a:close/>
              </a:path>
              <a:path w="2190750" h="2857500">
                <a:moveTo>
                  <a:pt x="532028" y="2540000"/>
                </a:moveTo>
                <a:lnTo>
                  <a:pt x="522401" y="2540000"/>
                </a:lnTo>
                <a:lnTo>
                  <a:pt x="524890" y="2552700"/>
                </a:lnTo>
                <a:lnTo>
                  <a:pt x="537616" y="2552700"/>
                </a:lnTo>
                <a:lnTo>
                  <a:pt x="532028" y="2540000"/>
                </a:lnTo>
                <a:close/>
              </a:path>
              <a:path w="2190750" h="2857500">
                <a:moveTo>
                  <a:pt x="1787029" y="2514600"/>
                </a:moveTo>
                <a:lnTo>
                  <a:pt x="1775320" y="2514600"/>
                </a:lnTo>
                <a:lnTo>
                  <a:pt x="1770392" y="2527300"/>
                </a:lnTo>
                <a:lnTo>
                  <a:pt x="1697266" y="2527300"/>
                </a:lnTo>
                <a:lnTo>
                  <a:pt x="1695340" y="2540000"/>
                </a:lnTo>
                <a:lnTo>
                  <a:pt x="1684131" y="2552700"/>
                </a:lnTo>
                <a:lnTo>
                  <a:pt x="1698625" y="2552700"/>
                </a:lnTo>
                <a:lnTo>
                  <a:pt x="1705990" y="2540000"/>
                </a:lnTo>
                <a:lnTo>
                  <a:pt x="1783940" y="2540000"/>
                </a:lnTo>
                <a:lnTo>
                  <a:pt x="1787392" y="2527300"/>
                </a:lnTo>
                <a:lnTo>
                  <a:pt x="1787029" y="2514600"/>
                </a:lnTo>
                <a:close/>
              </a:path>
              <a:path w="2190750" h="2857500">
                <a:moveTo>
                  <a:pt x="467412" y="2501900"/>
                </a:moveTo>
                <a:lnTo>
                  <a:pt x="396608" y="2501900"/>
                </a:lnTo>
                <a:lnTo>
                  <a:pt x="396773" y="2514600"/>
                </a:lnTo>
                <a:lnTo>
                  <a:pt x="403453" y="2514600"/>
                </a:lnTo>
                <a:lnTo>
                  <a:pt x="414146" y="2527300"/>
                </a:lnTo>
                <a:lnTo>
                  <a:pt x="414693" y="2540000"/>
                </a:lnTo>
                <a:lnTo>
                  <a:pt x="422160" y="2540000"/>
                </a:lnTo>
                <a:lnTo>
                  <a:pt x="419379" y="2527300"/>
                </a:lnTo>
                <a:lnTo>
                  <a:pt x="479699" y="2527300"/>
                </a:lnTo>
                <a:lnTo>
                  <a:pt x="473360" y="2514600"/>
                </a:lnTo>
                <a:lnTo>
                  <a:pt x="467412" y="2501900"/>
                </a:lnTo>
                <a:close/>
              </a:path>
              <a:path w="2190750" h="2857500">
                <a:moveTo>
                  <a:pt x="473455" y="2527300"/>
                </a:moveTo>
                <a:lnTo>
                  <a:pt x="422668" y="2527300"/>
                </a:lnTo>
                <a:lnTo>
                  <a:pt x="422160" y="2540000"/>
                </a:lnTo>
                <a:lnTo>
                  <a:pt x="476542" y="2540000"/>
                </a:lnTo>
                <a:lnTo>
                  <a:pt x="473455" y="2527300"/>
                </a:lnTo>
                <a:close/>
              </a:path>
              <a:path w="2190750" h="2857500">
                <a:moveTo>
                  <a:pt x="489286" y="2527300"/>
                </a:moveTo>
                <a:lnTo>
                  <a:pt x="482015" y="2527300"/>
                </a:lnTo>
                <a:lnTo>
                  <a:pt x="481444" y="2540000"/>
                </a:lnTo>
                <a:lnTo>
                  <a:pt x="492496" y="2540000"/>
                </a:lnTo>
                <a:lnTo>
                  <a:pt x="489286" y="2527300"/>
                </a:lnTo>
                <a:close/>
              </a:path>
              <a:path w="2190750" h="2857500">
                <a:moveTo>
                  <a:pt x="512483" y="2527300"/>
                </a:moveTo>
                <a:lnTo>
                  <a:pt x="502721" y="2527300"/>
                </a:lnTo>
                <a:lnTo>
                  <a:pt x="500495" y="2540000"/>
                </a:lnTo>
                <a:lnTo>
                  <a:pt x="516293" y="2540000"/>
                </a:lnTo>
                <a:lnTo>
                  <a:pt x="512483" y="2527300"/>
                </a:lnTo>
                <a:close/>
              </a:path>
              <a:path w="2190750" h="2857500">
                <a:moveTo>
                  <a:pt x="1677365" y="2527300"/>
                </a:moveTo>
                <a:lnTo>
                  <a:pt x="1674190" y="2527300"/>
                </a:lnTo>
                <a:lnTo>
                  <a:pt x="1666620" y="2540000"/>
                </a:lnTo>
                <a:lnTo>
                  <a:pt x="1671307" y="2540000"/>
                </a:lnTo>
                <a:lnTo>
                  <a:pt x="1677365" y="2527300"/>
                </a:lnTo>
                <a:close/>
              </a:path>
              <a:path w="2190750" h="2857500">
                <a:moveTo>
                  <a:pt x="1688083" y="2527300"/>
                </a:moveTo>
                <a:lnTo>
                  <a:pt x="1684235" y="2527300"/>
                </a:lnTo>
                <a:lnTo>
                  <a:pt x="1683042" y="2540000"/>
                </a:lnTo>
                <a:lnTo>
                  <a:pt x="1688058" y="2540000"/>
                </a:lnTo>
                <a:lnTo>
                  <a:pt x="1688083" y="2527300"/>
                </a:lnTo>
                <a:close/>
              </a:path>
              <a:path w="2190750" h="2857500">
                <a:moveTo>
                  <a:pt x="494233" y="2514600"/>
                </a:moveTo>
                <a:lnTo>
                  <a:pt x="476669" y="2514600"/>
                </a:lnTo>
                <a:lnTo>
                  <a:pt x="487260" y="2527300"/>
                </a:lnTo>
                <a:lnTo>
                  <a:pt x="500049" y="2527300"/>
                </a:lnTo>
                <a:lnTo>
                  <a:pt x="494233" y="2514600"/>
                </a:lnTo>
                <a:close/>
              </a:path>
              <a:path w="2190750" h="2857500">
                <a:moveTo>
                  <a:pt x="513257" y="2514600"/>
                </a:moveTo>
                <a:lnTo>
                  <a:pt x="501002" y="2514600"/>
                </a:lnTo>
                <a:lnTo>
                  <a:pt x="500049" y="2527300"/>
                </a:lnTo>
                <a:lnTo>
                  <a:pt x="508482" y="2527300"/>
                </a:lnTo>
                <a:lnTo>
                  <a:pt x="513257" y="2514600"/>
                </a:lnTo>
                <a:close/>
              </a:path>
              <a:path w="2190750" h="2857500">
                <a:moveTo>
                  <a:pt x="1694599" y="2514600"/>
                </a:moveTo>
                <a:lnTo>
                  <a:pt x="1690269" y="2514600"/>
                </a:lnTo>
                <a:lnTo>
                  <a:pt x="1694574" y="2527300"/>
                </a:lnTo>
                <a:lnTo>
                  <a:pt x="1703895" y="2527300"/>
                </a:lnTo>
                <a:lnTo>
                  <a:pt x="1694599" y="2514600"/>
                </a:lnTo>
                <a:close/>
              </a:path>
              <a:path w="2190750" h="2857500">
                <a:moveTo>
                  <a:pt x="1771497" y="2514600"/>
                </a:moveTo>
                <a:lnTo>
                  <a:pt x="1707455" y="2514600"/>
                </a:lnTo>
                <a:lnTo>
                  <a:pt x="1703997" y="2527300"/>
                </a:lnTo>
                <a:lnTo>
                  <a:pt x="1770392" y="2527300"/>
                </a:lnTo>
                <a:lnTo>
                  <a:pt x="1771497" y="2514600"/>
                </a:lnTo>
                <a:close/>
              </a:path>
              <a:path w="2190750" h="2857500">
                <a:moveTo>
                  <a:pt x="374929" y="2501900"/>
                </a:moveTo>
                <a:lnTo>
                  <a:pt x="377812" y="2514600"/>
                </a:lnTo>
                <a:lnTo>
                  <a:pt x="383857" y="2514600"/>
                </a:lnTo>
                <a:lnTo>
                  <a:pt x="374929" y="2501900"/>
                </a:lnTo>
                <a:close/>
              </a:path>
              <a:path w="2190750" h="2857500">
                <a:moveTo>
                  <a:pt x="390156" y="2501900"/>
                </a:moveTo>
                <a:lnTo>
                  <a:pt x="387845" y="2501900"/>
                </a:lnTo>
                <a:lnTo>
                  <a:pt x="388492" y="2514600"/>
                </a:lnTo>
                <a:lnTo>
                  <a:pt x="390893" y="2514600"/>
                </a:lnTo>
                <a:lnTo>
                  <a:pt x="390156" y="2501900"/>
                </a:lnTo>
                <a:close/>
              </a:path>
              <a:path w="2190750" h="2857500">
                <a:moveTo>
                  <a:pt x="484009" y="2501900"/>
                </a:moveTo>
                <a:lnTo>
                  <a:pt x="478713" y="2514600"/>
                </a:lnTo>
                <a:lnTo>
                  <a:pt x="490626" y="2514600"/>
                </a:lnTo>
                <a:lnTo>
                  <a:pt x="484009" y="2501900"/>
                </a:lnTo>
                <a:close/>
              </a:path>
              <a:path w="2190750" h="2857500">
                <a:moveTo>
                  <a:pt x="1791564" y="2501900"/>
                </a:moveTo>
                <a:lnTo>
                  <a:pt x="1720926" y="2501900"/>
                </a:lnTo>
                <a:lnTo>
                  <a:pt x="1713920" y="2514600"/>
                </a:lnTo>
                <a:lnTo>
                  <a:pt x="1787999" y="2514600"/>
                </a:lnTo>
                <a:lnTo>
                  <a:pt x="1791564" y="2501900"/>
                </a:lnTo>
                <a:close/>
              </a:path>
              <a:path w="2190750" h="2857500">
                <a:moveTo>
                  <a:pt x="1812963" y="2501900"/>
                </a:moveTo>
                <a:lnTo>
                  <a:pt x="1805901" y="2501900"/>
                </a:lnTo>
                <a:lnTo>
                  <a:pt x="1808302" y="2514600"/>
                </a:lnTo>
                <a:lnTo>
                  <a:pt x="1809724" y="2514600"/>
                </a:lnTo>
                <a:lnTo>
                  <a:pt x="1812963" y="2501900"/>
                </a:lnTo>
                <a:close/>
              </a:path>
              <a:path w="2190750" h="2857500">
                <a:moveTo>
                  <a:pt x="459171" y="2489200"/>
                </a:moveTo>
                <a:lnTo>
                  <a:pt x="368911" y="2489200"/>
                </a:lnTo>
                <a:lnTo>
                  <a:pt x="367817" y="2501900"/>
                </a:lnTo>
                <a:lnTo>
                  <a:pt x="462686" y="2501900"/>
                </a:lnTo>
                <a:lnTo>
                  <a:pt x="459171" y="2489200"/>
                </a:lnTo>
                <a:close/>
              </a:path>
              <a:path w="2190750" h="2857500">
                <a:moveTo>
                  <a:pt x="481206" y="2499412"/>
                </a:moveTo>
                <a:lnTo>
                  <a:pt x="481507" y="2501900"/>
                </a:lnTo>
                <a:lnTo>
                  <a:pt x="482312" y="2501900"/>
                </a:lnTo>
                <a:lnTo>
                  <a:pt x="481206" y="2499412"/>
                </a:lnTo>
                <a:close/>
              </a:path>
              <a:path w="2190750" h="2857500">
                <a:moveTo>
                  <a:pt x="482815" y="2489200"/>
                </a:moveTo>
                <a:lnTo>
                  <a:pt x="482358" y="2489200"/>
                </a:lnTo>
                <a:lnTo>
                  <a:pt x="483298" y="2501900"/>
                </a:lnTo>
                <a:lnTo>
                  <a:pt x="488388" y="2501900"/>
                </a:lnTo>
                <a:lnTo>
                  <a:pt x="482815" y="2489200"/>
                </a:lnTo>
                <a:close/>
              </a:path>
              <a:path w="2190750" h="2857500">
                <a:moveTo>
                  <a:pt x="1765729" y="2476500"/>
                </a:moveTo>
                <a:lnTo>
                  <a:pt x="1734048" y="2476500"/>
                </a:lnTo>
                <a:lnTo>
                  <a:pt x="1730690" y="2489200"/>
                </a:lnTo>
                <a:lnTo>
                  <a:pt x="1728607" y="2489200"/>
                </a:lnTo>
                <a:lnTo>
                  <a:pt x="1726006" y="2501900"/>
                </a:lnTo>
                <a:lnTo>
                  <a:pt x="1773624" y="2501900"/>
                </a:lnTo>
                <a:lnTo>
                  <a:pt x="1769376" y="2489200"/>
                </a:lnTo>
                <a:lnTo>
                  <a:pt x="1765729" y="2476500"/>
                </a:lnTo>
                <a:close/>
              </a:path>
              <a:path w="2190750" h="2857500">
                <a:moveTo>
                  <a:pt x="1773923" y="2476500"/>
                </a:moveTo>
                <a:lnTo>
                  <a:pt x="1765729" y="2476500"/>
                </a:lnTo>
                <a:lnTo>
                  <a:pt x="1769376" y="2489200"/>
                </a:lnTo>
                <a:lnTo>
                  <a:pt x="1773624" y="2501900"/>
                </a:lnTo>
                <a:lnTo>
                  <a:pt x="1794408" y="2501900"/>
                </a:lnTo>
                <a:lnTo>
                  <a:pt x="1794514" y="2489200"/>
                </a:lnTo>
                <a:lnTo>
                  <a:pt x="1779015" y="2489200"/>
                </a:lnTo>
                <a:lnTo>
                  <a:pt x="1773923" y="2476500"/>
                </a:lnTo>
                <a:close/>
              </a:path>
              <a:path w="2190750" h="2857500">
                <a:moveTo>
                  <a:pt x="1827184" y="2476500"/>
                </a:moveTo>
                <a:lnTo>
                  <a:pt x="1773923" y="2476500"/>
                </a:lnTo>
                <a:lnTo>
                  <a:pt x="1779015" y="2489200"/>
                </a:lnTo>
                <a:lnTo>
                  <a:pt x="1794514" y="2489200"/>
                </a:lnTo>
                <a:lnTo>
                  <a:pt x="1794408" y="2501900"/>
                </a:lnTo>
                <a:lnTo>
                  <a:pt x="1820501" y="2501900"/>
                </a:lnTo>
                <a:lnTo>
                  <a:pt x="1824223" y="2489200"/>
                </a:lnTo>
                <a:lnTo>
                  <a:pt x="1827184" y="2476500"/>
                </a:lnTo>
                <a:close/>
              </a:path>
              <a:path w="2190750" h="2857500">
                <a:moveTo>
                  <a:pt x="479971" y="2489200"/>
                </a:moveTo>
                <a:lnTo>
                  <a:pt x="476669" y="2489200"/>
                </a:lnTo>
                <a:lnTo>
                  <a:pt x="481206" y="2499412"/>
                </a:lnTo>
                <a:lnTo>
                  <a:pt x="479971" y="2489200"/>
                </a:lnTo>
                <a:close/>
              </a:path>
              <a:path w="2190750" h="2857500">
                <a:moveTo>
                  <a:pt x="440829" y="2476500"/>
                </a:moveTo>
                <a:lnTo>
                  <a:pt x="361340" y="2476500"/>
                </a:lnTo>
                <a:lnTo>
                  <a:pt x="368301" y="2489200"/>
                </a:lnTo>
                <a:lnTo>
                  <a:pt x="445172" y="2489200"/>
                </a:lnTo>
                <a:lnTo>
                  <a:pt x="440829" y="2476500"/>
                </a:lnTo>
                <a:close/>
              </a:path>
              <a:path w="2190750" h="2857500">
                <a:moveTo>
                  <a:pt x="455739" y="2476500"/>
                </a:moveTo>
                <a:lnTo>
                  <a:pt x="449948" y="2476500"/>
                </a:lnTo>
                <a:lnTo>
                  <a:pt x="455968" y="2489200"/>
                </a:lnTo>
                <a:lnTo>
                  <a:pt x="455739" y="2476500"/>
                </a:lnTo>
                <a:close/>
              </a:path>
              <a:path w="2190750" h="2857500">
                <a:moveTo>
                  <a:pt x="1728774" y="2476500"/>
                </a:moveTo>
                <a:lnTo>
                  <a:pt x="1722107" y="2476500"/>
                </a:lnTo>
                <a:lnTo>
                  <a:pt x="1716671" y="2489200"/>
                </a:lnTo>
                <a:lnTo>
                  <a:pt x="1723377" y="2489200"/>
                </a:lnTo>
                <a:lnTo>
                  <a:pt x="1728774" y="2476500"/>
                </a:lnTo>
                <a:close/>
              </a:path>
              <a:path w="2190750" h="2857500">
                <a:moveTo>
                  <a:pt x="427241" y="2463800"/>
                </a:moveTo>
                <a:lnTo>
                  <a:pt x="356831" y="2463800"/>
                </a:lnTo>
                <a:lnTo>
                  <a:pt x="355189" y="2476500"/>
                </a:lnTo>
                <a:lnTo>
                  <a:pt x="431431" y="2476500"/>
                </a:lnTo>
                <a:lnTo>
                  <a:pt x="427241" y="2463800"/>
                </a:lnTo>
                <a:close/>
              </a:path>
              <a:path w="2190750" h="2857500">
                <a:moveTo>
                  <a:pt x="441439" y="2463800"/>
                </a:moveTo>
                <a:lnTo>
                  <a:pt x="435363" y="2463800"/>
                </a:lnTo>
                <a:lnTo>
                  <a:pt x="434447" y="2476500"/>
                </a:lnTo>
                <a:lnTo>
                  <a:pt x="446060" y="2476500"/>
                </a:lnTo>
                <a:lnTo>
                  <a:pt x="441439" y="2463800"/>
                </a:lnTo>
                <a:close/>
              </a:path>
              <a:path w="2190750" h="2857500">
                <a:moveTo>
                  <a:pt x="1828393" y="2463800"/>
                </a:moveTo>
                <a:lnTo>
                  <a:pt x="1758602" y="2463800"/>
                </a:lnTo>
                <a:lnTo>
                  <a:pt x="1753384" y="2476500"/>
                </a:lnTo>
                <a:lnTo>
                  <a:pt x="1827221" y="2476500"/>
                </a:lnTo>
                <a:lnTo>
                  <a:pt x="1828393" y="2463800"/>
                </a:lnTo>
                <a:close/>
              </a:path>
              <a:path w="2190750" h="2857500">
                <a:moveTo>
                  <a:pt x="328472" y="2451100"/>
                </a:moveTo>
                <a:lnTo>
                  <a:pt x="324611" y="2451100"/>
                </a:lnTo>
                <a:lnTo>
                  <a:pt x="329958" y="2463800"/>
                </a:lnTo>
                <a:lnTo>
                  <a:pt x="332879" y="2463800"/>
                </a:lnTo>
                <a:lnTo>
                  <a:pt x="328472" y="2451100"/>
                </a:lnTo>
                <a:close/>
              </a:path>
              <a:path w="2190750" h="2857500">
                <a:moveTo>
                  <a:pt x="340258" y="2451100"/>
                </a:moveTo>
                <a:lnTo>
                  <a:pt x="337197" y="2463800"/>
                </a:lnTo>
                <a:lnTo>
                  <a:pt x="342528" y="2452747"/>
                </a:lnTo>
                <a:lnTo>
                  <a:pt x="340258" y="2451100"/>
                </a:lnTo>
                <a:close/>
              </a:path>
              <a:path w="2190750" h="2857500">
                <a:moveTo>
                  <a:pt x="408368" y="2451100"/>
                </a:moveTo>
                <a:lnTo>
                  <a:pt x="343323" y="2451100"/>
                </a:lnTo>
                <a:lnTo>
                  <a:pt x="342528" y="2452747"/>
                </a:lnTo>
                <a:lnTo>
                  <a:pt x="357758" y="2463800"/>
                </a:lnTo>
                <a:lnTo>
                  <a:pt x="410298" y="2463800"/>
                </a:lnTo>
                <a:lnTo>
                  <a:pt x="408368" y="2451100"/>
                </a:lnTo>
                <a:close/>
              </a:path>
              <a:path w="2190750" h="2857500">
                <a:moveTo>
                  <a:pt x="414710" y="2451971"/>
                </a:moveTo>
                <a:lnTo>
                  <a:pt x="410298" y="2463800"/>
                </a:lnTo>
                <a:lnTo>
                  <a:pt x="419383" y="2463800"/>
                </a:lnTo>
                <a:lnTo>
                  <a:pt x="415899" y="2453622"/>
                </a:lnTo>
                <a:lnTo>
                  <a:pt x="414710" y="2451971"/>
                </a:lnTo>
                <a:close/>
              </a:path>
              <a:path w="2190750" h="2857500">
                <a:moveTo>
                  <a:pt x="425145" y="2451100"/>
                </a:moveTo>
                <a:lnTo>
                  <a:pt x="415035" y="2451100"/>
                </a:lnTo>
                <a:lnTo>
                  <a:pt x="415899" y="2453622"/>
                </a:lnTo>
                <a:lnTo>
                  <a:pt x="423227" y="2463800"/>
                </a:lnTo>
                <a:lnTo>
                  <a:pt x="425145" y="2451100"/>
                </a:lnTo>
                <a:close/>
              </a:path>
              <a:path w="2190750" h="2857500">
                <a:moveTo>
                  <a:pt x="444030" y="2451100"/>
                </a:moveTo>
                <a:lnTo>
                  <a:pt x="439750" y="2451100"/>
                </a:lnTo>
                <a:lnTo>
                  <a:pt x="434022" y="2463800"/>
                </a:lnTo>
                <a:lnTo>
                  <a:pt x="444030" y="2451100"/>
                </a:lnTo>
                <a:close/>
              </a:path>
              <a:path w="2190750" h="2857500">
                <a:moveTo>
                  <a:pt x="1773377" y="2451100"/>
                </a:moveTo>
                <a:lnTo>
                  <a:pt x="1761337" y="2451100"/>
                </a:lnTo>
                <a:lnTo>
                  <a:pt x="1763136" y="2463800"/>
                </a:lnTo>
                <a:lnTo>
                  <a:pt x="1776488" y="2463800"/>
                </a:lnTo>
                <a:lnTo>
                  <a:pt x="1773377" y="2451100"/>
                </a:lnTo>
                <a:close/>
              </a:path>
              <a:path w="2190750" h="2857500">
                <a:moveTo>
                  <a:pt x="1812429" y="2451100"/>
                </a:moveTo>
                <a:lnTo>
                  <a:pt x="1778292" y="2451100"/>
                </a:lnTo>
                <a:lnTo>
                  <a:pt x="1776488" y="2463800"/>
                </a:lnTo>
                <a:lnTo>
                  <a:pt x="1814004" y="2463800"/>
                </a:lnTo>
                <a:lnTo>
                  <a:pt x="1812429" y="2451100"/>
                </a:lnTo>
                <a:close/>
              </a:path>
              <a:path w="2190750" h="2857500">
                <a:moveTo>
                  <a:pt x="1839569" y="2451100"/>
                </a:moveTo>
                <a:lnTo>
                  <a:pt x="1818995" y="2451100"/>
                </a:lnTo>
                <a:lnTo>
                  <a:pt x="1817166" y="2463800"/>
                </a:lnTo>
                <a:lnTo>
                  <a:pt x="1832965" y="2463800"/>
                </a:lnTo>
                <a:lnTo>
                  <a:pt x="1839569" y="2451100"/>
                </a:lnTo>
                <a:close/>
              </a:path>
              <a:path w="2190750" h="2857500">
                <a:moveTo>
                  <a:pt x="1865845" y="2438400"/>
                </a:moveTo>
                <a:lnTo>
                  <a:pt x="1759483" y="2438400"/>
                </a:lnTo>
                <a:lnTo>
                  <a:pt x="1764169" y="2451100"/>
                </a:lnTo>
                <a:lnTo>
                  <a:pt x="1844522" y="2451100"/>
                </a:lnTo>
                <a:lnTo>
                  <a:pt x="1835086" y="2463800"/>
                </a:lnTo>
                <a:lnTo>
                  <a:pt x="1853795" y="2463800"/>
                </a:lnTo>
                <a:lnTo>
                  <a:pt x="1861817" y="2451100"/>
                </a:lnTo>
                <a:lnTo>
                  <a:pt x="1865845" y="2438400"/>
                </a:lnTo>
                <a:close/>
              </a:path>
              <a:path w="2190750" h="2857500">
                <a:moveTo>
                  <a:pt x="415035" y="2451100"/>
                </a:moveTo>
                <a:lnTo>
                  <a:pt x="414710" y="2451971"/>
                </a:lnTo>
                <a:lnTo>
                  <a:pt x="415899" y="2453622"/>
                </a:lnTo>
                <a:lnTo>
                  <a:pt x="415035" y="2451100"/>
                </a:lnTo>
                <a:close/>
              </a:path>
              <a:path w="2190750" h="2857500">
                <a:moveTo>
                  <a:pt x="415035" y="2451100"/>
                </a:moveTo>
                <a:lnTo>
                  <a:pt x="414083" y="2451100"/>
                </a:lnTo>
                <a:lnTo>
                  <a:pt x="414710" y="2451971"/>
                </a:lnTo>
                <a:lnTo>
                  <a:pt x="415035" y="2451100"/>
                </a:lnTo>
                <a:close/>
              </a:path>
              <a:path w="2190750" h="2857500">
                <a:moveTo>
                  <a:pt x="347217" y="2413000"/>
                </a:moveTo>
                <a:lnTo>
                  <a:pt x="304350" y="2413000"/>
                </a:lnTo>
                <a:lnTo>
                  <a:pt x="315750" y="2438400"/>
                </a:lnTo>
                <a:lnTo>
                  <a:pt x="327984" y="2451100"/>
                </a:lnTo>
                <a:lnTo>
                  <a:pt x="427507" y="2451100"/>
                </a:lnTo>
                <a:lnTo>
                  <a:pt x="415759" y="2438400"/>
                </a:lnTo>
                <a:lnTo>
                  <a:pt x="317715" y="2438400"/>
                </a:lnTo>
                <a:lnTo>
                  <a:pt x="317652" y="2425700"/>
                </a:lnTo>
                <a:lnTo>
                  <a:pt x="349338" y="2425700"/>
                </a:lnTo>
                <a:lnTo>
                  <a:pt x="347217" y="2413000"/>
                </a:lnTo>
                <a:close/>
              </a:path>
              <a:path w="2190750" h="2857500">
                <a:moveTo>
                  <a:pt x="351358" y="2425700"/>
                </a:moveTo>
                <a:lnTo>
                  <a:pt x="321119" y="2425700"/>
                </a:lnTo>
                <a:lnTo>
                  <a:pt x="324484" y="2438400"/>
                </a:lnTo>
                <a:lnTo>
                  <a:pt x="358038" y="2438400"/>
                </a:lnTo>
                <a:lnTo>
                  <a:pt x="351358" y="2425700"/>
                </a:lnTo>
                <a:close/>
              </a:path>
              <a:path w="2190750" h="2857500">
                <a:moveTo>
                  <a:pt x="419569" y="2425700"/>
                </a:moveTo>
                <a:lnTo>
                  <a:pt x="356654" y="2425700"/>
                </a:lnTo>
                <a:lnTo>
                  <a:pt x="358038" y="2438400"/>
                </a:lnTo>
                <a:lnTo>
                  <a:pt x="417055" y="2438400"/>
                </a:lnTo>
                <a:lnTo>
                  <a:pt x="419569" y="2425700"/>
                </a:lnTo>
                <a:close/>
              </a:path>
              <a:path w="2190750" h="2857500">
                <a:moveTo>
                  <a:pt x="1768309" y="2425700"/>
                </a:moveTo>
                <a:lnTo>
                  <a:pt x="1758810" y="2438400"/>
                </a:lnTo>
                <a:lnTo>
                  <a:pt x="1766239" y="2438400"/>
                </a:lnTo>
                <a:lnTo>
                  <a:pt x="1768309" y="2425700"/>
                </a:lnTo>
                <a:close/>
              </a:path>
              <a:path w="2190750" h="2857500">
                <a:moveTo>
                  <a:pt x="1781809" y="2425700"/>
                </a:moveTo>
                <a:lnTo>
                  <a:pt x="1772893" y="2425700"/>
                </a:lnTo>
                <a:lnTo>
                  <a:pt x="1772744" y="2438400"/>
                </a:lnTo>
                <a:lnTo>
                  <a:pt x="1782699" y="2438400"/>
                </a:lnTo>
                <a:lnTo>
                  <a:pt x="1781809" y="2425700"/>
                </a:lnTo>
                <a:close/>
              </a:path>
              <a:path w="2190750" h="2857500">
                <a:moveTo>
                  <a:pt x="1853517" y="2425700"/>
                </a:moveTo>
                <a:lnTo>
                  <a:pt x="1793803" y="2425700"/>
                </a:lnTo>
                <a:lnTo>
                  <a:pt x="1789283" y="2438400"/>
                </a:lnTo>
                <a:lnTo>
                  <a:pt x="1855757" y="2438400"/>
                </a:lnTo>
                <a:lnTo>
                  <a:pt x="1853517" y="2425700"/>
                </a:lnTo>
                <a:close/>
              </a:path>
              <a:path w="2190750" h="2857500">
                <a:moveTo>
                  <a:pt x="1882127" y="2425700"/>
                </a:moveTo>
                <a:lnTo>
                  <a:pt x="1878025" y="2425700"/>
                </a:lnTo>
                <a:lnTo>
                  <a:pt x="1877529" y="2438400"/>
                </a:lnTo>
                <a:lnTo>
                  <a:pt x="1882127" y="2425700"/>
                </a:lnTo>
                <a:close/>
              </a:path>
              <a:path w="2190750" h="2857500">
                <a:moveTo>
                  <a:pt x="410182" y="2413000"/>
                </a:moveTo>
                <a:lnTo>
                  <a:pt x="347217" y="2413000"/>
                </a:lnTo>
                <a:lnTo>
                  <a:pt x="355371" y="2425700"/>
                </a:lnTo>
                <a:lnTo>
                  <a:pt x="417918" y="2425700"/>
                </a:lnTo>
                <a:lnTo>
                  <a:pt x="410182" y="2413000"/>
                </a:lnTo>
                <a:close/>
              </a:path>
              <a:path w="2190750" h="2857500">
                <a:moveTo>
                  <a:pt x="1781022" y="2413000"/>
                </a:moveTo>
                <a:lnTo>
                  <a:pt x="1774753" y="2425700"/>
                </a:lnTo>
                <a:lnTo>
                  <a:pt x="1776387" y="2425700"/>
                </a:lnTo>
                <a:lnTo>
                  <a:pt x="1781022" y="2413000"/>
                </a:lnTo>
                <a:close/>
              </a:path>
              <a:path w="2190750" h="2857500">
                <a:moveTo>
                  <a:pt x="1797507" y="2413000"/>
                </a:moveTo>
                <a:lnTo>
                  <a:pt x="1796224" y="2425700"/>
                </a:lnTo>
                <a:lnTo>
                  <a:pt x="1798294" y="2425700"/>
                </a:lnTo>
                <a:lnTo>
                  <a:pt x="1797507" y="2413000"/>
                </a:lnTo>
                <a:close/>
              </a:path>
              <a:path w="2190750" h="2857500">
                <a:moveTo>
                  <a:pt x="1821897" y="2400300"/>
                </a:moveTo>
                <a:lnTo>
                  <a:pt x="1811690" y="2400300"/>
                </a:lnTo>
                <a:lnTo>
                  <a:pt x="1809259" y="2413000"/>
                </a:lnTo>
                <a:lnTo>
                  <a:pt x="1804720" y="2425700"/>
                </a:lnTo>
                <a:lnTo>
                  <a:pt x="1862086" y="2425700"/>
                </a:lnTo>
                <a:lnTo>
                  <a:pt x="1863572" y="2413000"/>
                </a:lnTo>
                <a:lnTo>
                  <a:pt x="1818970" y="2413000"/>
                </a:lnTo>
                <a:lnTo>
                  <a:pt x="1821897" y="2400300"/>
                </a:lnTo>
                <a:close/>
              </a:path>
              <a:path w="2190750" h="2857500">
                <a:moveTo>
                  <a:pt x="1878901" y="2413000"/>
                </a:moveTo>
                <a:lnTo>
                  <a:pt x="1863572" y="2413000"/>
                </a:lnTo>
                <a:lnTo>
                  <a:pt x="1869287" y="2425700"/>
                </a:lnTo>
                <a:lnTo>
                  <a:pt x="1880603" y="2425700"/>
                </a:lnTo>
                <a:lnTo>
                  <a:pt x="1878901" y="2413000"/>
                </a:lnTo>
                <a:close/>
              </a:path>
              <a:path w="2190750" h="2857500">
                <a:moveTo>
                  <a:pt x="311213" y="2400300"/>
                </a:moveTo>
                <a:lnTo>
                  <a:pt x="303994" y="2400300"/>
                </a:lnTo>
                <a:lnTo>
                  <a:pt x="300748" y="2413000"/>
                </a:lnTo>
                <a:lnTo>
                  <a:pt x="320903" y="2413000"/>
                </a:lnTo>
                <a:lnTo>
                  <a:pt x="320845" y="2412744"/>
                </a:lnTo>
                <a:lnTo>
                  <a:pt x="311213" y="2400300"/>
                </a:lnTo>
                <a:close/>
              </a:path>
              <a:path w="2190750" h="2857500">
                <a:moveTo>
                  <a:pt x="320845" y="2412744"/>
                </a:moveTo>
                <a:lnTo>
                  <a:pt x="320903" y="2413000"/>
                </a:lnTo>
                <a:lnTo>
                  <a:pt x="321043" y="2413000"/>
                </a:lnTo>
                <a:lnTo>
                  <a:pt x="320845" y="2412744"/>
                </a:lnTo>
                <a:close/>
              </a:path>
              <a:path w="2190750" h="2857500">
                <a:moveTo>
                  <a:pt x="365860" y="2400300"/>
                </a:moveTo>
                <a:lnTo>
                  <a:pt x="318007" y="2400300"/>
                </a:lnTo>
                <a:lnTo>
                  <a:pt x="320845" y="2412744"/>
                </a:lnTo>
                <a:lnTo>
                  <a:pt x="321043" y="2413000"/>
                </a:lnTo>
                <a:lnTo>
                  <a:pt x="372513" y="2413000"/>
                </a:lnTo>
                <a:lnTo>
                  <a:pt x="365860" y="2400300"/>
                </a:lnTo>
                <a:close/>
              </a:path>
              <a:path w="2190750" h="2857500">
                <a:moveTo>
                  <a:pt x="384060" y="2387600"/>
                </a:moveTo>
                <a:lnTo>
                  <a:pt x="378519" y="2387600"/>
                </a:lnTo>
                <a:lnTo>
                  <a:pt x="380212" y="2400300"/>
                </a:lnTo>
                <a:lnTo>
                  <a:pt x="382943" y="2413000"/>
                </a:lnTo>
                <a:lnTo>
                  <a:pt x="387781" y="2413000"/>
                </a:lnTo>
                <a:lnTo>
                  <a:pt x="386321" y="2400300"/>
                </a:lnTo>
                <a:lnTo>
                  <a:pt x="383730" y="2400300"/>
                </a:lnTo>
                <a:lnTo>
                  <a:pt x="384060" y="2387600"/>
                </a:lnTo>
                <a:close/>
              </a:path>
              <a:path w="2190750" h="2857500">
                <a:moveTo>
                  <a:pt x="390245" y="2400300"/>
                </a:moveTo>
                <a:lnTo>
                  <a:pt x="386321" y="2400300"/>
                </a:lnTo>
                <a:lnTo>
                  <a:pt x="395884" y="2413000"/>
                </a:lnTo>
                <a:lnTo>
                  <a:pt x="398564" y="2413000"/>
                </a:lnTo>
                <a:lnTo>
                  <a:pt x="390245" y="2400300"/>
                </a:lnTo>
                <a:close/>
              </a:path>
              <a:path w="2190750" h="2857500">
                <a:moveTo>
                  <a:pt x="402272" y="2400300"/>
                </a:moveTo>
                <a:lnTo>
                  <a:pt x="398525" y="2400300"/>
                </a:lnTo>
                <a:lnTo>
                  <a:pt x="403466" y="2413000"/>
                </a:lnTo>
                <a:lnTo>
                  <a:pt x="406425" y="2413000"/>
                </a:lnTo>
                <a:lnTo>
                  <a:pt x="402272" y="2400300"/>
                </a:lnTo>
                <a:close/>
              </a:path>
              <a:path w="2190750" h="2857500">
                <a:moveTo>
                  <a:pt x="1804771" y="2400300"/>
                </a:moveTo>
                <a:lnTo>
                  <a:pt x="1787385" y="2400300"/>
                </a:lnTo>
                <a:lnTo>
                  <a:pt x="1789442" y="2413000"/>
                </a:lnTo>
                <a:lnTo>
                  <a:pt x="1801996" y="2413000"/>
                </a:lnTo>
                <a:lnTo>
                  <a:pt x="1804771" y="2400300"/>
                </a:lnTo>
                <a:close/>
              </a:path>
              <a:path w="2190750" h="2857500">
                <a:moveTo>
                  <a:pt x="1883930" y="2374900"/>
                </a:moveTo>
                <a:lnTo>
                  <a:pt x="1834235" y="2374900"/>
                </a:lnTo>
                <a:lnTo>
                  <a:pt x="1833918" y="2400300"/>
                </a:lnTo>
                <a:lnTo>
                  <a:pt x="1821897" y="2400300"/>
                </a:lnTo>
                <a:lnTo>
                  <a:pt x="1822018" y="2413000"/>
                </a:lnTo>
                <a:lnTo>
                  <a:pt x="1882940" y="2413000"/>
                </a:lnTo>
                <a:lnTo>
                  <a:pt x="1874240" y="2387600"/>
                </a:lnTo>
                <a:lnTo>
                  <a:pt x="1882863" y="2387600"/>
                </a:lnTo>
                <a:lnTo>
                  <a:pt x="1883930" y="2374900"/>
                </a:lnTo>
                <a:close/>
              </a:path>
              <a:path w="2190750" h="2857500">
                <a:moveTo>
                  <a:pt x="293566" y="2397781"/>
                </a:moveTo>
                <a:lnTo>
                  <a:pt x="293992" y="2400300"/>
                </a:lnTo>
                <a:lnTo>
                  <a:pt x="295808" y="2400300"/>
                </a:lnTo>
                <a:lnTo>
                  <a:pt x="293566" y="2397781"/>
                </a:lnTo>
                <a:close/>
              </a:path>
              <a:path w="2190750" h="2857500">
                <a:moveTo>
                  <a:pt x="349359" y="2387600"/>
                </a:moveTo>
                <a:lnTo>
                  <a:pt x="300291" y="2387600"/>
                </a:lnTo>
                <a:lnTo>
                  <a:pt x="303339" y="2400300"/>
                </a:lnTo>
                <a:lnTo>
                  <a:pt x="350777" y="2400300"/>
                </a:lnTo>
                <a:lnTo>
                  <a:pt x="349359" y="2387600"/>
                </a:lnTo>
                <a:close/>
              </a:path>
              <a:path w="2190750" h="2857500">
                <a:moveTo>
                  <a:pt x="360921" y="2387600"/>
                </a:moveTo>
                <a:lnTo>
                  <a:pt x="353555" y="2387600"/>
                </a:lnTo>
                <a:lnTo>
                  <a:pt x="361607" y="2400300"/>
                </a:lnTo>
                <a:lnTo>
                  <a:pt x="360921" y="2387600"/>
                </a:lnTo>
                <a:close/>
              </a:path>
              <a:path w="2190750" h="2857500">
                <a:moveTo>
                  <a:pt x="372427" y="2387600"/>
                </a:moveTo>
                <a:lnTo>
                  <a:pt x="366064" y="2387600"/>
                </a:lnTo>
                <a:lnTo>
                  <a:pt x="370204" y="2400300"/>
                </a:lnTo>
                <a:lnTo>
                  <a:pt x="376872" y="2400300"/>
                </a:lnTo>
                <a:lnTo>
                  <a:pt x="372427" y="2387600"/>
                </a:lnTo>
                <a:close/>
              </a:path>
              <a:path w="2190750" h="2857500">
                <a:moveTo>
                  <a:pt x="1826822" y="2387600"/>
                </a:moveTo>
                <a:lnTo>
                  <a:pt x="1809435" y="2387600"/>
                </a:lnTo>
                <a:lnTo>
                  <a:pt x="1812963" y="2400300"/>
                </a:lnTo>
                <a:lnTo>
                  <a:pt x="1827872" y="2400300"/>
                </a:lnTo>
                <a:lnTo>
                  <a:pt x="1826822" y="2387600"/>
                </a:lnTo>
                <a:close/>
              </a:path>
              <a:path w="2190750" h="2857500">
                <a:moveTo>
                  <a:pt x="1895587" y="2387600"/>
                </a:moveTo>
                <a:lnTo>
                  <a:pt x="1880056" y="2387600"/>
                </a:lnTo>
                <a:lnTo>
                  <a:pt x="1886337" y="2400300"/>
                </a:lnTo>
                <a:lnTo>
                  <a:pt x="1894090" y="2400300"/>
                </a:lnTo>
                <a:lnTo>
                  <a:pt x="1895587" y="2387600"/>
                </a:lnTo>
                <a:close/>
              </a:path>
              <a:path w="2190750" h="2857500">
                <a:moveTo>
                  <a:pt x="291845" y="2387600"/>
                </a:moveTo>
                <a:lnTo>
                  <a:pt x="284505" y="2387600"/>
                </a:lnTo>
                <a:lnTo>
                  <a:pt x="293566" y="2397781"/>
                </a:lnTo>
                <a:lnTo>
                  <a:pt x="291845" y="2387600"/>
                </a:lnTo>
                <a:close/>
              </a:path>
              <a:path w="2190750" h="2857500">
                <a:moveTo>
                  <a:pt x="273583" y="2374900"/>
                </a:moveTo>
                <a:lnTo>
                  <a:pt x="270611" y="2374900"/>
                </a:lnTo>
                <a:lnTo>
                  <a:pt x="273494" y="2387600"/>
                </a:lnTo>
                <a:lnTo>
                  <a:pt x="273583" y="2374900"/>
                </a:lnTo>
                <a:close/>
              </a:path>
              <a:path w="2190750" h="2857500">
                <a:moveTo>
                  <a:pt x="367118" y="2349500"/>
                </a:moveTo>
                <a:lnTo>
                  <a:pt x="355600" y="2362200"/>
                </a:lnTo>
                <a:lnTo>
                  <a:pt x="277850" y="2362200"/>
                </a:lnTo>
                <a:lnTo>
                  <a:pt x="278930" y="2374900"/>
                </a:lnTo>
                <a:lnTo>
                  <a:pt x="277672" y="2387600"/>
                </a:lnTo>
                <a:lnTo>
                  <a:pt x="344208" y="2387600"/>
                </a:lnTo>
                <a:lnTo>
                  <a:pt x="344322" y="2374900"/>
                </a:lnTo>
                <a:lnTo>
                  <a:pt x="368922" y="2374900"/>
                </a:lnTo>
                <a:lnTo>
                  <a:pt x="369049" y="2362200"/>
                </a:lnTo>
                <a:lnTo>
                  <a:pt x="367118" y="2349500"/>
                </a:lnTo>
                <a:close/>
              </a:path>
              <a:path w="2190750" h="2857500">
                <a:moveTo>
                  <a:pt x="357377" y="2374900"/>
                </a:moveTo>
                <a:lnTo>
                  <a:pt x="351497" y="2374900"/>
                </a:lnTo>
                <a:lnTo>
                  <a:pt x="348373" y="2387600"/>
                </a:lnTo>
                <a:lnTo>
                  <a:pt x="358292" y="2387600"/>
                </a:lnTo>
                <a:lnTo>
                  <a:pt x="357377" y="2374900"/>
                </a:lnTo>
                <a:close/>
              </a:path>
              <a:path w="2190750" h="2857500">
                <a:moveTo>
                  <a:pt x="364299" y="2374900"/>
                </a:moveTo>
                <a:lnTo>
                  <a:pt x="361340" y="2374900"/>
                </a:lnTo>
                <a:lnTo>
                  <a:pt x="361937" y="2387600"/>
                </a:lnTo>
                <a:lnTo>
                  <a:pt x="364007" y="2387600"/>
                </a:lnTo>
                <a:lnTo>
                  <a:pt x="364299" y="2374900"/>
                </a:lnTo>
                <a:close/>
              </a:path>
              <a:path w="2190750" h="2857500">
                <a:moveTo>
                  <a:pt x="1818679" y="2374900"/>
                </a:moveTo>
                <a:lnTo>
                  <a:pt x="1811541" y="2374900"/>
                </a:lnTo>
                <a:lnTo>
                  <a:pt x="1804962" y="2387600"/>
                </a:lnTo>
                <a:lnTo>
                  <a:pt x="1819325" y="2387600"/>
                </a:lnTo>
                <a:lnTo>
                  <a:pt x="1818679" y="2374900"/>
                </a:lnTo>
                <a:close/>
              </a:path>
              <a:path w="2190750" h="2857500">
                <a:moveTo>
                  <a:pt x="1827640" y="2374900"/>
                </a:moveTo>
                <a:lnTo>
                  <a:pt x="1825790" y="2374900"/>
                </a:lnTo>
                <a:lnTo>
                  <a:pt x="1824570" y="2387600"/>
                </a:lnTo>
                <a:lnTo>
                  <a:pt x="1827364" y="2387600"/>
                </a:lnTo>
                <a:lnTo>
                  <a:pt x="1827640" y="2374900"/>
                </a:lnTo>
                <a:close/>
              </a:path>
              <a:path w="2190750" h="2857500">
                <a:moveTo>
                  <a:pt x="1903476" y="2374900"/>
                </a:moveTo>
                <a:lnTo>
                  <a:pt x="1885810" y="2374900"/>
                </a:lnTo>
                <a:lnTo>
                  <a:pt x="1886889" y="2387600"/>
                </a:lnTo>
                <a:lnTo>
                  <a:pt x="1906257" y="2387600"/>
                </a:lnTo>
                <a:lnTo>
                  <a:pt x="1903476" y="2374900"/>
                </a:lnTo>
                <a:close/>
              </a:path>
              <a:path w="2190750" h="2857500">
                <a:moveTo>
                  <a:pt x="1815922" y="2362200"/>
                </a:moveTo>
                <a:lnTo>
                  <a:pt x="1810550" y="2362200"/>
                </a:lnTo>
                <a:lnTo>
                  <a:pt x="1807959" y="2374900"/>
                </a:lnTo>
                <a:lnTo>
                  <a:pt x="1814220" y="2374900"/>
                </a:lnTo>
                <a:lnTo>
                  <a:pt x="1815922" y="2362200"/>
                </a:lnTo>
                <a:close/>
              </a:path>
              <a:path w="2190750" h="2857500">
                <a:moveTo>
                  <a:pt x="1831390" y="2349500"/>
                </a:moveTo>
                <a:lnTo>
                  <a:pt x="1825296" y="2362200"/>
                </a:lnTo>
                <a:lnTo>
                  <a:pt x="1818500" y="2374900"/>
                </a:lnTo>
                <a:lnTo>
                  <a:pt x="1917636" y="2374900"/>
                </a:lnTo>
                <a:lnTo>
                  <a:pt x="1919566" y="2362200"/>
                </a:lnTo>
                <a:lnTo>
                  <a:pt x="1830984" y="2362200"/>
                </a:lnTo>
                <a:lnTo>
                  <a:pt x="1831390" y="2349500"/>
                </a:lnTo>
                <a:close/>
              </a:path>
              <a:path w="2190750" h="2857500">
                <a:moveTo>
                  <a:pt x="1926653" y="2362200"/>
                </a:moveTo>
                <a:lnTo>
                  <a:pt x="1924964" y="2362200"/>
                </a:lnTo>
                <a:lnTo>
                  <a:pt x="1921395" y="2374900"/>
                </a:lnTo>
                <a:lnTo>
                  <a:pt x="1928431" y="2374900"/>
                </a:lnTo>
                <a:lnTo>
                  <a:pt x="1926653" y="2362200"/>
                </a:lnTo>
                <a:close/>
              </a:path>
              <a:path w="2190750" h="2857500">
                <a:moveTo>
                  <a:pt x="324557" y="2349500"/>
                </a:moveTo>
                <a:lnTo>
                  <a:pt x="259575" y="2349500"/>
                </a:lnTo>
                <a:lnTo>
                  <a:pt x="264045" y="2362200"/>
                </a:lnTo>
                <a:lnTo>
                  <a:pt x="321487" y="2362200"/>
                </a:lnTo>
                <a:lnTo>
                  <a:pt x="324557" y="2349500"/>
                </a:lnTo>
                <a:close/>
              </a:path>
              <a:path w="2190750" h="2857500">
                <a:moveTo>
                  <a:pt x="336836" y="2349500"/>
                </a:moveTo>
                <a:lnTo>
                  <a:pt x="324557" y="2349500"/>
                </a:lnTo>
                <a:lnTo>
                  <a:pt x="329490" y="2362200"/>
                </a:lnTo>
                <a:lnTo>
                  <a:pt x="340898" y="2362200"/>
                </a:lnTo>
                <a:lnTo>
                  <a:pt x="336836" y="2349500"/>
                </a:lnTo>
                <a:close/>
              </a:path>
              <a:path w="2190750" h="2857500">
                <a:moveTo>
                  <a:pt x="354075" y="2349500"/>
                </a:moveTo>
                <a:lnTo>
                  <a:pt x="351047" y="2349500"/>
                </a:lnTo>
                <a:lnTo>
                  <a:pt x="354247" y="2362200"/>
                </a:lnTo>
                <a:lnTo>
                  <a:pt x="355600" y="2362200"/>
                </a:lnTo>
                <a:lnTo>
                  <a:pt x="354075" y="2349500"/>
                </a:lnTo>
                <a:close/>
              </a:path>
              <a:path w="2190750" h="2857500">
                <a:moveTo>
                  <a:pt x="1848827" y="2324100"/>
                </a:moveTo>
                <a:lnTo>
                  <a:pt x="1849361" y="2336800"/>
                </a:lnTo>
                <a:lnTo>
                  <a:pt x="1848369" y="2349500"/>
                </a:lnTo>
                <a:lnTo>
                  <a:pt x="1845036" y="2362200"/>
                </a:lnTo>
                <a:lnTo>
                  <a:pt x="1925156" y="2362200"/>
                </a:lnTo>
                <a:lnTo>
                  <a:pt x="1926851" y="2349500"/>
                </a:lnTo>
                <a:lnTo>
                  <a:pt x="1858619" y="2349500"/>
                </a:lnTo>
                <a:lnTo>
                  <a:pt x="1855038" y="2336800"/>
                </a:lnTo>
                <a:lnTo>
                  <a:pt x="1852434" y="2336800"/>
                </a:lnTo>
                <a:lnTo>
                  <a:pt x="1848827" y="2324100"/>
                </a:lnTo>
                <a:close/>
              </a:path>
              <a:path w="2190750" h="2857500">
                <a:moveTo>
                  <a:pt x="286296" y="2324100"/>
                </a:moveTo>
                <a:lnTo>
                  <a:pt x="248615" y="2324100"/>
                </a:lnTo>
                <a:lnTo>
                  <a:pt x="250228" y="2336800"/>
                </a:lnTo>
                <a:lnTo>
                  <a:pt x="255638" y="2349500"/>
                </a:lnTo>
                <a:lnTo>
                  <a:pt x="362229" y="2349500"/>
                </a:lnTo>
                <a:lnTo>
                  <a:pt x="359371" y="2336800"/>
                </a:lnTo>
                <a:lnTo>
                  <a:pt x="287527" y="2336800"/>
                </a:lnTo>
                <a:lnTo>
                  <a:pt x="286296" y="2324100"/>
                </a:lnTo>
                <a:close/>
              </a:path>
              <a:path w="2190750" h="2857500">
                <a:moveTo>
                  <a:pt x="1835556" y="2336800"/>
                </a:moveTo>
                <a:lnTo>
                  <a:pt x="1830187" y="2336800"/>
                </a:lnTo>
                <a:lnTo>
                  <a:pt x="1826548" y="2349500"/>
                </a:lnTo>
                <a:lnTo>
                  <a:pt x="1835086" y="2349500"/>
                </a:lnTo>
                <a:lnTo>
                  <a:pt x="1835556" y="2336800"/>
                </a:lnTo>
                <a:close/>
              </a:path>
              <a:path w="2190750" h="2857500">
                <a:moveTo>
                  <a:pt x="1843493" y="2336800"/>
                </a:moveTo>
                <a:lnTo>
                  <a:pt x="1842414" y="2349500"/>
                </a:lnTo>
                <a:lnTo>
                  <a:pt x="1844281" y="2349500"/>
                </a:lnTo>
                <a:lnTo>
                  <a:pt x="1843493" y="2336800"/>
                </a:lnTo>
                <a:close/>
              </a:path>
              <a:path w="2190750" h="2857500">
                <a:moveTo>
                  <a:pt x="1922564" y="2336800"/>
                </a:moveTo>
                <a:lnTo>
                  <a:pt x="1863725" y="2336800"/>
                </a:lnTo>
                <a:lnTo>
                  <a:pt x="1858619" y="2349500"/>
                </a:lnTo>
                <a:lnTo>
                  <a:pt x="1918754" y="2349500"/>
                </a:lnTo>
                <a:lnTo>
                  <a:pt x="1922564" y="2336800"/>
                </a:lnTo>
                <a:close/>
              </a:path>
              <a:path w="2190750" h="2857500">
                <a:moveTo>
                  <a:pt x="1930323" y="2336800"/>
                </a:moveTo>
                <a:lnTo>
                  <a:pt x="1922564" y="2336800"/>
                </a:lnTo>
                <a:lnTo>
                  <a:pt x="1922271" y="2349500"/>
                </a:lnTo>
                <a:lnTo>
                  <a:pt x="1927402" y="2349500"/>
                </a:lnTo>
                <a:lnTo>
                  <a:pt x="1930323" y="2336800"/>
                </a:lnTo>
                <a:close/>
              </a:path>
              <a:path w="2190750" h="2857500">
                <a:moveTo>
                  <a:pt x="321831" y="2324100"/>
                </a:moveTo>
                <a:lnTo>
                  <a:pt x="287985" y="2324100"/>
                </a:lnTo>
                <a:lnTo>
                  <a:pt x="287527" y="2336800"/>
                </a:lnTo>
                <a:lnTo>
                  <a:pt x="325902" y="2336800"/>
                </a:lnTo>
                <a:lnTo>
                  <a:pt x="321831" y="2324100"/>
                </a:lnTo>
                <a:close/>
              </a:path>
              <a:path w="2190750" h="2857500">
                <a:moveTo>
                  <a:pt x="334124" y="2324100"/>
                </a:moveTo>
                <a:lnTo>
                  <a:pt x="331368" y="2324100"/>
                </a:lnTo>
                <a:lnTo>
                  <a:pt x="328828" y="2336800"/>
                </a:lnTo>
                <a:lnTo>
                  <a:pt x="338429" y="2336800"/>
                </a:lnTo>
                <a:lnTo>
                  <a:pt x="334124" y="2324100"/>
                </a:lnTo>
                <a:close/>
              </a:path>
              <a:path w="2190750" h="2857500">
                <a:moveTo>
                  <a:pt x="1841766" y="2324100"/>
                </a:moveTo>
                <a:lnTo>
                  <a:pt x="1840636" y="2324100"/>
                </a:lnTo>
                <a:lnTo>
                  <a:pt x="1840344" y="2336800"/>
                </a:lnTo>
                <a:lnTo>
                  <a:pt x="1844268" y="2336800"/>
                </a:lnTo>
                <a:lnTo>
                  <a:pt x="1841766" y="2324100"/>
                </a:lnTo>
                <a:close/>
              </a:path>
              <a:path w="2190750" h="2857500">
                <a:moveTo>
                  <a:pt x="1931233" y="2324100"/>
                </a:moveTo>
                <a:lnTo>
                  <a:pt x="1870278" y="2324100"/>
                </a:lnTo>
                <a:lnTo>
                  <a:pt x="1867738" y="2336800"/>
                </a:lnTo>
                <a:lnTo>
                  <a:pt x="1929231" y="2336800"/>
                </a:lnTo>
                <a:lnTo>
                  <a:pt x="1931233" y="2324100"/>
                </a:lnTo>
                <a:close/>
              </a:path>
              <a:path w="2190750" h="2857500">
                <a:moveTo>
                  <a:pt x="309994" y="2311400"/>
                </a:moveTo>
                <a:lnTo>
                  <a:pt x="251434" y="2311400"/>
                </a:lnTo>
                <a:lnTo>
                  <a:pt x="258330" y="2324100"/>
                </a:lnTo>
                <a:lnTo>
                  <a:pt x="316623" y="2324100"/>
                </a:lnTo>
                <a:lnTo>
                  <a:pt x="316402" y="2322945"/>
                </a:lnTo>
                <a:lnTo>
                  <a:pt x="309994" y="2311400"/>
                </a:lnTo>
                <a:close/>
              </a:path>
              <a:path w="2190750" h="2857500">
                <a:moveTo>
                  <a:pt x="319011" y="2311400"/>
                </a:moveTo>
                <a:lnTo>
                  <a:pt x="314185" y="2311400"/>
                </a:lnTo>
                <a:lnTo>
                  <a:pt x="316402" y="2322945"/>
                </a:lnTo>
                <a:lnTo>
                  <a:pt x="317042" y="2324100"/>
                </a:lnTo>
                <a:lnTo>
                  <a:pt x="317347" y="2324100"/>
                </a:lnTo>
                <a:lnTo>
                  <a:pt x="319011" y="2311400"/>
                </a:lnTo>
                <a:close/>
              </a:path>
              <a:path w="2190750" h="2857500">
                <a:moveTo>
                  <a:pt x="338442" y="2311400"/>
                </a:moveTo>
                <a:lnTo>
                  <a:pt x="335660" y="2311400"/>
                </a:lnTo>
                <a:lnTo>
                  <a:pt x="333247" y="2324100"/>
                </a:lnTo>
                <a:lnTo>
                  <a:pt x="348983" y="2324100"/>
                </a:lnTo>
                <a:lnTo>
                  <a:pt x="338442" y="2311400"/>
                </a:lnTo>
                <a:close/>
              </a:path>
              <a:path w="2190750" h="2857500">
                <a:moveTo>
                  <a:pt x="1862912" y="2311400"/>
                </a:moveTo>
                <a:lnTo>
                  <a:pt x="1862226" y="2311400"/>
                </a:lnTo>
                <a:lnTo>
                  <a:pt x="1851786" y="2324100"/>
                </a:lnTo>
                <a:lnTo>
                  <a:pt x="1863168" y="2324100"/>
                </a:lnTo>
                <a:lnTo>
                  <a:pt x="1862912" y="2311400"/>
                </a:lnTo>
                <a:close/>
              </a:path>
              <a:path w="2190750" h="2857500">
                <a:moveTo>
                  <a:pt x="1881900" y="2273300"/>
                </a:moveTo>
                <a:lnTo>
                  <a:pt x="1875701" y="2273300"/>
                </a:lnTo>
                <a:lnTo>
                  <a:pt x="1875523" y="2286000"/>
                </a:lnTo>
                <a:lnTo>
                  <a:pt x="1874532" y="2298700"/>
                </a:lnTo>
                <a:lnTo>
                  <a:pt x="1865972" y="2298700"/>
                </a:lnTo>
                <a:lnTo>
                  <a:pt x="1867629" y="2311400"/>
                </a:lnTo>
                <a:lnTo>
                  <a:pt x="1871141" y="2311400"/>
                </a:lnTo>
                <a:lnTo>
                  <a:pt x="1873920" y="2324100"/>
                </a:lnTo>
                <a:lnTo>
                  <a:pt x="1914738" y="2324100"/>
                </a:lnTo>
                <a:lnTo>
                  <a:pt x="1915017" y="2311400"/>
                </a:lnTo>
                <a:lnTo>
                  <a:pt x="1920319" y="2298700"/>
                </a:lnTo>
                <a:lnTo>
                  <a:pt x="1924786" y="2286000"/>
                </a:lnTo>
                <a:lnTo>
                  <a:pt x="1881865" y="2286000"/>
                </a:lnTo>
                <a:lnTo>
                  <a:pt x="1881900" y="2273300"/>
                </a:lnTo>
                <a:close/>
              </a:path>
              <a:path w="2190750" h="2857500">
                <a:moveTo>
                  <a:pt x="1945576" y="2311400"/>
                </a:moveTo>
                <a:lnTo>
                  <a:pt x="1925345" y="2311400"/>
                </a:lnTo>
                <a:lnTo>
                  <a:pt x="1914738" y="2324100"/>
                </a:lnTo>
                <a:lnTo>
                  <a:pt x="1944981" y="2324100"/>
                </a:lnTo>
                <a:lnTo>
                  <a:pt x="1945576" y="2311400"/>
                </a:lnTo>
                <a:close/>
              </a:path>
              <a:path w="2190750" h="2857500">
                <a:moveTo>
                  <a:pt x="249694" y="2298700"/>
                </a:moveTo>
                <a:lnTo>
                  <a:pt x="243433" y="2298700"/>
                </a:lnTo>
                <a:lnTo>
                  <a:pt x="244144" y="2311400"/>
                </a:lnTo>
                <a:lnTo>
                  <a:pt x="247357" y="2311400"/>
                </a:lnTo>
                <a:lnTo>
                  <a:pt x="249694" y="2298700"/>
                </a:lnTo>
                <a:close/>
              </a:path>
              <a:path w="2190750" h="2857500">
                <a:moveTo>
                  <a:pt x="293458" y="2298700"/>
                </a:moveTo>
                <a:lnTo>
                  <a:pt x="252856" y="2298700"/>
                </a:lnTo>
                <a:lnTo>
                  <a:pt x="252094" y="2311400"/>
                </a:lnTo>
                <a:lnTo>
                  <a:pt x="295608" y="2311400"/>
                </a:lnTo>
                <a:lnTo>
                  <a:pt x="293458" y="2298700"/>
                </a:lnTo>
                <a:close/>
              </a:path>
              <a:path w="2190750" h="2857500">
                <a:moveTo>
                  <a:pt x="316825" y="2298700"/>
                </a:moveTo>
                <a:lnTo>
                  <a:pt x="311601" y="2298700"/>
                </a:lnTo>
                <a:lnTo>
                  <a:pt x="304774" y="2311400"/>
                </a:lnTo>
                <a:lnTo>
                  <a:pt x="318731" y="2311400"/>
                </a:lnTo>
                <a:lnTo>
                  <a:pt x="316825" y="2298700"/>
                </a:lnTo>
                <a:close/>
              </a:path>
              <a:path w="2190750" h="2857500">
                <a:moveTo>
                  <a:pt x="1865096" y="2298700"/>
                </a:moveTo>
                <a:lnTo>
                  <a:pt x="1861146" y="2298700"/>
                </a:lnTo>
                <a:lnTo>
                  <a:pt x="1860930" y="2311400"/>
                </a:lnTo>
                <a:lnTo>
                  <a:pt x="1865096" y="2298700"/>
                </a:lnTo>
                <a:close/>
              </a:path>
              <a:path w="2190750" h="2857500">
                <a:moveTo>
                  <a:pt x="1936089" y="2298700"/>
                </a:moveTo>
                <a:lnTo>
                  <a:pt x="1932508" y="2298700"/>
                </a:lnTo>
                <a:lnTo>
                  <a:pt x="1931987" y="2311400"/>
                </a:lnTo>
                <a:lnTo>
                  <a:pt x="1936254" y="2311400"/>
                </a:lnTo>
                <a:lnTo>
                  <a:pt x="1936089" y="2298700"/>
                </a:lnTo>
                <a:close/>
              </a:path>
              <a:path w="2190750" h="2857500">
                <a:moveTo>
                  <a:pt x="1951142" y="2298700"/>
                </a:moveTo>
                <a:lnTo>
                  <a:pt x="1945614" y="2298700"/>
                </a:lnTo>
                <a:lnTo>
                  <a:pt x="1940979" y="2311400"/>
                </a:lnTo>
                <a:lnTo>
                  <a:pt x="1945725" y="2311400"/>
                </a:lnTo>
                <a:lnTo>
                  <a:pt x="1951142" y="2298700"/>
                </a:lnTo>
                <a:close/>
              </a:path>
              <a:path w="2190750" h="2857500">
                <a:moveTo>
                  <a:pt x="270421" y="2286000"/>
                </a:moveTo>
                <a:lnTo>
                  <a:pt x="222094" y="2286000"/>
                </a:lnTo>
                <a:lnTo>
                  <a:pt x="229261" y="2298700"/>
                </a:lnTo>
                <a:lnTo>
                  <a:pt x="278737" y="2298700"/>
                </a:lnTo>
                <a:lnTo>
                  <a:pt x="270421" y="2286000"/>
                </a:lnTo>
                <a:close/>
              </a:path>
              <a:path w="2190750" h="2857500">
                <a:moveTo>
                  <a:pt x="219824" y="2247900"/>
                </a:moveTo>
                <a:lnTo>
                  <a:pt x="211899" y="2247900"/>
                </a:lnTo>
                <a:lnTo>
                  <a:pt x="217208" y="2260600"/>
                </a:lnTo>
                <a:lnTo>
                  <a:pt x="222745" y="2273300"/>
                </a:lnTo>
                <a:lnTo>
                  <a:pt x="276199" y="2273300"/>
                </a:lnTo>
                <a:lnTo>
                  <a:pt x="283520" y="2286000"/>
                </a:lnTo>
                <a:lnTo>
                  <a:pt x="283735" y="2298700"/>
                </a:lnTo>
                <a:lnTo>
                  <a:pt x="293014" y="2298700"/>
                </a:lnTo>
                <a:lnTo>
                  <a:pt x="293624" y="2286000"/>
                </a:lnTo>
                <a:lnTo>
                  <a:pt x="290461" y="2286000"/>
                </a:lnTo>
                <a:lnTo>
                  <a:pt x="289420" y="2273300"/>
                </a:lnTo>
                <a:lnTo>
                  <a:pt x="280466" y="2260600"/>
                </a:lnTo>
                <a:lnTo>
                  <a:pt x="218706" y="2260600"/>
                </a:lnTo>
                <a:lnTo>
                  <a:pt x="219824" y="2247900"/>
                </a:lnTo>
                <a:close/>
              </a:path>
              <a:path w="2190750" h="2857500">
                <a:moveTo>
                  <a:pt x="1868182" y="2286000"/>
                </a:moveTo>
                <a:lnTo>
                  <a:pt x="1861324" y="2286000"/>
                </a:lnTo>
                <a:lnTo>
                  <a:pt x="1863115" y="2298700"/>
                </a:lnTo>
                <a:lnTo>
                  <a:pt x="1867547" y="2298700"/>
                </a:lnTo>
                <a:lnTo>
                  <a:pt x="1868182" y="2286000"/>
                </a:lnTo>
                <a:close/>
              </a:path>
              <a:path w="2190750" h="2857500">
                <a:moveTo>
                  <a:pt x="1939797" y="2286000"/>
                </a:moveTo>
                <a:lnTo>
                  <a:pt x="1925383" y="2286000"/>
                </a:lnTo>
                <a:lnTo>
                  <a:pt x="1927923" y="2298700"/>
                </a:lnTo>
                <a:lnTo>
                  <a:pt x="1931212" y="2298700"/>
                </a:lnTo>
                <a:lnTo>
                  <a:pt x="1939797" y="2286000"/>
                </a:lnTo>
                <a:close/>
              </a:path>
              <a:path w="2190750" h="2857500">
                <a:moveTo>
                  <a:pt x="1961527" y="2286000"/>
                </a:moveTo>
                <a:lnTo>
                  <a:pt x="1945005" y="2286000"/>
                </a:lnTo>
                <a:lnTo>
                  <a:pt x="1948416" y="2298700"/>
                </a:lnTo>
                <a:lnTo>
                  <a:pt x="1957763" y="2298700"/>
                </a:lnTo>
                <a:lnTo>
                  <a:pt x="1961527" y="2286000"/>
                </a:lnTo>
                <a:close/>
              </a:path>
              <a:path w="2190750" h="2857500">
                <a:moveTo>
                  <a:pt x="210756" y="2273300"/>
                </a:moveTo>
                <a:lnTo>
                  <a:pt x="209689" y="2273300"/>
                </a:lnTo>
                <a:lnTo>
                  <a:pt x="209702" y="2286000"/>
                </a:lnTo>
                <a:lnTo>
                  <a:pt x="210756" y="2273300"/>
                </a:lnTo>
                <a:close/>
              </a:path>
              <a:path w="2190750" h="2857500">
                <a:moveTo>
                  <a:pt x="211200" y="2260600"/>
                </a:moveTo>
                <a:lnTo>
                  <a:pt x="213563" y="2273300"/>
                </a:lnTo>
                <a:lnTo>
                  <a:pt x="216598" y="2286000"/>
                </a:lnTo>
                <a:lnTo>
                  <a:pt x="268414" y="2286000"/>
                </a:lnTo>
                <a:lnTo>
                  <a:pt x="274916" y="2273300"/>
                </a:lnTo>
                <a:lnTo>
                  <a:pt x="222440" y="2273300"/>
                </a:lnTo>
                <a:lnTo>
                  <a:pt x="211200" y="2260600"/>
                </a:lnTo>
                <a:close/>
              </a:path>
              <a:path w="2190750" h="2857500">
                <a:moveTo>
                  <a:pt x="300431" y="2273300"/>
                </a:moveTo>
                <a:lnTo>
                  <a:pt x="294944" y="2273300"/>
                </a:lnTo>
                <a:lnTo>
                  <a:pt x="300316" y="2286000"/>
                </a:lnTo>
                <a:lnTo>
                  <a:pt x="304431" y="2286000"/>
                </a:lnTo>
                <a:lnTo>
                  <a:pt x="300431" y="2273300"/>
                </a:lnTo>
                <a:close/>
              </a:path>
              <a:path w="2190750" h="2857500">
                <a:moveTo>
                  <a:pt x="318432" y="2273300"/>
                </a:moveTo>
                <a:lnTo>
                  <a:pt x="313316" y="2273300"/>
                </a:lnTo>
                <a:lnTo>
                  <a:pt x="312839" y="2286000"/>
                </a:lnTo>
                <a:lnTo>
                  <a:pt x="320967" y="2286000"/>
                </a:lnTo>
                <a:lnTo>
                  <a:pt x="318432" y="2273300"/>
                </a:lnTo>
                <a:close/>
              </a:path>
              <a:path w="2190750" h="2857500">
                <a:moveTo>
                  <a:pt x="1888591" y="2273300"/>
                </a:moveTo>
                <a:lnTo>
                  <a:pt x="1886792" y="2273300"/>
                </a:lnTo>
                <a:lnTo>
                  <a:pt x="1885390" y="2286000"/>
                </a:lnTo>
                <a:lnTo>
                  <a:pt x="1888591" y="2273300"/>
                </a:lnTo>
                <a:close/>
              </a:path>
              <a:path w="2190750" h="2857500">
                <a:moveTo>
                  <a:pt x="1917941" y="2273300"/>
                </a:moveTo>
                <a:lnTo>
                  <a:pt x="1894543" y="2273300"/>
                </a:lnTo>
                <a:lnTo>
                  <a:pt x="1891410" y="2286000"/>
                </a:lnTo>
                <a:lnTo>
                  <a:pt x="1925510" y="2286000"/>
                </a:lnTo>
                <a:lnTo>
                  <a:pt x="1917941" y="2273300"/>
                </a:lnTo>
                <a:close/>
              </a:path>
              <a:path w="2190750" h="2857500">
                <a:moveTo>
                  <a:pt x="1979485" y="2260600"/>
                </a:moveTo>
                <a:lnTo>
                  <a:pt x="1923237" y="2260600"/>
                </a:lnTo>
                <a:lnTo>
                  <a:pt x="1925510" y="2286000"/>
                </a:lnTo>
                <a:lnTo>
                  <a:pt x="1962073" y="2286000"/>
                </a:lnTo>
                <a:lnTo>
                  <a:pt x="1953806" y="2273300"/>
                </a:lnTo>
                <a:lnTo>
                  <a:pt x="1977593" y="2273300"/>
                </a:lnTo>
                <a:lnTo>
                  <a:pt x="1979485" y="2260600"/>
                </a:lnTo>
                <a:close/>
              </a:path>
              <a:path w="2190750" h="2857500">
                <a:moveTo>
                  <a:pt x="1968563" y="2273300"/>
                </a:moveTo>
                <a:lnTo>
                  <a:pt x="1965883" y="2273300"/>
                </a:lnTo>
                <a:lnTo>
                  <a:pt x="1964601" y="2286000"/>
                </a:lnTo>
                <a:lnTo>
                  <a:pt x="1966556" y="2286000"/>
                </a:lnTo>
                <a:lnTo>
                  <a:pt x="1968563" y="2273300"/>
                </a:lnTo>
                <a:close/>
              </a:path>
              <a:path w="2190750" h="2857500">
                <a:moveTo>
                  <a:pt x="294220" y="2260600"/>
                </a:moveTo>
                <a:lnTo>
                  <a:pt x="293814" y="2260600"/>
                </a:lnTo>
                <a:lnTo>
                  <a:pt x="289940" y="2273300"/>
                </a:lnTo>
                <a:lnTo>
                  <a:pt x="294220" y="2260600"/>
                </a:lnTo>
                <a:close/>
              </a:path>
              <a:path w="2190750" h="2857500">
                <a:moveTo>
                  <a:pt x="1887486" y="2260600"/>
                </a:moveTo>
                <a:lnTo>
                  <a:pt x="1884845" y="2273300"/>
                </a:lnTo>
                <a:lnTo>
                  <a:pt x="1888134" y="2273300"/>
                </a:lnTo>
                <a:lnTo>
                  <a:pt x="1887486" y="2260600"/>
                </a:lnTo>
                <a:close/>
              </a:path>
              <a:path w="2190750" h="2857500">
                <a:moveTo>
                  <a:pt x="1893100" y="2260600"/>
                </a:moveTo>
                <a:lnTo>
                  <a:pt x="1890222" y="2273300"/>
                </a:lnTo>
                <a:lnTo>
                  <a:pt x="1897976" y="2273300"/>
                </a:lnTo>
                <a:lnTo>
                  <a:pt x="1893100" y="2260600"/>
                </a:lnTo>
                <a:close/>
              </a:path>
              <a:path w="2190750" h="2857500">
                <a:moveTo>
                  <a:pt x="1923237" y="2260600"/>
                </a:moveTo>
                <a:lnTo>
                  <a:pt x="1904223" y="2260600"/>
                </a:lnTo>
                <a:lnTo>
                  <a:pt x="1900040" y="2273300"/>
                </a:lnTo>
                <a:lnTo>
                  <a:pt x="1918347" y="2273300"/>
                </a:lnTo>
                <a:lnTo>
                  <a:pt x="1923237" y="2260600"/>
                </a:lnTo>
                <a:close/>
              </a:path>
              <a:path w="2190750" h="2857500">
                <a:moveTo>
                  <a:pt x="211899" y="2247900"/>
                </a:moveTo>
                <a:lnTo>
                  <a:pt x="204217" y="2247900"/>
                </a:lnTo>
                <a:lnTo>
                  <a:pt x="203464" y="2260600"/>
                </a:lnTo>
                <a:lnTo>
                  <a:pt x="211632" y="2260600"/>
                </a:lnTo>
                <a:lnTo>
                  <a:pt x="211899" y="2247900"/>
                </a:lnTo>
                <a:close/>
              </a:path>
              <a:path w="2190750" h="2857500">
                <a:moveTo>
                  <a:pt x="261823" y="2247900"/>
                </a:moveTo>
                <a:lnTo>
                  <a:pt x="219824" y="2247900"/>
                </a:lnTo>
                <a:lnTo>
                  <a:pt x="222656" y="2260600"/>
                </a:lnTo>
                <a:lnTo>
                  <a:pt x="262369" y="2260600"/>
                </a:lnTo>
                <a:lnTo>
                  <a:pt x="261823" y="2247900"/>
                </a:lnTo>
                <a:close/>
              </a:path>
              <a:path w="2190750" h="2857500">
                <a:moveTo>
                  <a:pt x="292887" y="2247900"/>
                </a:moveTo>
                <a:lnTo>
                  <a:pt x="261823" y="2247900"/>
                </a:lnTo>
                <a:lnTo>
                  <a:pt x="267525" y="2260600"/>
                </a:lnTo>
                <a:lnTo>
                  <a:pt x="293954" y="2260600"/>
                </a:lnTo>
                <a:lnTo>
                  <a:pt x="294445" y="2250142"/>
                </a:lnTo>
                <a:lnTo>
                  <a:pt x="292887" y="2247900"/>
                </a:lnTo>
                <a:close/>
              </a:path>
              <a:path w="2190750" h="2857500">
                <a:moveTo>
                  <a:pt x="301129" y="2247900"/>
                </a:moveTo>
                <a:lnTo>
                  <a:pt x="294551" y="2247900"/>
                </a:lnTo>
                <a:lnTo>
                  <a:pt x="294445" y="2250142"/>
                </a:lnTo>
                <a:lnTo>
                  <a:pt x="301713" y="2260600"/>
                </a:lnTo>
                <a:lnTo>
                  <a:pt x="302958" y="2260600"/>
                </a:lnTo>
                <a:lnTo>
                  <a:pt x="301129" y="2247900"/>
                </a:lnTo>
                <a:close/>
              </a:path>
              <a:path w="2190750" h="2857500">
                <a:moveTo>
                  <a:pt x="1893239" y="2247900"/>
                </a:moveTo>
                <a:lnTo>
                  <a:pt x="1890090" y="2247900"/>
                </a:lnTo>
                <a:lnTo>
                  <a:pt x="1889645" y="2260600"/>
                </a:lnTo>
                <a:lnTo>
                  <a:pt x="1892515" y="2260600"/>
                </a:lnTo>
                <a:lnTo>
                  <a:pt x="1893239" y="2247900"/>
                </a:lnTo>
                <a:close/>
              </a:path>
              <a:path w="2190750" h="2857500">
                <a:moveTo>
                  <a:pt x="1908382" y="2235200"/>
                </a:moveTo>
                <a:lnTo>
                  <a:pt x="1896293" y="2235200"/>
                </a:lnTo>
                <a:lnTo>
                  <a:pt x="1897778" y="2247900"/>
                </a:lnTo>
                <a:lnTo>
                  <a:pt x="1899899" y="2260600"/>
                </a:lnTo>
                <a:lnTo>
                  <a:pt x="1985073" y="2260600"/>
                </a:lnTo>
                <a:lnTo>
                  <a:pt x="1984527" y="2247900"/>
                </a:lnTo>
                <a:lnTo>
                  <a:pt x="1902421" y="2247900"/>
                </a:lnTo>
                <a:lnTo>
                  <a:pt x="1908382" y="2235200"/>
                </a:lnTo>
                <a:close/>
              </a:path>
              <a:path w="2190750" h="2857500">
                <a:moveTo>
                  <a:pt x="264871" y="2235200"/>
                </a:moveTo>
                <a:lnTo>
                  <a:pt x="205955" y="2235200"/>
                </a:lnTo>
                <a:lnTo>
                  <a:pt x="206592" y="2247900"/>
                </a:lnTo>
                <a:lnTo>
                  <a:pt x="263893" y="2247900"/>
                </a:lnTo>
                <a:lnTo>
                  <a:pt x="264871" y="2235200"/>
                </a:lnTo>
                <a:close/>
              </a:path>
              <a:path w="2190750" h="2857500">
                <a:moveTo>
                  <a:pt x="270217" y="2236388"/>
                </a:moveTo>
                <a:lnTo>
                  <a:pt x="269595" y="2247900"/>
                </a:lnTo>
                <a:lnTo>
                  <a:pt x="279044" y="2247900"/>
                </a:lnTo>
                <a:lnTo>
                  <a:pt x="272715" y="2238727"/>
                </a:lnTo>
                <a:lnTo>
                  <a:pt x="270217" y="2236388"/>
                </a:lnTo>
                <a:close/>
              </a:path>
              <a:path w="2190750" h="2857500">
                <a:moveTo>
                  <a:pt x="281636" y="2247080"/>
                </a:moveTo>
                <a:lnTo>
                  <a:pt x="281228" y="2247900"/>
                </a:lnTo>
                <a:lnTo>
                  <a:pt x="282511" y="2247900"/>
                </a:lnTo>
                <a:lnTo>
                  <a:pt x="281636" y="2247080"/>
                </a:lnTo>
                <a:close/>
              </a:path>
              <a:path w="2190750" h="2857500">
                <a:moveTo>
                  <a:pt x="289728" y="2222500"/>
                </a:moveTo>
                <a:lnTo>
                  <a:pt x="279209" y="2222500"/>
                </a:lnTo>
                <a:lnTo>
                  <a:pt x="285381" y="2235200"/>
                </a:lnTo>
                <a:lnTo>
                  <a:pt x="290004" y="2235200"/>
                </a:lnTo>
                <a:lnTo>
                  <a:pt x="294220" y="2247900"/>
                </a:lnTo>
                <a:lnTo>
                  <a:pt x="295211" y="2247900"/>
                </a:lnTo>
                <a:lnTo>
                  <a:pt x="295446" y="2238727"/>
                </a:lnTo>
                <a:lnTo>
                  <a:pt x="295500" y="2235119"/>
                </a:lnTo>
                <a:lnTo>
                  <a:pt x="289728" y="2222500"/>
                </a:lnTo>
                <a:close/>
              </a:path>
              <a:path w="2190750" h="2857500">
                <a:moveTo>
                  <a:pt x="1974227" y="2235200"/>
                </a:moveTo>
                <a:lnTo>
                  <a:pt x="1915385" y="2235200"/>
                </a:lnTo>
                <a:lnTo>
                  <a:pt x="1920202" y="2247900"/>
                </a:lnTo>
                <a:lnTo>
                  <a:pt x="1969808" y="2247900"/>
                </a:lnTo>
                <a:lnTo>
                  <a:pt x="1974227" y="2235200"/>
                </a:lnTo>
                <a:close/>
              </a:path>
              <a:path w="2190750" h="2857500">
                <a:moveTo>
                  <a:pt x="1974329" y="2235200"/>
                </a:moveTo>
                <a:lnTo>
                  <a:pt x="1969808" y="2247900"/>
                </a:lnTo>
                <a:lnTo>
                  <a:pt x="1974329" y="2235200"/>
                </a:lnTo>
                <a:close/>
              </a:path>
              <a:path w="2190750" h="2857500">
                <a:moveTo>
                  <a:pt x="1992566" y="2235200"/>
                </a:moveTo>
                <a:lnTo>
                  <a:pt x="1974329" y="2235200"/>
                </a:lnTo>
                <a:lnTo>
                  <a:pt x="1969808" y="2247900"/>
                </a:lnTo>
                <a:lnTo>
                  <a:pt x="1991664" y="2247900"/>
                </a:lnTo>
                <a:lnTo>
                  <a:pt x="1992566" y="2235200"/>
                </a:lnTo>
                <a:close/>
              </a:path>
              <a:path w="2190750" h="2857500">
                <a:moveTo>
                  <a:pt x="287540" y="2235200"/>
                </a:moveTo>
                <a:lnTo>
                  <a:pt x="270281" y="2235200"/>
                </a:lnTo>
                <a:lnTo>
                  <a:pt x="272715" y="2238727"/>
                </a:lnTo>
                <a:lnTo>
                  <a:pt x="281636" y="2247080"/>
                </a:lnTo>
                <a:lnTo>
                  <a:pt x="287540" y="2235200"/>
                </a:lnTo>
                <a:close/>
              </a:path>
              <a:path w="2190750" h="2857500">
                <a:moveTo>
                  <a:pt x="270281" y="2235200"/>
                </a:moveTo>
                <a:lnTo>
                  <a:pt x="270217" y="2236388"/>
                </a:lnTo>
                <a:lnTo>
                  <a:pt x="272715" y="2238727"/>
                </a:lnTo>
                <a:lnTo>
                  <a:pt x="270281" y="2235200"/>
                </a:lnTo>
                <a:close/>
              </a:path>
              <a:path w="2190750" h="2857500">
                <a:moveTo>
                  <a:pt x="270281" y="2235200"/>
                </a:moveTo>
                <a:lnTo>
                  <a:pt x="268947" y="2235200"/>
                </a:lnTo>
                <a:lnTo>
                  <a:pt x="270217" y="2236388"/>
                </a:lnTo>
                <a:lnTo>
                  <a:pt x="270281" y="2235200"/>
                </a:lnTo>
                <a:close/>
              </a:path>
              <a:path w="2190750" h="2857500">
                <a:moveTo>
                  <a:pt x="261141" y="2222500"/>
                </a:moveTo>
                <a:lnTo>
                  <a:pt x="187666" y="2222500"/>
                </a:lnTo>
                <a:lnTo>
                  <a:pt x="193047" y="2235200"/>
                </a:lnTo>
                <a:lnTo>
                  <a:pt x="268143" y="2235200"/>
                </a:lnTo>
                <a:lnTo>
                  <a:pt x="261141" y="2222500"/>
                </a:lnTo>
                <a:close/>
              </a:path>
              <a:path w="2190750" h="2857500">
                <a:moveTo>
                  <a:pt x="1921636" y="2209800"/>
                </a:moveTo>
                <a:lnTo>
                  <a:pt x="1911378" y="2209800"/>
                </a:lnTo>
                <a:lnTo>
                  <a:pt x="1905538" y="2222500"/>
                </a:lnTo>
                <a:lnTo>
                  <a:pt x="1900529" y="2235200"/>
                </a:lnTo>
                <a:lnTo>
                  <a:pt x="1914309" y="2235200"/>
                </a:lnTo>
                <a:lnTo>
                  <a:pt x="1910524" y="2222500"/>
                </a:lnTo>
                <a:lnTo>
                  <a:pt x="1925888" y="2222500"/>
                </a:lnTo>
                <a:lnTo>
                  <a:pt x="1921636" y="2209800"/>
                </a:lnTo>
                <a:close/>
              </a:path>
              <a:path w="2190750" h="2857500">
                <a:moveTo>
                  <a:pt x="1914310" y="2235119"/>
                </a:moveTo>
                <a:close/>
              </a:path>
              <a:path w="2190750" h="2857500">
                <a:moveTo>
                  <a:pt x="1944192" y="2222500"/>
                </a:moveTo>
                <a:lnTo>
                  <a:pt x="1914512" y="2222500"/>
                </a:lnTo>
                <a:lnTo>
                  <a:pt x="1914310" y="2235119"/>
                </a:lnTo>
                <a:lnTo>
                  <a:pt x="1941487" y="2235200"/>
                </a:lnTo>
                <a:lnTo>
                  <a:pt x="1944192" y="2222500"/>
                </a:lnTo>
                <a:close/>
              </a:path>
              <a:path w="2190750" h="2857500">
                <a:moveTo>
                  <a:pt x="1979777" y="2222500"/>
                </a:moveTo>
                <a:lnTo>
                  <a:pt x="1950110" y="2222500"/>
                </a:lnTo>
                <a:lnTo>
                  <a:pt x="1945792" y="2235200"/>
                </a:lnTo>
                <a:lnTo>
                  <a:pt x="1980463" y="2235200"/>
                </a:lnTo>
                <a:lnTo>
                  <a:pt x="1979777" y="2222500"/>
                </a:lnTo>
                <a:close/>
              </a:path>
              <a:path w="2190750" h="2857500">
                <a:moveTo>
                  <a:pt x="2000813" y="2222500"/>
                </a:moveTo>
                <a:lnTo>
                  <a:pt x="1996554" y="2222500"/>
                </a:lnTo>
                <a:lnTo>
                  <a:pt x="1980463" y="2235200"/>
                </a:lnTo>
                <a:lnTo>
                  <a:pt x="1998418" y="2235200"/>
                </a:lnTo>
                <a:lnTo>
                  <a:pt x="2000813" y="2222500"/>
                </a:lnTo>
                <a:close/>
              </a:path>
              <a:path w="2190750" h="2857500">
                <a:moveTo>
                  <a:pt x="184784" y="2197100"/>
                </a:moveTo>
                <a:lnTo>
                  <a:pt x="177422" y="2197100"/>
                </a:lnTo>
                <a:lnTo>
                  <a:pt x="183147" y="2209800"/>
                </a:lnTo>
                <a:lnTo>
                  <a:pt x="185597" y="2222500"/>
                </a:lnTo>
                <a:lnTo>
                  <a:pt x="254965" y="2222500"/>
                </a:lnTo>
                <a:lnTo>
                  <a:pt x="248373" y="2209800"/>
                </a:lnTo>
                <a:lnTo>
                  <a:pt x="193319" y="2209800"/>
                </a:lnTo>
                <a:lnTo>
                  <a:pt x="184784" y="2197100"/>
                </a:lnTo>
                <a:close/>
              </a:path>
              <a:path w="2190750" h="2857500">
                <a:moveTo>
                  <a:pt x="263651" y="2209800"/>
                </a:moveTo>
                <a:lnTo>
                  <a:pt x="263512" y="2222500"/>
                </a:lnTo>
                <a:lnTo>
                  <a:pt x="270852" y="2222500"/>
                </a:lnTo>
                <a:lnTo>
                  <a:pt x="263651" y="2209800"/>
                </a:lnTo>
                <a:close/>
              </a:path>
              <a:path w="2190750" h="2857500">
                <a:moveTo>
                  <a:pt x="1993950" y="2209800"/>
                </a:moveTo>
                <a:lnTo>
                  <a:pt x="1934711" y="2209800"/>
                </a:lnTo>
                <a:lnTo>
                  <a:pt x="1930849" y="2222500"/>
                </a:lnTo>
                <a:lnTo>
                  <a:pt x="1987683" y="2222500"/>
                </a:lnTo>
                <a:lnTo>
                  <a:pt x="1993950" y="2209800"/>
                </a:lnTo>
                <a:close/>
              </a:path>
              <a:path w="2190750" h="2857500">
                <a:moveTo>
                  <a:pt x="241807" y="2197100"/>
                </a:moveTo>
                <a:lnTo>
                  <a:pt x="193166" y="2197100"/>
                </a:lnTo>
                <a:lnTo>
                  <a:pt x="194957" y="2209800"/>
                </a:lnTo>
                <a:lnTo>
                  <a:pt x="248500" y="2209800"/>
                </a:lnTo>
                <a:lnTo>
                  <a:pt x="241807" y="2197100"/>
                </a:lnTo>
                <a:close/>
              </a:path>
              <a:path w="2190750" h="2857500">
                <a:moveTo>
                  <a:pt x="263823" y="2184400"/>
                </a:moveTo>
                <a:lnTo>
                  <a:pt x="257962" y="2184400"/>
                </a:lnTo>
                <a:lnTo>
                  <a:pt x="256187" y="2197100"/>
                </a:lnTo>
                <a:lnTo>
                  <a:pt x="248500" y="2209800"/>
                </a:lnTo>
                <a:lnTo>
                  <a:pt x="270346" y="2209800"/>
                </a:lnTo>
                <a:lnTo>
                  <a:pt x="267306" y="2197100"/>
                </a:lnTo>
                <a:lnTo>
                  <a:pt x="263823" y="2184400"/>
                </a:lnTo>
                <a:close/>
              </a:path>
              <a:path w="2190750" h="2857500">
                <a:moveTo>
                  <a:pt x="1930311" y="2197100"/>
                </a:moveTo>
                <a:lnTo>
                  <a:pt x="1928228" y="2197100"/>
                </a:lnTo>
                <a:lnTo>
                  <a:pt x="1922691" y="2209800"/>
                </a:lnTo>
                <a:lnTo>
                  <a:pt x="1929409" y="2209800"/>
                </a:lnTo>
                <a:lnTo>
                  <a:pt x="1930311" y="2197100"/>
                </a:lnTo>
                <a:close/>
              </a:path>
              <a:path w="2190750" h="2857500">
                <a:moveTo>
                  <a:pt x="1938296" y="2197100"/>
                </a:moveTo>
                <a:lnTo>
                  <a:pt x="1934438" y="2197100"/>
                </a:lnTo>
                <a:lnTo>
                  <a:pt x="1935670" y="2209800"/>
                </a:lnTo>
                <a:lnTo>
                  <a:pt x="1940698" y="2209800"/>
                </a:lnTo>
                <a:lnTo>
                  <a:pt x="1938296" y="2197100"/>
                </a:lnTo>
                <a:close/>
              </a:path>
              <a:path w="2190750" h="2857500">
                <a:moveTo>
                  <a:pt x="2000961" y="2184400"/>
                </a:moveTo>
                <a:lnTo>
                  <a:pt x="1969616" y="2184400"/>
                </a:lnTo>
                <a:lnTo>
                  <a:pt x="1961972" y="2197100"/>
                </a:lnTo>
                <a:lnTo>
                  <a:pt x="1945736" y="2197100"/>
                </a:lnTo>
                <a:lnTo>
                  <a:pt x="1946898" y="2209800"/>
                </a:lnTo>
                <a:lnTo>
                  <a:pt x="1997508" y="2209800"/>
                </a:lnTo>
                <a:lnTo>
                  <a:pt x="1998581" y="2197100"/>
                </a:lnTo>
                <a:lnTo>
                  <a:pt x="2000961" y="2184400"/>
                </a:lnTo>
                <a:close/>
              </a:path>
              <a:path w="2190750" h="2857500">
                <a:moveTo>
                  <a:pt x="2016270" y="2197100"/>
                </a:moveTo>
                <a:lnTo>
                  <a:pt x="2007996" y="2197100"/>
                </a:lnTo>
                <a:lnTo>
                  <a:pt x="2004466" y="2209800"/>
                </a:lnTo>
                <a:lnTo>
                  <a:pt x="2012462" y="2209800"/>
                </a:lnTo>
                <a:lnTo>
                  <a:pt x="2016270" y="2197100"/>
                </a:lnTo>
                <a:close/>
              </a:path>
              <a:path w="2190750" h="2857500">
                <a:moveTo>
                  <a:pt x="171716" y="2171700"/>
                </a:moveTo>
                <a:lnTo>
                  <a:pt x="165068" y="2171700"/>
                </a:lnTo>
                <a:lnTo>
                  <a:pt x="168541" y="2184400"/>
                </a:lnTo>
                <a:lnTo>
                  <a:pt x="171521" y="2197100"/>
                </a:lnTo>
                <a:lnTo>
                  <a:pt x="221183" y="2197100"/>
                </a:lnTo>
                <a:lnTo>
                  <a:pt x="217373" y="2184400"/>
                </a:lnTo>
                <a:lnTo>
                  <a:pt x="179920" y="2184400"/>
                </a:lnTo>
                <a:lnTo>
                  <a:pt x="171716" y="2171700"/>
                </a:lnTo>
                <a:close/>
              </a:path>
              <a:path w="2190750" h="2857500">
                <a:moveTo>
                  <a:pt x="241989" y="2184400"/>
                </a:moveTo>
                <a:lnTo>
                  <a:pt x="224231" y="2184400"/>
                </a:lnTo>
                <a:lnTo>
                  <a:pt x="223964" y="2197100"/>
                </a:lnTo>
                <a:lnTo>
                  <a:pt x="239902" y="2197100"/>
                </a:lnTo>
                <a:lnTo>
                  <a:pt x="241989" y="2184400"/>
                </a:lnTo>
                <a:close/>
              </a:path>
              <a:path w="2190750" h="2857500">
                <a:moveTo>
                  <a:pt x="253110" y="2184400"/>
                </a:moveTo>
                <a:lnTo>
                  <a:pt x="247789" y="2184400"/>
                </a:lnTo>
                <a:lnTo>
                  <a:pt x="249999" y="2197100"/>
                </a:lnTo>
                <a:lnTo>
                  <a:pt x="252577" y="2197100"/>
                </a:lnTo>
                <a:lnTo>
                  <a:pt x="253110" y="2184400"/>
                </a:lnTo>
                <a:close/>
              </a:path>
              <a:path w="2190750" h="2857500">
                <a:moveTo>
                  <a:pt x="274954" y="2184400"/>
                </a:moveTo>
                <a:lnTo>
                  <a:pt x="269671" y="2184400"/>
                </a:lnTo>
                <a:lnTo>
                  <a:pt x="271894" y="2197100"/>
                </a:lnTo>
                <a:lnTo>
                  <a:pt x="274485" y="2197100"/>
                </a:lnTo>
                <a:lnTo>
                  <a:pt x="274954" y="2184400"/>
                </a:lnTo>
                <a:close/>
              </a:path>
              <a:path w="2190750" h="2857500">
                <a:moveTo>
                  <a:pt x="1929815" y="2184400"/>
                </a:moveTo>
                <a:lnTo>
                  <a:pt x="1923798" y="2184400"/>
                </a:lnTo>
                <a:lnTo>
                  <a:pt x="1921390" y="2197100"/>
                </a:lnTo>
                <a:lnTo>
                  <a:pt x="1922985" y="2197100"/>
                </a:lnTo>
                <a:lnTo>
                  <a:pt x="1929815" y="2184400"/>
                </a:lnTo>
                <a:close/>
              </a:path>
              <a:path w="2190750" h="2857500">
                <a:moveTo>
                  <a:pt x="1964042" y="2184400"/>
                </a:moveTo>
                <a:lnTo>
                  <a:pt x="1942439" y="2184400"/>
                </a:lnTo>
                <a:lnTo>
                  <a:pt x="1934006" y="2197100"/>
                </a:lnTo>
                <a:lnTo>
                  <a:pt x="1960638" y="2197100"/>
                </a:lnTo>
                <a:lnTo>
                  <a:pt x="1964042" y="2184400"/>
                </a:lnTo>
                <a:close/>
              </a:path>
              <a:path w="2190750" h="2857500">
                <a:moveTo>
                  <a:pt x="2019469" y="2184400"/>
                </a:moveTo>
                <a:lnTo>
                  <a:pt x="2000961" y="2184400"/>
                </a:lnTo>
                <a:lnTo>
                  <a:pt x="2004821" y="2197100"/>
                </a:lnTo>
                <a:lnTo>
                  <a:pt x="2020064" y="2197100"/>
                </a:lnTo>
                <a:lnTo>
                  <a:pt x="2019469" y="2184400"/>
                </a:lnTo>
                <a:close/>
              </a:path>
              <a:path w="2190750" h="2857500">
                <a:moveTo>
                  <a:pt x="252526" y="2171700"/>
                </a:moveTo>
                <a:lnTo>
                  <a:pt x="183845" y="2171700"/>
                </a:lnTo>
                <a:lnTo>
                  <a:pt x="181038" y="2184400"/>
                </a:lnTo>
                <a:lnTo>
                  <a:pt x="255384" y="2184400"/>
                </a:lnTo>
                <a:lnTo>
                  <a:pt x="252526" y="2171700"/>
                </a:lnTo>
                <a:close/>
              </a:path>
              <a:path w="2190750" h="2857500">
                <a:moveTo>
                  <a:pt x="257873" y="2171700"/>
                </a:moveTo>
                <a:lnTo>
                  <a:pt x="255384" y="2184400"/>
                </a:lnTo>
                <a:lnTo>
                  <a:pt x="261734" y="2184400"/>
                </a:lnTo>
                <a:lnTo>
                  <a:pt x="257873" y="2171700"/>
                </a:lnTo>
                <a:close/>
              </a:path>
              <a:path w="2190750" h="2857500">
                <a:moveTo>
                  <a:pt x="1941605" y="2178466"/>
                </a:moveTo>
                <a:lnTo>
                  <a:pt x="1939493" y="2184400"/>
                </a:lnTo>
                <a:lnTo>
                  <a:pt x="1944293" y="2184400"/>
                </a:lnTo>
                <a:lnTo>
                  <a:pt x="1941605" y="2178466"/>
                </a:lnTo>
                <a:close/>
              </a:path>
              <a:path w="2190750" h="2857500">
                <a:moveTo>
                  <a:pt x="1944502" y="2182539"/>
                </a:moveTo>
                <a:lnTo>
                  <a:pt x="1944293" y="2184400"/>
                </a:lnTo>
                <a:lnTo>
                  <a:pt x="1944585" y="2184400"/>
                </a:lnTo>
                <a:lnTo>
                  <a:pt x="1944502" y="2182539"/>
                </a:lnTo>
                <a:close/>
              </a:path>
              <a:path w="2190750" h="2857500">
                <a:moveTo>
                  <a:pt x="1956454" y="2171700"/>
                </a:moveTo>
                <a:lnTo>
                  <a:pt x="1951008" y="2171700"/>
                </a:lnTo>
                <a:lnTo>
                  <a:pt x="1948653" y="2184400"/>
                </a:lnTo>
                <a:lnTo>
                  <a:pt x="1961251" y="2184400"/>
                </a:lnTo>
                <a:lnTo>
                  <a:pt x="1956454" y="2171700"/>
                </a:lnTo>
                <a:close/>
              </a:path>
              <a:path w="2190750" h="2857500">
                <a:moveTo>
                  <a:pt x="2028278" y="2159000"/>
                </a:moveTo>
                <a:lnTo>
                  <a:pt x="1961197" y="2159000"/>
                </a:lnTo>
                <a:lnTo>
                  <a:pt x="1968740" y="2171700"/>
                </a:lnTo>
                <a:lnTo>
                  <a:pt x="1971709" y="2184400"/>
                </a:lnTo>
                <a:lnTo>
                  <a:pt x="2019272" y="2184400"/>
                </a:lnTo>
                <a:lnTo>
                  <a:pt x="2022284" y="2171700"/>
                </a:lnTo>
                <a:lnTo>
                  <a:pt x="2030641" y="2171700"/>
                </a:lnTo>
                <a:lnTo>
                  <a:pt x="2028278" y="2159000"/>
                </a:lnTo>
                <a:close/>
              </a:path>
              <a:path w="2190750" h="2857500">
                <a:moveTo>
                  <a:pt x="1945716" y="2171700"/>
                </a:moveTo>
                <a:lnTo>
                  <a:pt x="1944014" y="2171700"/>
                </a:lnTo>
                <a:lnTo>
                  <a:pt x="1944502" y="2182539"/>
                </a:lnTo>
                <a:lnTo>
                  <a:pt x="1945716" y="2171700"/>
                </a:lnTo>
                <a:close/>
              </a:path>
              <a:path w="2190750" h="2857500">
                <a:moveTo>
                  <a:pt x="1944014" y="2171700"/>
                </a:moveTo>
                <a:lnTo>
                  <a:pt x="1938540" y="2171700"/>
                </a:lnTo>
                <a:lnTo>
                  <a:pt x="1941605" y="2178466"/>
                </a:lnTo>
                <a:lnTo>
                  <a:pt x="1944014" y="2171700"/>
                </a:lnTo>
                <a:close/>
              </a:path>
              <a:path w="2190750" h="2857500">
                <a:moveTo>
                  <a:pt x="224479" y="2146300"/>
                </a:moveTo>
                <a:lnTo>
                  <a:pt x="157010" y="2146300"/>
                </a:lnTo>
                <a:lnTo>
                  <a:pt x="154382" y="2159000"/>
                </a:lnTo>
                <a:lnTo>
                  <a:pt x="158708" y="2171700"/>
                </a:lnTo>
                <a:lnTo>
                  <a:pt x="232746" y="2171700"/>
                </a:lnTo>
                <a:lnTo>
                  <a:pt x="228395" y="2159000"/>
                </a:lnTo>
                <a:lnTo>
                  <a:pt x="224479" y="2146300"/>
                </a:lnTo>
                <a:close/>
              </a:path>
              <a:path w="2190750" h="2857500">
                <a:moveTo>
                  <a:pt x="248259" y="2159000"/>
                </a:moveTo>
                <a:lnTo>
                  <a:pt x="240093" y="2171700"/>
                </a:lnTo>
                <a:lnTo>
                  <a:pt x="254304" y="2171700"/>
                </a:lnTo>
                <a:lnTo>
                  <a:pt x="248259" y="2159000"/>
                </a:lnTo>
                <a:close/>
              </a:path>
              <a:path w="2190750" h="2857500">
                <a:moveTo>
                  <a:pt x="1961197" y="2159000"/>
                </a:moveTo>
                <a:lnTo>
                  <a:pt x="1949653" y="2159000"/>
                </a:lnTo>
                <a:lnTo>
                  <a:pt x="1949335" y="2171700"/>
                </a:lnTo>
                <a:lnTo>
                  <a:pt x="1954771" y="2171700"/>
                </a:lnTo>
                <a:lnTo>
                  <a:pt x="1961197" y="2159000"/>
                </a:lnTo>
                <a:close/>
              </a:path>
              <a:path w="2190750" h="2857500">
                <a:moveTo>
                  <a:pt x="244627" y="2146300"/>
                </a:moveTo>
                <a:lnTo>
                  <a:pt x="238340" y="2146300"/>
                </a:lnTo>
                <a:lnTo>
                  <a:pt x="239369" y="2159000"/>
                </a:lnTo>
                <a:lnTo>
                  <a:pt x="244424" y="2159000"/>
                </a:lnTo>
                <a:lnTo>
                  <a:pt x="244627" y="2146300"/>
                </a:lnTo>
                <a:close/>
              </a:path>
              <a:path w="2190750" h="2857500">
                <a:moveTo>
                  <a:pt x="2036397" y="2146300"/>
                </a:moveTo>
                <a:lnTo>
                  <a:pt x="1951393" y="2146300"/>
                </a:lnTo>
                <a:lnTo>
                  <a:pt x="1949945" y="2159000"/>
                </a:lnTo>
                <a:lnTo>
                  <a:pt x="2031876" y="2159000"/>
                </a:lnTo>
                <a:lnTo>
                  <a:pt x="2036397" y="2146300"/>
                </a:lnTo>
                <a:close/>
              </a:path>
              <a:path w="2190750" h="2857500">
                <a:moveTo>
                  <a:pt x="221983" y="2133600"/>
                </a:moveTo>
                <a:lnTo>
                  <a:pt x="164388" y="2133600"/>
                </a:lnTo>
                <a:lnTo>
                  <a:pt x="161747" y="2146300"/>
                </a:lnTo>
                <a:lnTo>
                  <a:pt x="229933" y="2146300"/>
                </a:lnTo>
                <a:lnTo>
                  <a:pt x="221983" y="2133600"/>
                </a:lnTo>
                <a:close/>
              </a:path>
              <a:path w="2190750" h="2857500">
                <a:moveTo>
                  <a:pt x="1954849" y="2134058"/>
                </a:moveTo>
                <a:lnTo>
                  <a:pt x="1955253" y="2146300"/>
                </a:lnTo>
                <a:lnTo>
                  <a:pt x="1960048" y="2146300"/>
                </a:lnTo>
                <a:lnTo>
                  <a:pt x="1954849" y="2134058"/>
                </a:lnTo>
                <a:close/>
              </a:path>
              <a:path w="2190750" h="2857500">
                <a:moveTo>
                  <a:pt x="1986686" y="2133600"/>
                </a:moveTo>
                <a:lnTo>
                  <a:pt x="1976412" y="2133600"/>
                </a:lnTo>
                <a:lnTo>
                  <a:pt x="1962657" y="2146300"/>
                </a:lnTo>
                <a:lnTo>
                  <a:pt x="1990407" y="2146300"/>
                </a:lnTo>
                <a:lnTo>
                  <a:pt x="1986686" y="2133600"/>
                </a:lnTo>
                <a:close/>
              </a:path>
              <a:path w="2190750" h="2857500">
                <a:moveTo>
                  <a:pt x="2023046" y="2133600"/>
                </a:moveTo>
                <a:lnTo>
                  <a:pt x="1992541" y="2133600"/>
                </a:lnTo>
                <a:lnTo>
                  <a:pt x="1990407" y="2146300"/>
                </a:lnTo>
                <a:lnTo>
                  <a:pt x="2022373" y="2146300"/>
                </a:lnTo>
                <a:lnTo>
                  <a:pt x="2023046" y="2133600"/>
                </a:lnTo>
                <a:close/>
              </a:path>
              <a:path w="2190750" h="2857500">
                <a:moveTo>
                  <a:pt x="2037524" y="2133600"/>
                </a:moveTo>
                <a:lnTo>
                  <a:pt x="2029382" y="2133600"/>
                </a:lnTo>
                <a:lnTo>
                  <a:pt x="2027084" y="2146300"/>
                </a:lnTo>
                <a:lnTo>
                  <a:pt x="2035204" y="2146300"/>
                </a:lnTo>
                <a:lnTo>
                  <a:pt x="2037524" y="2133600"/>
                </a:lnTo>
                <a:close/>
              </a:path>
              <a:path w="2190750" h="2857500">
                <a:moveTo>
                  <a:pt x="1954834" y="2133600"/>
                </a:moveTo>
                <a:lnTo>
                  <a:pt x="1954655" y="2133600"/>
                </a:lnTo>
                <a:lnTo>
                  <a:pt x="1954849" y="2134058"/>
                </a:lnTo>
                <a:lnTo>
                  <a:pt x="1954834" y="2133600"/>
                </a:lnTo>
                <a:close/>
              </a:path>
              <a:path w="2190750" h="2857500">
                <a:moveTo>
                  <a:pt x="206413" y="2108200"/>
                </a:moveTo>
                <a:lnTo>
                  <a:pt x="131812" y="2108200"/>
                </a:lnTo>
                <a:lnTo>
                  <a:pt x="139376" y="2120900"/>
                </a:lnTo>
                <a:lnTo>
                  <a:pt x="149464" y="2133600"/>
                </a:lnTo>
                <a:lnTo>
                  <a:pt x="157340" y="2133600"/>
                </a:lnTo>
                <a:lnTo>
                  <a:pt x="160343" y="2120900"/>
                </a:lnTo>
                <a:lnTo>
                  <a:pt x="204711" y="2120900"/>
                </a:lnTo>
                <a:lnTo>
                  <a:pt x="206413" y="2108200"/>
                </a:lnTo>
                <a:close/>
              </a:path>
              <a:path w="2190750" h="2857500">
                <a:moveTo>
                  <a:pt x="189864" y="2120900"/>
                </a:moveTo>
                <a:lnTo>
                  <a:pt x="163755" y="2120900"/>
                </a:lnTo>
                <a:lnTo>
                  <a:pt x="167207" y="2133600"/>
                </a:lnTo>
                <a:lnTo>
                  <a:pt x="193344" y="2133600"/>
                </a:lnTo>
                <a:lnTo>
                  <a:pt x="189864" y="2120900"/>
                </a:lnTo>
                <a:close/>
              </a:path>
              <a:path w="2190750" h="2857500">
                <a:moveTo>
                  <a:pt x="194449" y="2120900"/>
                </a:moveTo>
                <a:lnTo>
                  <a:pt x="189864" y="2120900"/>
                </a:lnTo>
                <a:lnTo>
                  <a:pt x="193344" y="2133600"/>
                </a:lnTo>
                <a:lnTo>
                  <a:pt x="197865" y="2133600"/>
                </a:lnTo>
                <a:lnTo>
                  <a:pt x="199093" y="2128588"/>
                </a:lnTo>
                <a:lnTo>
                  <a:pt x="194449" y="2120900"/>
                </a:lnTo>
                <a:close/>
              </a:path>
              <a:path w="2190750" h="2857500">
                <a:moveTo>
                  <a:pt x="199093" y="2128588"/>
                </a:moveTo>
                <a:lnTo>
                  <a:pt x="197865" y="2133600"/>
                </a:lnTo>
                <a:lnTo>
                  <a:pt x="202120" y="2133600"/>
                </a:lnTo>
                <a:lnTo>
                  <a:pt x="199093" y="2128588"/>
                </a:lnTo>
                <a:close/>
              </a:path>
              <a:path w="2190750" h="2857500">
                <a:moveTo>
                  <a:pt x="206413" y="2108200"/>
                </a:moveTo>
                <a:lnTo>
                  <a:pt x="204711" y="2120900"/>
                </a:lnTo>
                <a:lnTo>
                  <a:pt x="205587" y="2133600"/>
                </a:lnTo>
                <a:lnTo>
                  <a:pt x="241236" y="2133600"/>
                </a:lnTo>
                <a:lnTo>
                  <a:pt x="241216" y="2132904"/>
                </a:lnTo>
                <a:lnTo>
                  <a:pt x="234950" y="2120900"/>
                </a:lnTo>
                <a:lnTo>
                  <a:pt x="209944" y="2120900"/>
                </a:lnTo>
                <a:lnTo>
                  <a:pt x="206413" y="2108200"/>
                </a:lnTo>
                <a:close/>
              </a:path>
              <a:path w="2190750" h="2857500">
                <a:moveTo>
                  <a:pt x="240868" y="2120900"/>
                </a:moveTo>
                <a:lnTo>
                  <a:pt x="241216" y="2132904"/>
                </a:lnTo>
                <a:lnTo>
                  <a:pt x="241579" y="2133600"/>
                </a:lnTo>
                <a:lnTo>
                  <a:pt x="243547" y="2133600"/>
                </a:lnTo>
                <a:lnTo>
                  <a:pt x="240868" y="2120900"/>
                </a:lnTo>
                <a:close/>
              </a:path>
              <a:path w="2190750" h="2857500">
                <a:moveTo>
                  <a:pt x="1956688" y="2120900"/>
                </a:moveTo>
                <a:lnTo>
                  <a:pt x="1952752" y="2120900"/>
                </a:lnTo>
                <a:lnTo>
                  <a:pt x="1953844" y="2133600"/>
                </a:lnTo>
                <a:lnTo>
                  <a:pt x="1956663" y="2133600"/>
                </a:lnTo>
                <a:lnTo>
                  <a:pt x="1956688" y="2120900"/>
                </a:lnTo>
                <a:close/>
              </a:path>
              <a:path w="2190750" h="2857500">
                <a:moveTo>
                  <a:pt x="1975656" y="2120900"/>
                </a:moveTo>
                <a:lnTo>
                  <a:pt x="1969515" y="2120900"/>
                </a:lnTo>
                <a:lnTo>
                  <a:pt x="1965007" y="2133600"/>
                </a:lnTo>
                <a:lnTo>
                  <a:pt x="1973310" y="2133600"/>
                </a:lnTo>
                <a:lnTo>
                  <a:pt x="1975656" y="2120900"/>
                </a:lnTo>
                <a:close/>
              </a:path>
              <a:path w="2190750" h="2857500">
                <a:moveTo>
                  <a:pt x="2031192" y="2120900"/>
                </a:moveTo>
                <a:lnTo>
                  <a:pt x="1980692" y="2120900"/>
                </a:lnTo>
                <a:lnTo>
                  <a:pt x="1977529" y="2133600"/>
                </a:lnTo>
                <a:lnTo>
                  <a:pt x="2033892" y="2133600"/>
                </a:lnTo>
                <a:lnTo>
                  <a:pt x="2031192" y="2120900"/>
                </a:lnTo>
                <a:close/>
              </a:path>
              <a:path w="2190750" h="2857500">
                <a:moveTo>
                  <a:pt x="2053351" y="2108200"/>
                </a:moveTo>
                <a:lnTo>
                  <a:pt x="2044115" y="2108200"/>
                </a:lnTo>
                <a:lnTo>
                  <a:pt x="2043328" y="2120900"/>
                </a:lnTo>
                <a:lnTo>
                  <a:pt x="2041944" y="2133600"/>
                </a:lnTo>
                <a:lnTo>
                  <a:pt x="2042312" y="2133600"/>
                </a:lnTo>
                <a:lnTo>
                  <a:pt x="2044852" y="2120900"/>
                </a:lnTo>
                <a:lnTo>
                  <a:pt x="2050057" y="2120900"/>
                </a:lnTo>
                <a:lnTo>
                  <a:pt x="2053351" y="2108200"/>
                </a:lnTo>
                <a:close/>
              </a:path>
              <a:path w="2190750" h="2857500">
                <a:moveTo>
                  <a:pt x="2050057" y="2120900"/>
                </a:moveTo>
                <a:lnTo>
                  <a:pt x="2045677" y="2120900"/>
                </a:lnTo>
                <a:lnTo>
                  <a:pt x="2046135" y="2133600"/>
                </a:lnTo>
                <a:lnTo>
                  <a:pt x="2050057" y="2120900"/>
                </a:lnTo>
                <a:close/>
              </a:path>
              <a:path w="2190750" h="2857500">
                <a:moveTo>
                  <a:pt x="200977" y="2120900"/>
                </a:moveTo>
                <a:lnTo>
                  <a:pt x="194449" y="2120900"/>
                </a:lnTo>
                <a:lnTo>
                  <a:pt x="199093" y="2128588"/>
                </a:lnTo>
                <a:lnTo>
                  <a:pt x="200977" y="2120900"/>
                </a:lnTo>
                <a:close/>
              </a:path>
              <a:path w="2190750" h="2857500">
                <a:moveTo>
                  <a:pt x="213931" y="2108200"/>
                </a:moveTo>
                <a:lnTo>
                  <a:pt x="206413" y="2108200"/>
                </a:lnTo>
                <a:lnTo>
                  <a:pt x="209944" y="2120900"/>
                </a:lnTo>
                <a:lnTo>
                  <a:pt x="215595" y="2120900"/>
                </a:lnTo>
                <a:lnTo>
                  <a:pt x="213931" y="2108200"/>
                </a:lnTo>
                <a:close/>
              </a:path>
              <a:path w="2190750" h="2857500">
                <a:moveTo>
                  <a:pt x="221309" y="2111898"/>
                </a:moveTo>
                <a:lnTo>
                  <a:pt x="221894" y="2120900"/>
                </a:lnTo>
                <a:lnTo>
                  <a:pt x="224459" y="2120900"/>
                </a:lnTo>
                <a:lnTo>
                  <a:pt x="221309" y="2111898"/>
                </a:lnTo>
                <a:close/>
              </a:path>
              <a:path w="2190750" h="2857500">
                <a:moveTo>
                  <a:pt x="226453" y="2108200"/>
                </a:moveTo>
                <a:lnTo>
                  <a:pt x="221068" y="2108200"/>
                </a:lnTo>
                <a:lnTo>
                  <a:pt x="221309" y="2111898"/>
                </a:lnTo>
                <a:lnTo>
                  <a:pt x="224459" y="2120900"/>
                </a:lnTo>
                <a:lnTo>
                  <a:pt x="224599" y="2120900"/>
                </a:lnTo>
                <a:lnTo>
                  <a:pt x="226517" y="2108443"/>
                </a:lnTo>
                <a:lnTo>
                  <a:pt x="226453" y="2108200"/>
                </a:lnTo>
                <a:close/>
              </a:path>
              <a:path w="2190750" h="2857500">
                <a:moveTo>
                  <a:pt x="226517" y="2108443"/>
                </a:moveTo>
                <a:lnTo>
                  <a:pt x="224599" y="2120900"/>
                </a:lnTo>
                <a:lnTo>
                  <a:pt x="229793" y="2120900"/>
                </a:lnTo>
                <a:lnTo>
                  <a:pt x="226517" y="2108443"/>
                </a:lnTo>
                <a:close/>
              </a:path>
              <a:path w="2190750" h="2857500">
                <a:moveTo>
                  <a:pt x="1970138" y="2108200"/>
                </a:moveTo>
                <a:lnTo>
                  <a:pt x="1958437" y="2108200"/>
                </a:lnTo>
                <a:lnTo>
                  <a:pt x="1961095" y="2120900"/>
                </a:lnTo>
                <a:lnTo>
                  <a:pt x="1970138" y="2108200"/>
                </a:lnTo>
                <a:close/>
              </a:path>
              <a:path w="2190750" h="2857500">
                <a:moveTo>
                  <a:pt x="2039669" y="2108200"/>
                </a:moveTo>
                <a:lnTo>
                  <a:pt x="1977270" y="2108200"/>
                </a:lnTo>
                <a:lnTo>
                  <a:pt x="1980433" y="2120900"/>
                </a:lnTo>
                <a:lnTo>
                  <a:pt x="2034493" y="2120900"/>
                </a:lnTo>
                <a:lnTo>
                  <a:pt x="2039669" y="2108200"/>
                </a:lnTo>
                <a:close/>
              </a:path>
              <a:path w="2190750" h="2857500">
                <a:moveTo>
                  <a:pt x="221068" y="2108200"/>
                </a:moveTo>
                <a:lnTo>
                  <a:pt x="220014" y="2108200"/>
                </a:lnTo>
                <a:lnTo>
                  <a:pt x="221309" y="2111898"/>
                </a:lnTo>
                <a:lnTo>
                  <a:pt x="221068" y="2108200"/>
                </a:lnTo>
                <a:close/>
              </a:path>
              <a:path w="2190750" h="2857500">
                <a:moveTo>
                  <a:pt x="226555" y="2108200"/>
                </a:moveTo>
                <a:lnTo>
                  <a:pt x="226517" y="2108443"/>
                </a:lnTo>
                <a:lnTo>
                  <a:pt x="226555" y="2108200"/>
                </a:lnTo>
                <a:close/>
              </a:path>
              <a:path w="2190750" h="2857500">
                <a:moveTo>
                  <a:pt x="193789" y="2095500"/>
                </a:moveTo>
                <a:lnTo>
                  <a:pt x="136461" y="2095500"/>
                </a:lnTo>
                <a:lnTo>
                  <a:pt x="131508" y="2108200"/>
                </a:lnTo>
                <a:lnTo>
                  <a:pt x="196875" y="2108200"/>
                </a:lnTo>
                <a:lnTo>
                  <a:pt x="193789" y="2095500"/>
                </a:lnTo>
                <a:close/>
              </a:path>
              <a:path w="2190750" h="2857500">
                <a:moveTo>
                  <a:pt x="226796" y="2095500"/>
                </a:moveTo>
                <a:lnTo>
                  <a:pt x="198589" y="2095500"/>
                </a:lnTo>
                <a:lnTo>
                  <a:pt x="196875" y="2108200"/>
                </a:lnTo>
                <a:lnTo>
                  <a:pt x="225239" y="2108200"/>
                </a:lnTo>
                <a:lnTo>
                  <a:pt x="226796" y="2095500"/>
                </a:lnTo>
                <a:close/>
              </a:path>
              <a:path w="2190750" h="2857500">
                <a:moveTo>
                  <a:pt x="1976048" y="2082800"/>
                </a:moveTo>
                <a:lnTo>
                  <a:pt x="1970290" y="2082800"/>
                </a:lnTo>
                <a:lnTo>
                  <a:pt x="1966555" y="2095500"/>
                </a:lnTo>
                <a:lnTo>
                  <a:pt x="1961430" y="2108200"/>
                </a:lnTo>
                <a:lnTo>
                  <a:pt x="1975764" y="2108200"/>
                </a:lnTo>
                <a:lnTo>
                  <a:pt x="1977389" y="2095500"/>
                </a:lnTo>
                <a:lnTo>
                  <a:pt x="1980703" y="2095500"/>
                </a:lnTo>
                <a:lnTo>
                  <a:pt x="1976048" y="2082800"/>
                </a:lnTo>
                <a:close/>
              </a:path>
              <a:path w="2190750" h="2857500">
                <a:moveTo>
                  <a:pt x="1981187" y="2095500"/>
                </a:moveTo>
                <a:lnTo>
                  <a:pt x="1977389" y="2095500"/>
                </a:lnTo>
                <a:lnTo>
                  <a:pt x="1979625" y="2108200"/>
                </a:lnTo>
                <a:lnTo>
                  <a:pt x="1986406" y="2108200"/>
                </a:lnTo>
                <a:lnTo>
                  <a:pt x="1981187" y="2095500"/>
                </a:lnTo>
                <a:close/>
              </a:path>
              <a:path w="2190750" h="2857500">
                <a:moveTo>
                  <a:pt x="2057501" y="2095500"/>
                </a:moveTo>
                <a:lnTo>
                  <a:pt x="1995119" y="2095500"/>
                </a:lnTo>
                <a:lnTo>
                  <a:pt x="1988311" y="2108200"/>
                </a:lnTo>
                <a:lnTo>
                  <a:pt x="2055879" y="2108200"/>
                </a:lnTo>
                <a:lnTo>
                  <a:pt x="2057501" y="2095500"/>
                </a:lnTo>
                <a:close/>
              </a:path>
              <a:path w="2190750" h="2857500">
                <a:moveTo>
                  <a:pt x="2068525" y="2095500"/>
                </a:moveTo>
                <a:lnTo>
                  <a:pt x="2063673" y="2095500"/>
                </a:lnTo>
                <a:lnTo>
                  <a:pt x="2060384" y="2108200"/>
                </a:lnTo>
                <a:lnTo>
                  <a:pt x="2065820" y="2108200"/>
                </a:lnTo>
                <a:lnTo>
                  <a:pt x="2068525" y="2095500"/>
                </a:lnTo>
                <a:close/>
              </a:path>
              <a:path w="2190750" h="2857500">
                <a:moveTo>
                  <a:pt x="129806" y="2082800"/>
                </a:moveTo>
                <a:lnTo>
                  <a:pt x="125768" y="2082800"/>
                </a:lnTo>
                <a:lnTo>
                  <a:pt x="128612" y="2095500"/>
                </a:lnTo>
                <a:lnTo>
                  <a:pt x="135242" y="2095500"/>
                </a:lnTo>
                <a:lnTo>
                  <a:pt x="129806" y="2082800"/>
                </a:lnTo>
                <a:close/>
              </a:path>
              <a:path w="2190750" h="2857500">
                <a:moveTo>
                  <a:pt x="208586" y="2082800"/>
                </a:moveTo>
                <a:lnTo>
                  <a:pt x="141643" y="2082800"/>
                </a:lnTo>
                <a:lnTo>
                  <a:pt x="137540" y="2095500"/>
                </a:lnTo>
                <a:lnTo>
                  <a:pt x="202801" y="2095500"/>
                </a:lnTo>
                <a:lnTo>
                  <a:pt x="208586" y="2082800"/>
                </a:lnTo>
                <a:close/>
              </a:path>
              <a:path w="2190750" h="2857500">
                <a:moveTo>
                  <a:pt x="219697" y="2082800"/>
                </a:moveTo>
                <a:lnTo>
                  <a:pt x="215811" y="2082800"/>
                </a:lnTo>
                <a:lnTo>
                  <a:pt x="218554" y="2095500"/>
                </a:lnTo>
                <a:lnTo>
                  <a:pt x="219697" y="2082800"/>
                </a:lnTo>
                <a:close/>
              </a:path>
              <a:path w="2190750" h="2857500">
                <a:moveTo>
                  <a:pt x="1988819" y="2070100"/>
                </a:moveTo>
                <a:lnTo>
                  <a:pt x="1988020" y="2070100"/>
                </a:lnTo>
                <a:lnTo>
                  <a:pt x="1990737" y="2082800"/>
                </a:lnTo>
                <a:lnTo>
                  <a:pt x="1987136" y="2095500"/>
                </a:lnTo>
                <a:lnTo>
                  <a:pt x="2065634" y="2095500"/>
                </a:lnTo>
                <a:lnTo>
                  <a:pt x="2067222" y="2082800"/>
                </a:lnTo>
                <a:lnTo>
                  <a:pt x="1994979" y="2082800"/>
                </a:lnTo>
                <a:lnTo>
                  <a:pt x="1988819" y="2070100"/>
                </a:lnTo>
                <a:close/>
              </a:path>
              <a:path w="2190750" h="2857500">
                <a:moveTo>
                  <a:pt x="185804" y="2057400"/>
                </a:moveTo>
                <a:lnTo>
                  <a:pt x="119814" y="2057400"/>
                </a:lnTo>
                <a:lnTo>
                  <a:pt x="124396" y="2070100"/>
                </a:lnTo>
                <a:lnTo>
                  <a:pt x="127520" y="2082800"/>
                </a:lnTo>
                <a:lnTo>
                  <a:pt x="218795" y="2082800"/>
                </a:lnTo>
                <a:lnTo>
                  <a:pt x="215277" y="2070100"/>
                </a:lnTo>
                <a:lnTo>
                  <a:pt x="182271" y="2070100"/>
                </a:lnTo>
                <a:lnTo>
                  <a:pt x="185804" y="2057400"/>
                </a:lnTo>
                <a:close/>
              </a:path>
              <a:path w="2190750" h="2857500">
                <a:moveTo>
                  <a:pt x="1982177" y="2070100"/>
                </a:moveTo>
                <a:lnTo>
                  <a:pt x="1972848" y="2070100"/>
                </a:lnTo>
                <a:lnTo>
                  <a:pt x="1971106" y="2082800"/>
                </a:lnTo>
                <a:lnTo>
                  <a:pt x="1977783" y="2082800"/>
                </a:lnTo>
                <a:lnTo>
                  <a:pt x="1982490" y="2070782"/>
                </a:lnTo>
                <a:lnTo>
                  <a:pt x="1982177" y="2070100"/>
                </a:lnTo>
                <a:close/>
              </a:path>
              <a:path w="2190750" h="2857500">
                <a:moveTo>
                  <a:pt x="1987905" y="2070100"/>
                </a:moveTo>
                <a:lnTo>
                  <a:pt x="1982758" y="2070100"/>
                </a:lnTo>
                <a:lnTo>
                  <a:pt x="1982490" y="2070782"/>
                </a:lnTo>
                <a:lnTo>
                  <a:pt x="1988007" y="2082800"/>
                </a:lnTo>
                <a:lnTo>
                  <a:pt x="1987905" y="2070100"/>
                </a:lnTo>
                <a:close/>
              </a:path>
              <a:path w="2190750" h="2857500">
                <a:moveTo>
                  <a:pt x="2061226" y="2070100"/>
                </a:moveTo>
                <a:lnTo>
                  <a:pt x="2002027" y="2070100"/>
                </a:lnTo>
                <a:lnTo>
                  <a:pt x="1998804" y="2082800"/>
                </a:lnTo>
                <a:lnTo>
                  <a:pt x="2062479" y="2082800"/>
                </a:lnTo>
                <a:lnTo>
                  <a:pt x="2061226" y="2070100"/>
                </a:lnTo>
                <a:close/>
              </a:path>
              <a:path w="2190750" h="2857500">
                <a:moveTo>
                  <a:pt x="209803" y="2057400"/>
                </a:moveTo>
                <a:lnTo>
                  <a:pt x="190461" y="2057400"/>
                </a:lnTo>
                <a:lnTo>
                  <a:pt x="196964" y="2070100"/>
                </a:lnTo>
                <a:lnTo>
                  <a:pt x="199415" y="2070100"/>
                </a:lnTo>
                <a:lnTo>
                  <a:pt x="209803" y="2057400"/>
                </a:lnTo>
                <a:close/>
              </a:path>
              <a:path w="2190750" h="2857500">
                <a:moveTo>
                  <a:pt x="212361" y="2057400"/>
                </a:moveTo>
                <a:lnTo>
                  <a:pt x="209803" y="2057400"/>
                </a:lnTo>
                <a:lnTo>
                  <a:pt x="213207" y="2070100"/>
                </a:lnTo>
                <a:lnTo>
                  <a:pt x="215277" y="2070100"/>
                </a:lnTo>
                <a:lnTo>
                  <a:pt x="212361" y="2057400"/>
                </a:lnTo>
                <a:close/>
              </a:path>
              <a:path w="2190750" h="2857500">
                <a:moveTo>
                  <a:pt x="2034006" y="2057400"/>
                </a:moveTo>
                <a:lnTo>
                  <a:pt x="2007730" y="2057400"/>
                </a:lnTo>
                <a:lnTo>
                  <a:pt x="2005061" y="2070100"/>
                </a:lnTo>
                <a:lnTo>
                  <a:pt x="2031872" y="2070100"/>
                </a:lnTo>
                <a:lnTo>
                  <a:pt x="2034006" y="2057400"/>
                </a:lnTo>
                <a:close/>
              </a:path>
              <a:path w="2190750" h="2857500">
                <a:moveTo>
                  <a:pt x="2072379" y="2057400"/>
                </a:moveTo>
                <a:lnTo>
                  <a:pt x="2040635" y="2057400"/>
                </a:lnTo>
                <a:lnTo>
                  <a:pt x="2036190" y="2070100"/>
                </a:lnTo>
                <a:lnTo>
                  <a:pt x="2066009" y="2070100"/>
                </a:lnTo>
                <a:lnTo>
                  <a:pt x="2072379" y="2057400"/>
                </a:lnTo>
                <a:close/>
              </a:path>
              <a:path w="2190750" h="2857500">
                <a:moveTo>
                  <a:pt x="121729" y="2044700"/>
                </a:moveTo>
                <a:lnTo>
                  <a:pt x="120421" y="2057400"/>
                </a:lnTo>
                <a:lnTo>
                  <a:pt x="122821" y="2057400"/>
                </a:lnTo>
                <a:lnTo>
                  <a:pt x="121729" y="2044700"/>
                </a:lnTo>
                <a:close/>
              </a:path>
              <a:path w="2190750" h="2857500">
                <a:moveTo>
                  <a:pt x="132372" y="2044700"/>
                </a:moveTo>
                <a:lnTo>
                  <a:pt x="130149" y="2044700"/>
                </a:lnTo>
                <a:lnTo>
                  <a:pt x="127698" y="2057400"/>
                </a:lnTo>
                <a:lnTo>
                  <a:pt x="134670" y="2057400"/>
                </a:lnTo>
                <a:lnTo>
                  <a:pt x="132372" y="2044700"/>
                </a:lnTo>
                <a:close/>
              </a:path>
              <a:path w="2190750" h="2857500">
                <a:moveTo>
                  <a:pt x="183527" y="2044700"/>
                </a:moveTo>
                <a:lnTo>
                  <a:pt x="138582" y="2044700"/>
                </a:lnTo>
                <a:lnTo>
                  <a:pt x="142963" y="2057400"/>
                </a:lnTo>
                <a:lnTo>
                  <a:pt x="187983" y="2057400"/>
                </a:lnTo>
                <a:lnTo>
                  <a:pt x="183527" y="2044700"/>
                </a:lnTo>
                <a:close/>
              </a:path>
              <a:path w="2190750" h="2857500">
                <a:moveTo>
                  <a:pt x="192087" y="2044700"/>
                </a:moveTo>
                <a:lnTo>
                  <a:pt x="187045" y="2044700"/>
                </a:lnTo>
                <a:lnTo>
                  <a:pt x="189649" y="2057400"/>
                </a:lnTo>
                <a:lnTo>
                  <a:pt x="192087" y="2044700"/>
                </a:lnTo>
                <a:close/>
              </a:path>
              <a:path w="2190750" h="2857500">
                <a:moveTo>
                  <a:pt x="1988057" y="2044700"/>
                </a:moveTo>
                <a:lnTo>
                  <a:pt x="1986978" y="2044700"/>
                </a:lnTo>
                <a:lnTo>
                  <a:pt x="1985771" y="2057400"/>
                </a:lnTo>
                <a:lnTo>
                  <a:pt x="1986572" y="2057400"/>
                </a:lnTo>
                <a:lnTo>
                  <a:pt x="1988057" y="2044700"/>
                </a:lnTo>
                <a:close/>
              </a:path>
              <a:path w="2190750" h="2857500">
                <a:moveTo>
                  <a:pt x="1989124" y="2044700"/>
                </a:moveTo>
                <a:lnTo>
                  <a:pt x="1988057" y="2044700"/>
                </a:lnTo>
                <a:lnTo>
                  <a:pt x="1988299" y="2057400"/>
                </a:lnTo>
                <a:lnTo>
                  <a:pt x="1998319" y="2057400"/>
                </a:lnTo>
                <a:lnTo>
                  <a:pt x="1989124" y="2044700"/>
                </a:lnTo>
                <a:close/>
              </a:path>
              <a:path w="2190750" h="2857500">
                <a:moveTo>
                  <a:pt x="2005647" y="2044700"/>
                </a:moveTo>
                <a:lnTo>
                  <a:pt x="2001748" y="2057400"/>
                </a:lnTo>
                <a:lnTo>
                  <a:pt x="2010143" y="2057400"/>
                </a:lnTo>
                <a:lnTo>
                  <a:pt x="2005647" y="2044700"/>
                </a:lnTo>
                <a:close/>
              </a:path>
              <a:path w="2190750" h="2857500">
                <a:moveTo>
                  <a:pt x="2075433" y="2044700"/>
                </a:moveTo>
                <a:lnTo>
                  <a:pt x="2012137" y="2044700"/>
                </a:lnTo>
                <a:lnTo>
                  <a:pt x="2012556" y="2057400"/>
                </a:lnTo>
                <a:lnTo>
                  <a:pt x="2075891" y="2057400"/>
                </a:lnTo>
                <a:lnTo>
                  <a:pt x="2075433" y="2044700"/>
                </a:lnTo>
                <a:close/>
              </a:path>
              <a:path w="2190750" h="2857500">
                <a:moveTo>
                  <a:pt x="141871" y="2019300"/>
                </a:moveTo>
                <a:lnTo>
                  <a:pt x="104120" y="2019300"/>
                </a:lnTo>
                <a:lnTo>
                  <a:pt x="105640" y="2032000"/>
                </a:lnTo>
                <a:lnTo>
                  <a:pt x="110105" y="2044700"/>
                </a:lnTo>
                <a:lnTo>
                  <a:pt x="127007" y="2044700"/>
                </a:lnTo>
                <a:lnTo>
                  <a:pt x="132055" y="2032000"/>
                </a:lnTo>
                <a:lnTo>
                  <a:pt x="139674" y="2032000"/>
                </a:lnTo>
                <a:lnTo>
                  <a:pt x="141871" y="2019300"/>
                </a:lnTo>
                <a:close/>
              </a:path>
              <a:path w="2190750" h="2857500">
                <a:moveTo>
                  <a:pt x="181515" y="2032000"/>
                </a:moveTo>
                <a:lnTo>
                  <a:pt x="132055" y="2032000"/>
                </a:lnTo>
                <a:lnTo>
                  <a:pt x="136893" y="2044700"/>
                </a:lnTo>
                <a:lnTo>
                  <a:pt x="179984" y="2044700"/>
                </a:lnTo>
                <a:lnTo>
                  <a:pt x="181515" y="2032000"/>
                </a:lnTo>
                <a:close/>
              </a:path>
              <a:path w="2190750" h="2857500">
                <a:moveTo>
                  <a:pt x="186359" y="2032000"/>
                </a:moveTo>
                <a:lnTo>
                  <a:pt x="185800" y="2044700"/>
                </a:lnTo>
                <a:lnTo>
                  <a:pt x="199631" y="2044700"/>
                </a:lnTo>
                <a:lnTo>
                  <a:pt x="186359" y="2032000"/>
                </a:lnTo>
                <a:close/>
              </a:path>
              <a:path w="2190750" h="2857500">
                <a:moveTo>
                  <a:pt x="2005634" y="2032000"/>
                </a:moveTo>
                <a:lnTo>
                  <a:pt x="1996311" y="2032000"/>
                </a:lnTo>
                <a:lnTo>
                  <a:pt x="1999027" y="2044700"/>
                </a:lnTo>
                <a:lnTo>
                  <a:pt x="2002878" y="2044700"/>
                </a:lnTo>
                <a:lnTo>
                  <a:pt x="2005634" y="2032000"/>
                </a:lnTo>
                <a:close/>
              </a:path>
              <a:path w="2190750" h="2857500">
                <a:moveTo>
                  <a:pt x="2071827" y="2032000"/>
                </a:moveTo>
                <a:lnTo>
                  <a:pt x="2008962" y="2032000"/>
                </a:lnTo>
                <a:lnTo>
                  <a:pt x="2003374" y="2044700"/>
                </a:lnTo>
                <a:lnTo>
                  <a:pt x="2071115" y="2044700"/>
                </a:lnTo>
                <a:lnTo>
                  <a:pt x="2071827" y="2032000"/>
                </a:lnTo>
                <a:close/>
              </a:path>
              <a:path w="2190750" h="2857500">
                <a:moveTo>
                  <a:pt x="2081072" y="2032000"/>
                </a:moveTo>
                <a:lnTo>
                  <a:pt x="2071827" y="2032000"/>
                </a:lnTo>
                <a:lnTo>
                  <a:pt x="2080539" y="2044700"/>
                </a:lnTo>
                <a:lnTo>
                  <a:pt x="2081072" y="2032000"/>
                </a:lnTo>
                <a:close/>
              </a:path>
              <a:path w="2190750" h="2857500">
                <a:moveTo>
                  <a:pt x="169392" y="2019300"/>
                </a:moveTo>
                <a:lnTo>
                  <a:pt x="141871" y="2019300"/>
                </a:lnTo>
                <a:lnTo>
                  <a:pt x="144437" y="2032000"/>
                </a:lnTo>
                <a:lnTo>
                  <a:pt x="171107" y="2032000"/>
                </a:lnTo>
                <a:lnTo>
                  <a:pt x="169392" y="2019300"/>
                </a:lnTo>
                <a:close/>
              </a:path>
              <a:path w="2190750" h="2857500">
                <a:moveTo>
                  <a:pt x="183362" y="2019300"/>
                </a:moveTo>
                <a:lnTo>
                  <a:pt x="169392" y="2019300"/>
                </a:lnTo>
                <a:lnTo>
                  <a:pt x="175132" y="2032000"/>
                </a:lnTo>
                <a:lnTo>
                  <a:pt x="178688" y="2032000"/>
                </a:lnTo>
                <a:lnTo>
                  <a:pt x="183362" y="2019300"/>
                </a:lnTo>
                <a:close/>
              </a:path>
              <a:path w="2190750" h="2857500">
                <a:moveTo>
                  <a:pt x="196049" y="2019300"/>
                </a:moveTo>
                <a:lnTo>
                  <a:pt x="185648" y="2019300"/>
                </a:lnTo>
                <a:lnTo>
                  <a:pt x="189509" y="2032000"/>
                </a:lnTo>
                <a:lnTo>
                  <a:pt x="193532" y="2032000"/>
                </a:lnTo>
                <a:lnTo>
                  <a:pt x="196049" y="2019300"/>
                </a:lnTo>
                <a:close/>
              </a:path>
              <a:path w="2190750" h="2857500">
                <a:moveTo>
                  <a:pt x="2001532" y="2019300"/>
                </a:moveTo>
                <a:lnTo>
                  <a:pt x="1998675" y="2019300"/>
                </a:lnTo>
                <a:lnTo>
                  <a:pt x="1995193" y="2032000"/>
                </a:lnTo>
                <a:lnTo>
                  <a:pt x="2003615" y="2032000"/>
                </a:lnTo>
                <a:lnTo>
                  <a:pt x="2001532" y="2019300"/>
                </a:lnTo>
                <a:close/>
              </a:path>
              <a:path w="2190750" h="2857500">
                <a:moveTo>
                  <a:pt x="2014410" y="2019300"/>
                </a:moveTo>
                <a:lnTo>
                  <a:pt x="2006117" y="2019300"/>
                </a:lnTo>
                <a:lnTo>
                  <a:pt x="2003615" y="2032000"/>
                </a:lnTo>
                <a:lnTo>
                  <a:pt x="2018207" y="2032000"/>
                </a:lnTo>
                <a:lnTo>
                  <a:pt x="2014410" y="2019300"/>
                </a:lnTo>
                <a:close/>
              </a:path>
              <a:path w="2190750" h="2857500">
                <a:moveTo>
                  <a:pt x="2026284" y="2019300"/>
                </a:moveTo>
                <a:lnTo>
                  <a:pt x="2018766" y="2019300"/>
                </a:lnTo>
                <a:lnTo>
                  <a:pt x="2018207" y="2032000"/>
                </a:lnTo>
                <a:lnTo>
                  <a:pt x="2026284" y="2032000"/>
                </a:lnTo>
                <a:lnTo>
                  <a:pt x="2026284" y="2019300"/>
                </a:lnTo>
                <a:close/>
              </a:path>
              <a:path w="2190750" h="2857500">
                <a:moveTo>
                  <a:pt x="2080672" y="2019300"/>
                </a:moveTo>
                <a:lnTo>
                  <a:pt x="2044340" y="2019300"/>
                </a:lnTo>
                <a:lnTo>
                  <a:pt x="2041520" y="2032000"/>
                </a:lnTo>
                <a:lnTo>
                  <a:pt x="2077044" y="2032000"/>
                </a:lnTo>
                <a:lnTo>
                  <a:pt x="2080672" y="2019300"/>
                </a:lnTo>
                <a:close/>
              </a:path>
              <a:path w="2190750" h="2857500">
                <a:moveTo>
                  <a:pt x="179908" y="2006600"/>
                </a:moveTo>
                <a:lnTo>
                  <a:pt x="105535" y="2006600"/>
                </a:lnTo>
                <a:lnTo>
                  <a:pt x="109092" y="2019300"/>
                </a:lnTo>
                <a:lnTo>
                  <a:pt x="182206" y="2019300"/>
                </a:lnTo>
                <a:lnTo>
                  <a:pt x="179908" y="2006600"/>
                </a:lnTo>
                <a:close/>
              </a:path>
              <a:path w="2190750" h="2857500">
                <a:moveTo>
                  <a:pt x="192570" y="2006600"/>
                </a:moveTo>
                <a:lnTo>
                  <a:pt x="188988" y="2019300"/>
                </a:lnTo>
                <a:lnTo>
                  <a:pt x="195694" y="2019300"/>
                </a:lnTo>
                <a:lnTo>
                  <a:pt x="192570" y="2006600"/>
                </a:lnTo>
                <a:close/>
              </a:path>
              <a:path w="2190750" h="2857500">
                <a:moveTo>
                  <a:pt x="201764" y="2006600"/>
                </a:moveTo>
                <a:lnTo>
                  <a:pt x="197738" y="2006600"/>
                </a:lnTo>
                <a:lnTo>
                  <a:pt x="200113" y="2019300"/>
                </a:lnTo>
                <a:lnTo>
                  <a:pt x="202539" y="2019300"/>
                </a:lnTo>
                <a:lnTo>
                  <a:pt x="201764" y="2006600"/>
                </a:lnTo>
                <a:close/>
              </a:path>
              <a:path w="2190750" h="2857500">
                <a:moveTo>
                  <a:pt x="2002739" y="2006600"/>
                </a:moveTo>
                <a:lnTo>
                  <a:pt x="2002472" y="2006600"/>
                </a:lnTo>
                <a:lnTo>
                  <a:pt x="1996516" y="2019300"/>
                </a:lnTo>
                <a:lnTo>
                  <a:pt x="2009876" y="2019300"/>
                </a:lnTo>
                <a:lnTo>
                  <a:pt x="2002739" y="2006600"/>
                </a:lnTo>
                <a:close/>
              </a:path>
              <a:path w="2190750" h="2857500">
                <a:moveTo>
                  <a:pt x="2033295" y="2006600"/>
                </a:moveTo>
                <a:lnTo>
                  <a:pt x="2013559" y="2006600"/>
                </a:lnTo>
                <a:lnTo>
                  <a:pt x="2010257" y="2019300"/>
                </a:lnTo>
                <a:lnTo>
                  <a:pt x="2038235" y="2019300"/>
                </a:lnTo>
                <a:lnTo>
                  <a:pt x="2033295" y="2006600"/>
                </a:lnTo>
                <a:close/>
              </a:path>
              <a:path w="2190750" h="2857500">
                <a:moveTo>
                  <a:pt x="2043493" y="2006600"/>
                </a:moveTo>
                <a:lnTo>
                  <a:pt x="2043137" y="2006600"/>
                </a:lnTo>
                <a:lnTo>
                  <a:pt x="2042185" y="2019300"/>
                </a:lnTo>
                <a:lnTo>
                  <a:pt x="2043493" y="2006600"/>
                </a:lnTo>
                <a:close/>
              </a:path>
              <a:path w="2190750" h="2857500">
                <a:moveTo>
                  <a:pt x="2083841" y="2006600"/>
                </a:moveTo>
                <a:lnTo>
                  <a:pt x="2048687" y="2006600"/>
                </a:lnTo>
                <a:lnTo>
                  <a:pt x="2048713" y="2019300"/>
                </a:lnTo>
                <a:lnTo>
                  <a:pt x="2087841" y="2019300"/>
                </a:lnTo>
                <a:lnTo>
                  <a:pt x="2083841" y="2006600"/>
                </a:lnTo>
                <a:close/>
              </a:path>
              <a:path w="2190750" h="2857500">
                <a:moveTo>
                  <a:pt x="2094568" y="1981200"/>
                </a:moveTo>
                <a:lnTo>
                  <a:pt x="2091359" y="1981200"/>
                </a:lnTo>
                <a:lnTo>
                  <a:pt x="2089988" y="1993900"/>
                </a:lnTo>
                <a:lnTo>
                  <a:pt x="2088641" y="1993900"/>
                </a:lnTo>
                <a:lnTo>
                  <a:pt x="2086482" y="2006600"/>
                </a:lnTo>
                <a:lnTo>
                  <a:pt x="2091283" y="2006600"/>
                </a:lnTo>
                <a:lnTo>
                  <a:pt x="2087841" y="2019300"/>
                </a:lnTo>
                <a:lnTo>
                  <a:pt x="2090978" y="2019300"/>
                </a:lnTo>
                <a:lnTo>
                  <a:pt x="2095209" y="2006600"/>
                </a:lnTo>
                <a:lnTo>
                  <a:pt x="2095055" y="1993900"/>
                </a:lnTo>
                <a:lnTo>
                  <a:pt x="2094568" y="1981200"/>
                </a:lnTo>
                <a:close/>
              </a:path>
              <a:path w="2190750" h="2857500">
                <a:moveTo>
                  <a:pt x="93332" y="1993900"/>
                </a:moveTo>
                <a:lnTo>
                  <a:pt x="91897" y="1993900"/>
                </a:lnTo>
                <a:lnTo>
                  <a:pt x="90106" y="2006600"/>
                </a:lnTo>
                <a:lnTo>
                  <a:pt x="94754" y="2006600"/>
                </a:lnTo>
                <a:lnTo>
                  <a:pt x="93332" y="1993900"/>
                </a:lnTo>
                <a:close/>
              </a:path>
              <a:path w="2190750" h="2857500">
                <a:moveTo>
                  <a:pt x="156832" y="1981200"/>
                </a:moveTo>
                <a:lnTo>
                  <a:pt x="96320" y="1981200"/>
                </a:lnTo>
                <a:lnTo>
                  <a:pt x="100139" y="1993900"/>
                </a:lnTo>
                <a:lnTo>
                  <a:pt x="94716" y="1993900"/>
                </a:lnTo>
                <a:lnTo>
                  <a:pt x="98359" y="2006600"/>
                </a:lnTo>
                <a:lnTo>
                  <a:pt x="161416" y="2006600"/>
                </a:lnTo>
                <a:lnTo>
                  <a:pt x="154901" y="1993900"/>
                </a:lnTo>
                <a:lnTo>
                  <a:pt x="156832" y="1981200"/>
                </a:lnTo>
                <a:close/>
              </a:path>
              <a:path w="2190750" h="2857500">
                <a:moveTo>
                  <a:pt x="170624" y="1993900"/>
                </a:moveTo>
                <a:lnTo>
                  <a:pt x="163880" y="2006600"/>
                </a:lnTo>
                <a:lnTo>
                  <a:pt x="173393" y="2006600"/>
                </a:lnTo>
                <a:lnTo>
                  <a:pt x="170624" y="1993900"/>
                </a:lnTo>
                <a:close/>
              </a:path>
              <a:path w="2190750" h="2857500">
                <a:moveTo>
                  <a:pt x="2019452" y="1993900"/>
                </a:moveTo>
                <a:lnTo>
                  <a:pt x="2017725" y="1993900"/>
                </a:lnTo>
                <a:lnTo>
                  <a:pt x="2014727" y="2006600"/>
                </a:lnTo>
                <a:lnTo>
                  <a:pt x="2017039" y="2006600"/>
                </a:lnTo>
                <a:lnTo>
                  <a:pt x="2019452" y="1993900"/>
                </a:lnTo>
                <a:close/>
              </a:path>
              <a:path w="2190750" h="2857500">
                <a:moveTo>
                  <a:pt x="2046020" y="1993900"/>
                </a:moveTo>
                <a:lnTo>
                  <a:pt x="2029320" y="1993900"/>
                </a:lnTo>
                <a:lnTo>
                  <a:pt x="2028316" y="2006600"/>
                </a:lnTo>
                <a:lnTo>
                  <a:pt x="2039416" y="2006600"/>
                </a:lnTo>
                <a:lnTo>
                  <a:pt x="2046020" y="1993900"/>
                </a:lnTo>
                <a:close/>
              </a:path>
              <a:path w="2190750" h="2857500">
                <a:moveTo>
                  <a:pt x="2091359" y="1981200"/>
                </a:moveTo>
                <a:lnTo>
                  <a:pt x="2015185" y="1981200"/>
                </a:lnTo>
                <a:lnTo>
                  <a:pt x="2020379" y="1993900"/>
                </a:lnTo>
                <a:lnTo>
                  <a:pt x="2046020" y="1993900"/>
                </a:lnTo>
                <a:lnTo>
                  <a:pt x="2043493" y="2006600"/>
                </a:lnTo>
                <a:lnTo>
                  <a:pt x="2082228" y="2006600"/>
                </a:lnTo>
                <a:lnTo>
                  <a:pt x="2086825" y="1993900"/>
                </a:lnTo>
                <a:lnTo>
                  <a:pt x="2091359" y="1981200"/>
                </a:lnTo>
                <a:close/>
              </a:path>
              <a:path w="2190750" h="2857500">
                <a:moveTo>
                  <a:pt x="164782" y="1981200"/>
                </a:moveTo>
                <a:lnTo>
                  <a:pt x="163385" y="1981200"/>
                </a:lnTo>
                <a:lnTo>
                  <a:pt x="161556" y="1993900"/>
                </a:lnTo>
                <a:lnTo>
                  <a:pt x="166128" y="1993900"/>
                </a:lnTo>
                <a:lnTo>
                  <a:pt x="164782" y="1981200"/>
                </a:lnTo>
                <a:close/>
              </a:path>
              <a:path w="2190750" h="2857500">
                <a:moveTo>
                  <a:pt x="117271" y="1968500"/>
                </a:moveTo>
                <a:lnTo>
                  <a:pt x="86906" y="1968500"/>
                </a:lnTo>
                <a:lnTo>
                  <a:pt x="89103" y="1981200"/>
                </a:lnTo>
                <a:lnTo>
                  <a:pt x="112712" y="1981200"/>
                </a:lnTo>
                <a:lnTo>
                  <a:pt x="117271" y="1968500"/>
                </a:lnTo>
                <a:close/>
              </a:path>
              <a:path w="2190750" h="2857500">
                <a:moveTo>
                  <a:pt x="167244" y="1968500"/>
                </a:moveTo>
                <a:lnTo>
                  <a:pt x="117271" y="1968500"/>
                </a:lnTo>
                <a:lnTo>
                  <a:pt x="121145" y="1981200"/>
                </a:lnTo>
                <a:lnTo>
                  <a:pt x="161299" y="1981200"/>
                </a:lnTo>
                <a:lnTo>
                  <a:pt x="167244" y="1968500"/>
                </a:lnTo>
                <a:close/>
              </a:path>
              <a:path w="2190750" h="2857500">
                <a:moveTo>
                  <a:pt x="2107310" y="1955800"/>
                </a:moveTo>
                <a:lnTo>
                  <a:pt x="2041726" y="1955800"/>
                </a:lnTo>
                <a:lnTo>
                  <a:pt x="2040254" y="1968500"/>
                </a:lnTo>
                <a:lnTo>
                  <a:pt x="2037130" y="1981200"/>
                </a:lnTo>
                <a:lnTo>
                  <a:pt x="2097798" y="1981200"/>
                </a:lnTo>
                <a:lnTo>
                  <a:pt x="2101862" y="1968500"/>
                </a:lnTo>
                <a:lnTo>
                  <a:pt x="2104885" y="1968500"/>
                </a:lnTo>
                <a:lnTo>
                  <a:pt x="2107310" y="1955800"/>
                </a:lnTo>
                <a:close/>
              </a:path>
              <a:path w="2190750" h="2857500">
                <a:moveTo>
                  <a:pt x="152874" y="1955800"/>
                </a:moveTo>
                <a:lnTo>
                  <a:pt x="94551" y="1955800"/>
                </a:lnTo>
                <a:lnTo>
                  <a:pt x="88239" y="1968500"/>
                </a:lnTo>
                <a:lnTo>
                  <a:pt x="157239" y="1968500"/>
                </a:lnTo>
                <a:lnTo>
                  <a:pt x="152874" y="1955800"/>
                </a:lnTo>
                <a:close/>
              </a:path>
              <a:path w="2190750" h="2857500">
                <a:moveTo>
                  <a:pt x="2034184" y="1955800"/>
                </a:moveTo>
                <a:lnTo>
                  <a:pt x="2033308" y="1968500"/>
                </a:lnTo>
                <a:lnTo>
                  <a:pt x="2036610" y="1968500"/>
                </a:lnTo>
                <a:lnTo>
                  <a:pt x="2034184" y="1955800"/>
                </a:lnTo>
                <a:close/>
              </a:path>
              <a:path w="2190750" h="2857500">
                <a:moveTo>
                  <a:pt x="148247" y="1943100"/>
                </a:moveTo>
                <a:lnTo>
                  <a:pt x="83794" y="1943100"/>
                </a:lnTo>
                <a:lnTo>
                  <a:pt x="88544" y="1955800"/>
                </a:lnTo>
                <a:lnTo>
                  <a:pt x="150012" y="1955800"/>
                </a:lnTo>
                <a:lnTo>
                  <a:pt x="148247" y="1943100"/>
                </a:lnTo>
                <a:close/>
              </a:path>
              <a:path w="2190750" h="2857500">
                <a:moveTo>
                  <a:pt x="161112" y="1943100"/>
                </a:moveTo>
                <a:lnTo>
                  <a:pt x="152882" y="1955800"/>
                </a:lnTo>
                <a:lnTo>
                  <a:pt x="166522" y="1955800"/>
                </a:lnTo>
                <a:lnTo>
                  <a:pt x="161112" y="1943100"/>
                </a:lnTo>
                <a:close/>
              </a:path>
              <a:path w="2190750" h="2857500">
                <a:moveTo>
                  <a:pt x="169100" y="1943100"/>
                </a:moveTo>
                <a:lnTo>
                  <a:pt x="166725" y="1955800"/>
                </a:lnTo>
                <a:lnTo>
                  <a:pt x="170726" y="1955800"/>
                </a:lnTo>
                <a:lnTo>
                  <a:pt x="169100" y="1943100"/>
                </a:lnTo>
                <a:close/>
              </a:path>
              <a:path w="2190750" h="2857500">
                <a:moveTo>
                  <a:pt x="2097665" y="1930400"/>
                </a:moveTo>
                <a:lnTo>
                  <a:pt x="2052423" y="1930400"/>
                </a:lnTo>
                <a:lnTo>
                  <a:pt x="2045550" y="1943100"/>
                </a:lnTo>
                <a:lnTo>
                  <a:pt x="2032558" y="1943100"/>
                </a:lnTo>
                <a:lnTo>
                  <a:pt x="2039757" y="1955800"/>
                </a:lnTo>
                <a:lnTo>
                  <a:pt x="2096392" y="1955800"/>
                </a:lnTo>
                <a:lnTo>
                  <a:pt x="2095854" y="1943100"/>
                </a:lnTo>
                <a:lnTo>
                  <a:pt x="2097665" y="1930400"/>
                </a:lnTo>
                <a:close/>
              </a:path>
              <a:path w="2190750" h="2857500">
                <a:moveTo>
                  <a:pt x="2112302" y="1943100"/>
                </a:moveTo>
                <a:lnTo>
                  <a:pt x="2106714" y="1955800"/>
                </a:lnTo>
                <a:lnTo>
                  <a:pt x="2109114" y="1955800"/>
                </a:lnTo>
                <a:lnTo>
                  <a:pt x="2112302" y="1943100"/>
                </a:lnTo>
                <a:close/>
              </a:path>
              <a:path w="2190750" h="2857500">
                <a:moveTo>
                  <a:pt x="133934" y="1917700"/>
                </a:moveTo>
                <a:lnTo>
                  <a:pt x="72308" y="1917700"/>
                </a:lnTo>
                <a:lnTo>
                  <a:pt x="76200" y="1943100"/>
                </a:lnTo>
                <a:lnTo>
                  <a:pt x="78558" y="1943100"/>
                </a:lnTo>
                <a:lnTo>
                  <a:pt x="81814" y="1930400"/>
                </a:lnTo>
                <a:lnTo>
                  <a:pt x="134340" y="1930400"/>
                </a:lnTo>
                <a:lnTo>
                  <a:pt x="133934" y="1917700"/>
                </a:lnTo>
                <a:close/>
              </a:path>
              <a:path w="2190750" h="2857500">
                <a:moveTo>
                  <a:pt x="160159" y="1917700"/>
                </a:moveTo>
                <a:lnTo>
                  <a:pt x="160769" y="1930400"/>
                </a:lnTo>
                <a:lnTo>
                  <a:pt x="86188" y="1930400"/>
                </a:lnTo>
                <a:lnTo>
                  <a:pt x="91897" y="1943100"/>
                </a:lnTo>
                <a:lnTo>
                  <a:pt x="166027" y="1943100"/>
                </a:lnTo>
                <a:lnTo>
                  <a:pt x="160159" y="1917700"/>
                </a:lnTo>
                <a:close/>
              </a:path>
              <a:path w="2190750" h="2857500">
                <a:moveTo>
                  <a:pt x="2021966" y="1930400"/>
                </a:moveTo>
                <a:lnTo>
                  <a:pt x="2019261" y="1943100"/>
                </a:lnTo>
                <a:lnTo>
                  <a:pt x="2024365" y="1943100"/>
                </a:lnTo>
                <a:lnTo>
                  <a:pt x="2021966" y="1930400"/>
                </a:lnTo>
                <a:close/>
              </a:path>
              <a:path w="2190750" h="2857500">
                <a:moveTo>
                  <a:pt x="2038705" y="1930400"/>
                </a:moveTo>
                <a:lnTo>
                  <a:pt x="2030396" y="1930400"/>
                </a:lnTo>
                <a:lnTo>
                  <a:pt x="2029680" y="1943100"/>
                </a:lnTo>
                <a:lnTo>
                  <a:pt x="2033625" y="1943100"/>
                </a:lnTo>
                <a:lnTo>
                  <a:pt x="2038705" y="1930400"/>
                </a:lnTo>
                <a:close/>
              </a:path>
              <a:path w="2190750" h="2857500">
                <a:moveTo>
                  <a:pt x="2106663" y="1930400"/>
                </a:moveTo>
                <a:lnTo>
                  <a:pt x="2105761" y="1930400"/>
                </a:lnTo>
                <a:lnTo>
                  <a:pt x="2104478" y="1943100"/>
                </a:lnTo>
                <a:lnTo>
                  <a:pt x="2106244" y="1943100"/>
                </a:lnTo>
                <a:lnTo>
                  <a:pt x="2106663" y="1930400"/>
                </a:lnTo>
                <a:close/>
              </a:path>
              <a:path w="2190750" h="2857500">
                <a:moveTo>
                  <a:pt x="139496" y="1917700"/>
                </a:moveTo>
                <a:lnTo>
                  <a:pt x="137172" y="1917700"/>
                </a:lnTo>
                <a:lnTo>
                  <a:pt x="139788" y="1930400"/>
                </a:lnTo>
                <a:lnTo>
                  <a:pt x="140842" y="1930400"/>
                </a:lnTo>
                <a:lnTo>
                  <a:pt x="139496" y="1917700"/>
                </a:lnTo>
                <a:close/>
              </a:path>
              <a:path w="2190750" h="2857500">
                <a:moveTo>
                  <a:pt x="2048651" y="1917700"/>
                </a:moveTo>
                <a:lnTo>
                  <a:pt x="2040126" y="1917700"/>
                </a:lnTo>
                <a:lnTo>
                  <a:pt x="2035441" y="1930400"/>
                </a:lnTo>
                <a:lnTo>
                  <a:pt x="2046008" y="1930400"/>
                </a:lnTo>
                <a:lnTo>
                  <a:pt x="2048651" y="1917700"/>
                </a:lnTo>
                <a:close/>
              </a:path>
              <a:path w="2190750" h="2857500">
                <a:moveTo>
                  <a:pt x="2064651" y="1917700"/>
                </a:moveTo>
                <a:lnTo>
                  <a:pt x="2048651" y="1917700"/>
                </a:lnTo>
                <a:lnTo>
                  <a:pt x="2052123" y="1930400"/>
                </a:lnTo>
                <a:lnTo>
                  <a:pt x="2062467" y="1930400"/>
                </a:lnTo>
                <a:lnTo>
                  <a:pt x="2064651" y="1917700"/>
                </a:lnTo>
                <a:close/>
              </a:path>
              <a:path w="2190750" h="2857500">
                <a:moveTo>
                  <a:pt x="2126500" y="1917700"/>
                </a:moveTo>
                <a:lnTo>
                  <a:pt x="2069426" y="1917700"/>
                </a:lnTo>
                <a:lnTo>
                  <a:pt x="2068296" y="1930400"/>
                </a:lnTo>
                <a:lnTo>
                  <a:pt x="2116035" y="1930400"/>
                </a:lnTo>
                <a:lnTo>
                  <a:pt x="2126500" y="1917700"/>
                </a:lnTo>
                <a:close/>
              </a:path>
              <a:path w="2190750" h="2857500">
                <a:moveTo>
                  <a:pt x="65265" y="1905000"/>
                </a:moveTo>
                <a:lnTo>
                  <a:pt x="60883" y="1905000"/>
                </a:lnTo>
                <a:lnTo>
                  <a:pt x="63042" y="1917700"/>
                </a:lnTo>
                <a:lnTo>
                  <a:pt x="69672" y="1917700"/>
                </a:lnTo>
                <a:lnTo>
                  <a:pt x="65265" y="1905000"/>
                </a:lnTo>
                <a:close/>
              </a:path>
              <a:path w="2190750" h="2857500">
                <a:moveTo>
                  <a:pt x="126336" y="1892300"/>
                </a:moveTo>
                <a:lnTo>
                  <a:pt x="73583" y="1892300"/>
                </a:lnTo>
                <a:lnTo>
                  <a:pt x="74774" y="1905000"/>
                </a:lnTo>
                <a:lnTo>
                  <a:pt x="73091" y="1917700"/>
                </a:lnTo>
                <a:lnTo>
                  <a:pt x="131142" y="1917700"/>
                </a:lnTo>
                <a:lnTo>
                  <a:pt x="128111" y="1905000"/>
                </a:lnTo>
                <a:lnTo>
                  <a:pt x="126336" y="1892300"/>
                </a:lnTo>
                <a:close/>
              </a:path>
              <a:path w="2190750" h="2857500">
                <a:moveTo>
                  <a:pt x="145732" y="1905000"/>
                </a:moveTo>
                <a:lnTo>
                  <a:pt x="145059" y="1917700"/>
                </a:lnTo>
                <a:lnTo>
                  <a:pt x="151244" y="1917700"/>
                </a:lnTo>
                <a:lnTo>
                  <a:pt x="145732" y="1905000"/>
                </a:lnTo>
                <a:close/>
              </a:path>
              <a:path w="2190750" h="2857500">
                <a:moveTo>
                  <a:pt x="2036648" y="1905000"/>
                </a:moveTo>
                <a:lnTo>
                  <a:pt x="2030958" y="1917700"/>
                </a:lnTo>
                <a:lnTo>
                  <a:pt x="2034692" y="1917700"/>
                </a:lnTo>
                <a:lnTo>
                  <a:pt x="2036648" y="1905000"/>
                </a:lnTo>
                <a:close/>
              </a:path>
              <a:path w="2190750" h="2857500">
                <a:moveTo>
                  <a:pt x="2040229" y="1905000"/>
                </a:moveTo>
                <a:lnTo>
                  <a:pt x="2039480" y="1917700"/>
                </a:lnTo>
                <a:lnTo>
                  <a:pt x="2042667" y="1917700"/>
                </a:lnTo>
                <a:lnTo>
                  <a:pt x="2040229" y="1905000"/>
                </a:lnTo>
                <a:close/>
              </a:path>
              <a:path w="2190750" h="2857500">
                <a:moveTo>
                  <a:pt x="2090074" y="1905000"/>
                </a:moveTo>
                <a:lnTo>
                  <a:pt x="2045217" y="1905000"/>
                </a:lnTo>
                <a:lnTo>
                  <a:pt x="2043674" y="1917700"/>
                </a:lnTo>
                <a:lnTo>
                  <a:pt x="2086597" y="1917700"/>
                </a:lnTo>
                <a:lnTo>
                  <a:pt x="2090074" y="1905000"/>
                </a:lnTo>
                <a:close/>
              </a:path>
              <a:path w="2190750" h="2857500">
                <a:moveTo>
                  <a:pt x="2108673" y="1905000"/>
                </a:moveTo>
                <a:lnTo>
                  <a:pt x="2105140" y="1917700"/>
                </a:lnTo>
                <a:lnTo>
                  <a:pt x="2115388" y="1917700"/>
                </a:lnTo>
                <a:lnTo>
                  <a:pt x="2108673" y="1905000"/>
                </a:lnTo>
                <a:close/>
              </a:path>
              <a:path w="2190750" h="2857500">
                <a:moveTo>
                  <a:pt x="130352" y="1879600"/>
                </a:moveTo>
                <a:lnTo>
                  <a:pt x="132943" y="1892300"/>
                </a:lnTo>
                <a:lnTo>
                  <a:pt x="132194" y="1905000"/>
                </a:lnTo>
                <a:lnTo>
                  <a:pt x="139466" y="1905000"/>
                </a:lnTo>
                <a:lnTo>
                  <a:pt x="142711" y="1892300"/>
                </a:lnTo>
                <a:lnTo>
                  <a:pt x="139966" y="1892300"/>
                </a:lnTo>
                <a:lnTo>
                  <a:pt x="130352" y="1879600"/>
                </a:lnTo>
                <a:close/>
              </a:path>
              <a:path w="2190750" h="2857500">
                <a:moveTo>
                  <a:pt x="2075332" y="1892300"/>
                </a:moveTo>
                <a:lnTo>
                  <a:pt x="2036611" y="1892300"/>
                </a:lnTo>
                <a:lnTo>
                  <a:pt x="2032977" y="1905000"/>
                </a:lnTo>
                <a:lnTo>
                  <a:pt x="2080056" y="1905000"/>
                </a:lnTo>
                <a:lnTo>
                  <a:pt x="2075332" y="1892300"/>
                </a:lnTo>
                <a:close/>
              </a:path>
              <a:path w="2190750" h="2857500">
                <a:moveTo>
                  <a:pt x="2093368" y="1892300"/>
                </a:moveTo>
                <a:lnTo>
                  <a:pt x="2075332" y="1892300"/>
                </a:lnTo>
                <a:lnTo>
                  <a:pt x="2080056" y="1905000"/>
                </a:lnTo>
                <a:lnTo>
                  <a:pt x="2093366" y="1905000"/>
                </a:lnTo>
                <a:lnTo>
                  <a:pt x="2095739" y="1902938"/>
                </a:lnTo>
                <a:lnTo>
                  <a:pt x="2093368" y="1892300"/>
                </a:lnTo>
                <a:close/>
              </a:path>
              <a:path w="2190750" h="2857500">
                <a:moveTo>
                  <a:pt x="2095739" y="1902938"/>
                </a:moveTo>
                <a:lnTo>
                  <a:pt x="2093366" y="1905000"/>
                </a:lnTo>
                <a:lnTo>
                  <a:pt x="2096198" y="1905000"/>
                </a:lnTo>
                <a:lnTo>
                  <a:pt x="2095739" y="1902938"/>
                </a:lnTo>
                <a:close/>
              </a:path>
              <a:path w="2190750" h="2857500">
                <a:moveTo>
                  <a:pt x="2107984" y="1892300"/>
                </a:moveTo>
                <a:lnTo>
                  <a:pt x="2093368" y="1892300"/>
                </a:lnTo>
                <a:lnTo>
                  <a:pt x="2095739" y="1902938"/>
                </a:lnTo>
                <a:lnTo>
                  <a:pt x="2107984" y="1892300"/>
                </a:lnTo>
                <a:close/>
              </a:path>
              <a:path w="2190750" h="2857500">
                <a:moveTo>
                  <a:pt x="114553" y="1879600"/>
                </a:moveTo>
                <a:lnTo>
                  <a:pt x="62096" y="1879600"/>
                </a:lnTo>
                <a:lnTo>
                  <a:pt x="69109" y="1892300"/>
                </a:lnTo>
                <a:lnTo>
                  <a:pt x="111963" y="1892300"/>
                </a:lnTo>
                <a:lnTo>
                  <a:pt x="114553" y="1879600"/>
                </a:lnTo>
                <a:close/>
              </a:path>
              <a:path w="2190750" h="2857500">
                <a:moveTo>
                  <a:pt x="130350" y="1879600"/>
                </a:moveTo>
                <a:lnTo>
                  <a:pt x="123761" y="1879600"/>
                </a:lnTo>
                <a:lnTo>
                  <a:pt x="124904" y="1892300"/>
                </a:lnTo>
                <a:lnTo>
                  <a:pt x="127317" y="1892300"/>
                </a:lnTo>
                <a:lnTo>
                  <a:pt x="130350" y="1879600"/>
                </a:lnTo>
                <a:close/>
              </a:path>
              <a:path w="2190750" h="2857500">
                <a:moveTo>
                  <a:pt x="157391" y="1879600"/>
                </a:moveTo>
                <a:lnTo>
                  <a:pt x="149682" y="1879600"/>
                </a:lnTo>
                <a:lnTo>
                  <a:pt x="148450" y="1892300"/>
                </a:lnTo>
                <a:lnTo>
                  <a:pt x="156413" y="1892300"/>
                </a:lnTo>
                <a:lnTo>
                  <a:pt x="157391" y="1879600"/>
                </a:lnTo>
                <a:close/>
              </a:path>
              <a:path w="2190750" h="2857500">
                <a:moveTo>
                  <a:pt x="2056320" y="1879600"/>
                </a:moveTo>
                <a:lnTo>
                  <a:pt x="2043901" y="1879600"/>
                </a:lnTo>
                <a:lnTo>
                  <a:pt x="2044661" y="1892300"/>
                </a:lnTo>
                <a:lnTo>
                  <a:pt x="2045398" y="1892300"/>
                </a:lnTo>
                <a:lnTo>
                  <a:pt x="2056320" y="1879600"/>
                </a:lnTo>
                <a:close/>
              </a:path>
              <a:path w="2190750" h="2857500">
                <a:moveTo>
                  <a:pt x="2065096" y="1879600"/>
                </a:moveTo>
                <a:lnTo>
                  <a:pt x="2061527" y="1879600"/>
                </a:lnTo>
                <a:lnTo>
                  <a:pt x="2050783" y="1892300"/>
                </a:lnTo>
                <a:lnTo>
                  <a:pt x="2060028" y="1892300"/>
                </a:lnTo>
                <a:lnTo>
                  <a:pt x="2063950" y="1885272"/>
                </a:lnTo>
                <a:lnTo>
                  <a:pt x="2065096" y="1879600"/>
                </a:lnTo>
                <a:close/>
              </a:path>
              <a:path w="2190750" h="2857500">
                <a:moveTo>
                  <a:pt x="2129624" y="1879600"/>
                </a:moveTo>
                <a:lnTo>
                  <a:pt x="2067115" y="1879600"/>
                </a:lnTo>
                <a:lnTo>
                  <a:pt x="2063950" y="1885272"/>
                </a:lnTo>
                <a:lnTo>
                  <a:pt x="2062530" y="1892300"/>
                </a:lnTo>
                <a:lnTo>
                  <a:pt x="2128481" y="1892300"/>
                </a:lnTo>
                <a:lnTo>
                  <a:pt x="2129624" y="1879600"/>
                </a:lnTo>
                <a:close/>
              </a:path>
              <a:path w="2190750" h="2857500">
                <a:moveTo>
                  <a:pt x="2067115" y="1879600"/>
                </a:moveTo>
                <a:lnTo>
                  <a:pt x="2065096" y="1879600"/>
                </a:lnTo>
                <a:lnTo>
                  <a:pt x="2063950" y="1885272"/>
                </a:lnTo>
                <a:lnTo>
                  <a:pt x="2067115" y="1879600"/>
                </a:lnTo>
                <a:close/>
              </a:path>
              <a:path w="2190750" h="2857500">
                <a:moveTo>
                  <a:pt x="141864" y="1841500"/>
                </a:moveTo>
                <a:lnTo>
                  <a:pt x="135916" y="1841500"/>
                </a:lnTo>
                <a:lnTo>
                  <a:pt x="137589" y="1854200"/>
                </a:lnTo>
                <a:lnTo>
                  <a:pt x="66218" y="1854200"/>
                </a:lnTo>
                <a:lnTo>
                  <a:pt x="61201" y="1866900"/>
                </a:lnTo>
                <a:lnTo>
                  <a:pt x="57731" y="1879600"/>
                </a:lnTo>
                <a:lnTo>
                  <a:pt x="64630" y="1879600"/>
                </a:lnTo>
                <a:lnTo>
                  <a:pt x="70878" y="1866900"/>
                </a:lnTo>
                <a:lnTo>
                  <a:pt x="146285" y="1866900"/>
                </a:lnTo>
                <a:lnTo>
                  <a:pt x="145732" y="1854200"/>
                </a:lnTo>
                <a:lnTo>
                  <a:pt x="141864" y="1841500"/>
                </a:lnTo>
                <a:close/>
              </a:path>
              <a:path w="2190750" h="2857500">
                <a:moveTo>
                  <a:pt x="96126" y="1866900"/>
                </a:moveTo>
                <a:lnTo>
                  <a:pt x="73571" y="1866900"/>
                </a:lnTo>
                <a:lnTo>
                  <a:pt x="81914" y="1879600"/>
                </a:lnTo>
                <a:lnTo>
                  <a:pt x="96481" y="1879600"/>
                </a:lnTo>
                <a:lnTo>
                  <a:pt x="97995" y="1875027"/>
                </a:lnTo>
                <a:lnTo>
                  <a:pt x="96126" y="1866900"/>
                </a:lnTo>
                <a:close/>
              </a:path>
              <a:path w="2190750" h="2857500">
                <a:moveTo>
                  <a:pt x="97995" y="1875027"/>
                </a:moveTo>
                <a:lnTo>
                  <a:pt x="96481" y="1879600"/>
                </a:lnTo>
                <a:lnTo>
                  <a:pt x="99047" y="1879600"/>
                </a:lnTo>
                <a:lnTo>
                  <a:pt x="97995" y="1875027"/>
                </a:lnTo>
                <a:close/>
              </a:path>
              <a:path w="2190750" h="2857500">
                <a:moveTo>
                  <a:pt x="126671" y="1866900"/>
                </a:moveTo>
                <a:lnTo>
                  <a:pt x="100685" y="1866900"/>
                </a:lnTo>
                <a:lnTo>
                  <a:pt x="97995" y="1875027"/>
                </a:lnTo>
                <a:lnTo>
                  <a:pt x="99047" y="1879600"/>
                </a:lnTo>
                <a:lnTo>
                  <a:pt x="127736" y="1879600"/>
                </a:lnTo>
                <a:lnTo>
                  <a:pt x="126671" y="1866900"/>
                </a:lnTo>
                <a:close/>
              </a:path>
              <a:path w="2190750" h="2857500">
                <a:moveTo>
                  <a:pt x="2126545" y="1866900"/>
                </a:moveTo>
                <a:lnTo>
                  <a:pt x="2056129" y="1866900"/>
                </a:lnTo>
                <a:lnTo>
                  <a:pt x="2054402" y="1879600"/>
                </a:lnTo>
                <a:lnTo>
                  <a:pt x="2128412" y="1879600"/>
                </a:lnTo>
                <a:lnTo>
                  <a:pt x="2126545" y="1866900"/>
                </a:lnTo>
                <a:close/>
              </a:path>
              <a:path w="2190750" h="2857500">
                <a:moveTo>
                  <a:pt x="2042667" y="1854200"/>
                </a:moveTo>
                <a:lnTo>
                  <a:pt x="2043950" y="1866900"/>
                </a:lnTo>
                <a:lnTo>
                  <a:pt x="2048522" y="1866900"/>
                </a:lnTo>
                <a:lnTo>
                  <a:pt x="2042667" y="1854200"/>
                </a:lnTo>
                <a:close/>
              </a:path>
              <a:path w="2190750" h="2857500">
                <a:moveTo>
                  <a:pt x="2049259" y="1854200"/>
                </a:moveTo>
                <a:lnTo>
                  <a:pt x="2049970" y="1866900"/>
                </a:lnTo>
                <a:lnTo>
                  <a:pt x="2058022" y="1866900"/>
                </a:lnTo>
                <a:lnTo>
                  <a:pt x="2049259" y="1854200"/>
                </a:lnTo>
                <a:close/>
              </a:path>
              <a:path w="2190750" h="2857500">
                <a:moveTo>
                  <a:pt x="2063572" y="1854200"/>
                </a:moveTo>
                <a:lnTo>
                  <a:pt x="2058753" y="1854200"/>
                </a:lnTo>
                <a:lnTo>
                  <a:pt x="2058022" y="1866900"/>
                </a:lnTo>
                <a:lnTo>
                  <a:pt x="2061121" y="1866900"/>
                </a:lnTo>
                <a:lnTo>
                  <a:pt x="2063572" y="1854200"/>
                </a:lnTo>
                <a:close/>
              </a:path>
              <a:path w="2190750" h="2857500">
                <a:moveTo>
                  <a:pt x="2129608" y="1854200"/>
                </a:moveTo>
                <a:lnTo>
                  <a:pt x="2069236" y="1854200"/>
                </a:lnTo>
                <a:lnTo>
                  <a:pt x="2068131" y="1866900"/>
                </a:lnTo>
                <a:lnTo>
                  <a:pt x="2126627" y="1866900"/>
                </a:lnTo>
                <a:lnTo>
                  <a:pt x="2129608" y="1854200"/>
                </a:lnTo>
                <a:close/>
              </a:path>
              <a:path w="2190750" h="2857500">
                <a:moveTo>
                  <a:pt x="127063" y="1841500"/>
                </a:moveTo>
                <a:lnTo>
                  <a:pt x="49339" y="1841500"/>
                </a:lnTo>
                <a:lnTo>
                  <a:pt x="54230" y="1854200"/>
                </a:lnTo>
                <a:lnTo>
                  <a:pt x="125463" y="1854200"/>
                </a:lnTo>
                <a:lnTo>
                  <a:pt x="127063" y="1841500"/>
                </a:lnTo>
                <a:close/>
              </a:path>
              <a:path w="2190750" h="2857500">
                <a:moveTo>
                  <a:pt x="2126767" y="1828800"/>
                </a:moveTo>
                <a:lnTo>
                  <a:pt x="2089924" y="1828800"/>
                </a:lnTo>
                <a:lnTo>
                  <a:pt x="2092655" y="1841500"/>
                </a:lnTo>
                <a:lnTo>
                  <a:pt x="2062278" y="1841500"/>
                </a:lnTo>
                <a:lnTo>
                  <a:pt x="2060957" y="1854200"/>
                </a:lnTo>
                <a:lnTo>
                  <a:pt x="2126614" y="1854200"/>
                </a:lnTo>
                <a:lnTo>
                  <a:pt x="2126767" y="1828800"/>
                </a:lnTo>
                <a:close/>
              </a:path>
              <a:path w="2190750" h="2857500">
                <a:moveTo>
                  <a:pt x="2143837" y="1817340"/>
                </a:moveTo>
                <a:lnTo>
                  <a:pt x="2139391" y="1828800"/>
                </a:lnTo>
                <a:lnTo>
                  <a:pt x="2126767" y="1828800"/>
                </a:lnTo>
                <a:lnTo>
                  <a:pt x="2132926" y="1841500"/>
                </a:lnTo>
                <a:lnTo>
                  <a:pt x="2132177" y="1854200"/>
                </a:lnTo>
                <a:lnTo>
                  <a:pt x="2134731" y="1854200"/>
                </a:lnTo>
                <a:lnTo>
                  <a:pt x="2140152" y="1841500"/>
                </a:lnTo>
                <a:lnTo>
                  <a:pt x="2143837" y="1817340"/>
                </a:lnTo>
                <a:close/>
              </a:path>
              <a:path w="2190750" h="2857500">
                <a:moveTo>
                  <a:pt x="70446" y="1828800"/>
                </a:moveTo>
                <a:lnTo>
                  <a:pt x="48272" y="1828800"/>
                </a:lnTo>
                <a:lnTo>
                  <a:pt x="48577" y="1841500"/>
                </a:lnTo>
                <a:lnTo>
                  <a:pt x="72970" y="1841500"/>
                </a:lnTo>
                <a:lnTo>
                  <a:pt x="70446" y="1828800"/>
                </a:lnTo>
                <a:close/>
              </a:path>
              <a:path w="2190750" h="2857500">
                <a:moveTo>
                  <a:pt x="107962" y="1816100"/>
                </a:moveTo>
                <a:lnTo>
                  <a:pt x="90342" y="1816100"/>
                </a:lnTo>
                <a:lnTo>
                  <a:pt x="90042" y="1828800"/>
                </a:lnTo>
                <a:lnTo>
                  <a:pt x="78536" y="1828800"/>
                </a:lnTo>
                <a:lnTo>
                  <a:pt x="76935" y="1841500"/>
                </a:lnTo>
                <a:lnTo>
                  <a:pt x="109867" y="1841500"/>
                </a:lnTo>
                <a:lnTo>
                  <a:pt x="108584" y="1828800"/>
                </a:lnTo>
                <a:lnTo>
                  <a:pt x="107962" y="1816100"/>
                </a:lnTo>
                <a:close/>
              </a:path>
              <a:path w="2190750" h="2857500">
                <a:moveTo>
                  <a:pt x="116636" y="1828800"/>
                </a:moveTo>
                <a:lnTo>
                  <a:pt x="114045" y="1828800"/>
                </a:lnTo>
                <a:lnTo>
                  <a:pt x="113614" y="1841500"/>
                </a:lnTo>
                <a:lnTo>
                  <a:pt x="117068" y="1841500"/>
                </a:lnTo>
                <a:lnTo>
                  <a:pt x="116636" y="1828800"/>
                </a:lnTo>
                <a:close/>
              </a:path>
              <a:path w="2190750" h="2857500">
                <a:moveTo>
                  <a:pt x="131965" y="1828800"/>
                </a:moveTo>
                <a:lnTo>
                  <a:pt x="120650" y="1828800"/>
                </a:lnTo>
                <a:lnTo>
                  <a:pt x="119773" y="1841500"/>
                </a:lnTo>
                <a:lnTo>
                  <a:pt x="121678" y="1841500"/>
                </a:lnTo>
                <a:lnTo>
                  <a:pt x="131965" y="1828800"/>
                </a:lnTo>
                <a:close/>
              </a:path>
              <a:path w="2190750" h="2857500">
                <a:moveTo>
                  <a:pt x="2066480" y="1828800"/>
                </a:moveTo>
                <a:lnTo>
                  <a:pt x="2059445" y="1828800"/>
                </a:lnTo>
                <a:lnTo>
                  <a:pt x="2060359" y="1841500"/>
                </a:lnTo>
                <a:lnTo>
                  <a:pt x="2064650" y="1841500"/>
                </a:lnTo>
                <a:lnTo>
                  <a:pt x="2066480" y="1828800"/>
                </a:lnTo>
                <a:close/>
              </a:path>
              <a:path w="2190750" h="2857500">
                <a:moveTo>
                  <a:pt x="2070430" y="1828800"/>
                </a:moveTo>
                <a:lnTo>
                  <a:pt x="2069490" y="1841500"/>
                </a:lnTo>
                <a:lnTo>
                  <a:pt x="2071649" y="1841500"/>
                </a:lnTo>
                <a:lnTo>
                  <a:pt x="2070430" y="1828800"/>
                </a:lnTo>
                <a:close/>
              </a:path>
              <a:path w="2190750" h="2857500">
                <a:moveTo>
                  <a:pt x="2089924" y="1828800"/>
                </a:moveTo>
                <a:lnTo>
                  <a:pt x="2074624" y="1828800"/>
                </a:lnTo>
                <a:lnTo>
                  <a:pt x="2076949" y="1841500"/>
                </a:lnTo>
                <a:lnTo>
                  <a:pt x="2086521" y="1841500"/>
                </a:lnTo>
                <a:lnTo>
                  <a:pt x="2089924" y="1828800"/>
                </a:lnTo>
                <a:close/>
              </a:path>
              <a:path w="2190750" h="2857500">
                <a:moveTo>
                  <a:pt x="67768" y="1805861"/>
                </a:moveTo>
                <a:lnTo>
                  <a:pt x="61036" y="1828800"/>
                </a:lnTo>
                <a:lnTo>
                  <a:pt x="70792" y="1828800"/>
                </a:lnTo>
                <a:lnTo>
                  <a:pt x="74033" y="1816100"/>
                </a:lnTo>
                <a:lnTo>
                  <a:pt x="72351" y="1816100"/>
                </a:lnTo>
                <a:lnTo>
                  <a:pt x="69601" y="1807053"/>
                </a:lnTo>
                <a:lnTo>
                  <a:pt x="67768" y="1805861"/>
                </a:lnTo>
                <a:close/>
              </a:path>
              <a:path w="2190750" h="2857500">
                <a:moveTo>
                  <a:pt x="81572" y="1816100"/>
                </a:moveTo>
                <a:lnTo>
                  <a:pt x="78968" y="1828800"/>
                </a:lnTo>
                <a:lnTo>
                  <a:pt x="87185" y="1828800"/>
                </a:lnTo>
                <a:lnTo>
                  <a:pt x="81572" y="1816100"/>
                </a:lnTo>
                <a:close/>
              </a:path>
              <a:path w="2190750" h="2857500">
                <a:moveTo>
                  <a:pt x="132841" y="1816100"/>
                </a:moveTo>
                <a:lnTo>
                  <a:pt x="127215" y="1816100"/>
                </a:lnTo>
                <a:lnTo>
                  <a:pt x="130619" y="1828800"/>
                </a:lnTo>
                <a:lnTo>
                  <a:pt x="133019" y="1828800"/>
                </a:lnTo>
                <a:lnTo>
                  <a:pt x="132841" y="1816100"/>
                </a:lnTo>
                <a:close/>
              </a:path>
              <a:path w="2190750" h="2857500">
                <a:moveTo>
                  <a:pt x="2066823" y="1803400"/>
                </a:moveTo>
                <a:lnTo>
                  <a:pt x="2064672" y="1816100"/>
                </a:lnTo>
                <a:lnTo>
                  <a:pt x="2061548" y="1828800"/>
                </a:lnTo>
                <a:lnTo>
                  <a:pt x="2113267" y="1828800"/>
                </a:lnTo>
                <a:lnTo>
                  <a:pt x="2113000" y="1816100"/>
                </a:lnTo>
                <a:lnTo>
                  <a:pt x="2070045" y="1816100"/>
                </a:lnTo>
                <a:lnTo>
                  <a:pt x="2066823" y="1803400"/>
                </a:lnTo>
                <a:close/>
              </a:path>
              <a:path w="2190750" h="2857500">
                <a:moveTo>
                  <a:pt x="2136584" y="1816100"/>
                </a:moveTo>
                <a:lnTo>
                  <a:pt x="2119261" y="1816100"/>
                </a:lnTo>
                <a:lnTo>
                  <a:pt x="2113267" y="1828800"/>
                </a:lnTo>
                <a:lnTo>
                  <a:pt x="2128901" y="1828800"/>
                </a:lnTo>
                <a:lnTo>
                  <a:pt x="2136584" y="1816100"/>
                </a:lnTo>
                <a:close/>
              </a:path>
              <a:path w="2190750" h="2857500">
                <a:moveTo>
                  <a:pt x="2144318" y="1816100"/>
                </a:moveTo>
                <a:lnTo>
                  <a:pt x="2144026" y="1816100"/>
                </a:lnTo>
                <a:lnTo>
                  <a:pt x="2143837" y="1817340"/>
                </a:lnTo>
                <a:lnTo>
                  <a:pt x="2144318" y="1816100"/>
                </a:lnTo>
                <a:close/>
              </a:path>
              <a:path w="2190750" h="2857500">
                <a:moveTo>
                  <a:pt x="63728" y="1803400"/>
                </a:moveTo>
                <a:lnTo>
                  <a:pt x="43643" y="1803400"/>
                </a:lnTo>
                <a:lnTo>
                  <a:pt x="49598" y="1816100"/>
                </a:lnTo>
                <a:lnTo>
                  <a:pt x="60718" y="1816100"/>
                </a:lnTo>
                <a:lnTo>
                  <a:pt x="63728" y="1803400"/>
                </a:lnTo>
                <a:close/>
              </a:path>
              <a:path w="2190750" h="2857500">
                <a:moveTo>
                  <a:pt x="79222" y="1803400"/>
                </a:moveTo>
                <a:lnTo>
                  <a:pt x="68491" y="1803400"/>
                </a:lnTo>
                <a:lnTo>
                  <a:pt x="69601" y="1807053"/>
                </a:lnTo>
                <a:lnTo>
                  <a:pt x="83515" y="1816100"/>
                </a:lnTo>
                <a:lnTo>
                  <a:pt x="79222" y="1803400"/>
                </a:lnTo>
                <a:close/>
              </a:path>
              <a:path w="2190750" h="2857500">
                <a:moveTo>
                  <a:pt x="106984" y="1803400"/>
                </a:moveTo>
                <a:lnTo>
                  <a:pt x="85915" y="1803400"/>
                </a:lnTo>
                <a:lnTo>
                  <a:pt x="88587" y="1816100"/>
                </a:lnTo>
                <a:lnTo>
                  <a:pt x="107797" y="1816100"/>
                </a:lnTo>
                <a:lnTo>
                  <a:pt x="106984" y="1803400"/>
                </a:lnTo>
                <a:close/>
              </a:path>
              <a:path w="2190750" h="2857500">
                <a:moveTo>
                  <a:pt x="122458" y="1803400"/>
                </a:moveTo>
                <a:lnTo>
                  <a:pt x="112991" y="1803400"/>
                </a:lnTo>
                <a:lnTo>
                  <a:pt x="112636" y="1816100"/>
                </a:lnTo>
                <a:lnTo>
                  <a:pt x="123935" y="1816100"/>
                </a:lnTo>
                <a:lnTo>
                  <a:pt x="122458" y="1803400"/>
                </a:lnTo>
                <a:close/>
              </a:path>
              <a:path w="2190750" h="2857500">
                <a:moveTo>
                  <a:pt x="2061756" y="1803400"/>
                </a:moveTo>
                <a:lnTo>
                  <a:pt x="2055101" y="1803400"/>
                </a:lnTo>
                <a:lnTo>
                  <a:pt x="2054478" y="1816100"/>
                </a:lnTo>
                <a:lnTo>
                  <a:pt x="2060308" y="1816100"/>
                </a:lnTo>
                <a:lnTo>
                  <a:pt x="2061756" y="1803400"/>
                </a:lnTo>
                <a:close/>
              </a:path>
              <a:path w="2190750" h="2857500">
                <a:moveTo>
                  <a:pt x="2081288" y="1803400"/>
                </a:moveTo>
                <a:lnTo>
                  <a:pt x="2074583" y="1803400"/>
                </a:lnTo>
                <a:lnTo>
                  <a:pt x="2072043" y="1816100"/>
                </a:lnTo>
                <a:lnTo>
                  <a:pt x="2079472" y="1816100"/>
                </a:lnTo>
                <a:lnTo>
                  <a:pt x="2081288" y="1803400"/>
                </a:lnTo>
                <a:close/>
              </a:path>
              <a:path w="2190750" h="2857500">
                <a:moveTo>
                  <a:pt x="2134465" y="1790700"/>
                </a:moveTo>
                <a:lnTo>
                  <a:pt x="2127402" y="1790700"/>
                </a:lnTo>
                <a:lnTo>
                  <a:pt x="2124341" y="1803400"/>
                </a:lnTo>
                <a:lnTo>
                  <a:pt x="2084590" y="1803400"/>
                </a:lnTo>
                <a:lnTo>
                  <a:pt x="2082253" y="1816100"/>
                </a:lnTo>
                <a:lnTo>
                  <a:pt x="2135924" y="1816100"/>
                </a:lnTo>
                <a:lnTo>
                  <a:pt x="2134821" y="1803400"/>
                </a:lnTo>
                <a:lnTo>
                  <a:pt x="2134465" y="1790700"/>
                </a:lnTo>
                <a:close/>
              </a:path>
              <a:path w="2190750" h="2857500">
                <a:moveTo>
                  <a:pt x="2148078" y="1803400"/>
                </a:moveTo>
                <a:lnTo>
                  <a:pt x="2145601" y="1803400"/>
                </a:lnTo>
                <a:lnTo>
                  <a:pt x="2144941" y="1816100"/>
                </a:lnTo>
                <a:lnTo>
                  <a:pt x="2147773" y="1816100"/>
                </a:lnTo>
                <a:lnTo>
                  <a:pt x="2148078" y="1803400"/>
                </a:lnTo>
                <a:close/>
              </a:path>
              <a:path w="2190750" h="2857500">
                <a:moveTo>
                  <a:pt x="68491" y="1803400"/>
                </a:moveTo>
                <a:lnTo>
                  <a:pt x="67768" y="1805861"/>
                </a:lnTo>
                <a:lnTo>
                  <a:pt x="69601" y="1807053"/>
                </a:lnTo>
                <a:lnTo>
                  <a:pt x="68491" y="1803400"/>
                </a:lnTo>
                <a:close/>
              </a:path>
              <a:path w="2190750" h="2857500">
                <a:moveTo>
                  <a:pt x="68491" y="1803400"/>
                </a:moveTo>
                <a:lnTo>
                  <a:pt x="63982" y="1803400"/>
                </a:lnTo>
                <a:lnTo>
                  <a:pt x="67768" y="1805861"/>
                </a:lnTo>
                <a:lnTo>
                  <a:pt x="68491" y="1803400"/>
                </a:lnTo>
                <a:close/>
              </a:path>
              <a:path w="2190750" h="2857500">
                <a:moveTo>
                  <a:pt x="100228" y="1778000"/>
                </a:moveTo>
                <a:lnTo>
                  <a:pt x="36664" y="1778000"/>
                </a:lnTo>
                <a:lnTo>
                  <a:pt x="36233" y="1790700"/>
                </a:lnTo>
                <a:lnTo>
                  <a:pt x="39306" y="1803400"/>
                </a:lnTo>
                <a:lnTo>
                  <a:pt x="50774" y="1803400"/>
                </a:lnTo>
                <a:lnTo>
                  <a:pt x="45948" y="1790700"/>
                </a:lnTo>
                <a:lnTo>
                  <a:pt x="104571" y="1790700"/>
                </a:lnTo>
                <a:lnTo>
                  <a:pt x="100228" y="1778000"/>
                </a:lnTo>
                <a:close/>
              </a:path>
              <a:path w="2190750" h="2857500">
                <a:moveTo>
                  <a:pt x="121661" y="1790700"/>
                </a:moveTo>
                <a:lnTo>
                  <a:pt x="53784" y="1790700"/>
                </a:lnTo>
                <a:lnTo>
                  <a:pt x="50774" y="1803400"/>
                </a:lnTo>
                <a:lnTo>
                  <a:pt x="117713" y="1803400"/>
                </a:lnTo>
                <a:lnTo>
                  <a:pt x="121661" y="1790700"/>
                </a:lnTo>
                <a:close/>
              </a:path>
              <a:path w="2190750" h="2857500">
                <a:moveTo>
                  <a:pt x="129755" y="1790700"/>
                </a:moveTo>
                <a:lnTo>
                  <a:pt x="121661" y="1790700"/>
                </a:lnTo>
                <a:lnTo>
                  <a:pt x="126421" y="1803400"/>
                </a:lnTo>
                <a:lnTo>
                  <a:pt x="129755" y="1790700"/>
                </a:lnTo>
                <a:close/>
              </a:path>
              <a:path w="2190750" h="2857500">
                <a:moveTo>
                  <a:pt x="2064896" y="1780272"/>
                </a:moveTo>
                <a:lnTo>
                  <a:pt x="2063020" y="1790700"/>
                </a:lnTo>
                <a:lnTo>
                  <a:pt x="2063826" y="1803400"/>
                </a:lnTo>
                <a:lnTo>
                  <a:pt x="2064042" y="1803400"/>
                </a:lnTo>
                <a:lnTo>
                  <a:pt x="2072004" y="1790700"/>
                </a:lnTo>
                <a:lnTo>
                  <a:pt x="2072957" y="1790700"/>
                </a:lnTo>
                <a:lnTo>
                  <a:pt x="2064896" y="1780272"/>
                </a:lnTo>
                <a:close/>
              </a:path>
              <a:path w="2190750" h="2857500">
                <a:moveTo>
                  <a:pt x="2078278" y="1790700"/>
                </a:moveTo>
                <a:lnTo>
                  <a:pt x="2072335" y="1790700"/>
                </a:lnTo>
                <a:lnTo>
                  <a:pt x="2072335" y="1803400"/>
                </a:lnTo>
                <a:lnTo>
                  <a:pt x="2073605" y="1803400"/>
                </a:lnTo>
                <a:lnTo>
                  <a:pt x="2078278" y="1790700"/>
                </a:lnTo>
                <a:close/>
              </a:path>
              <a:path w="2190750" h="2857500">
                <a:moveTo>
                  <a:pt x="2120004" y="1790700"/>
                </a:moveTo>
                <a:lnTo>
                  <a:pt x="2078278" y="1790700"/>
                </a:lnTo>
                <a:lnTo>
                  <a:pt x="2085416" y="1803400"/>
                </a:lnTo>
                <a:lnTo>
                  <a:pt x="2124341" y="1803400"/>
                </a:lnTo>
                <a:lnTo>
                  <a:pt x="2120004" y="1790700"/>
                </a:lnTo>
                <a:close/>
              </a:path>
              <a:path w="2190750" h="2857500">
                <a:moveTo>
                  <a:pt x="2139213" y="1790700"/>
                </a:moveTo>
                <a:lnTo>
                  <a:pt x="2137041" y="1790700"/>
                </a:lnTo>
                <a:lnTo>
                  <a:pt x="2136393" y="1803400"/>
                </a:lnTo>
                <a:lnTo>
                  <a:pt x="2139073" y="1803400"/>
                </a:lnTo>
                <a:lnTo>
                  <a:pt x="2139213" y="1790700"/>
                </a:lnTo>
                <a:close/>
              </a:path>
              <a:path w="2190750" h="2857500">
                <a:moveTo>
                  <a:pt x="2151849" y="1778000"/>
                </a:moveTo>
                <a:lnTo>
                  <a:pt x="2133460" y="1778000"/>
                </a:lnTo>
                <a:lnTo>
                  <a:pt x="2132469" y="1790700"/>
                </a:lnTo>
                <a:lnTo>
                  <a:pt x="2146820" y="1790700"/>
                </a:lnTo>
                <a:lnTo>
                  <a:pt x="2141156" y="1803400"/>
                </a:lnTo>
                <a:lnTo>
                  <a:pt x="2144242" y="1803400"/>
                </a:lnTo>
                <a:lnTo>
                  <a:pt x="2151849" y="1778000"/>
                </a:lnTo>
                <a:close/>
              </a:path>
              <a:path w="2190750" h="2857500">
                <a:moveTo>
                  <a:pt x="114490" y="1765300"/>
                </a:moveTo>
                <a:lnTo>
                  <a:pt x="110921" y="1765300"/>
                </a:lnTo>
                <a:lnTo>
                  <a:pt x="107251" y="1778000"/>
                </a:lnTo>
                <a:lnTo>
                  <a:pt x="103847" y="1778000"/>
                </a:lnTo>
                <a:lnTo>
                  <a:pt x="106349" y="1790700"/>
                </a:lnTo>
                <a:lnTo>
                  <a:pt x="124586" y="1790700"/>
                </a:lnTo>
                <a:lnTo>
                  <a:pt x="115392" y="1778000"/>
                </a:lnTo>
                <a:lnTo>
                  <a:pt x="114490" y="1765300"/>
                </a:lnTo>
                <a:close/>
              </a:path>
              <a:path w="2190750" h="2857500">
                <a:moveTo>
                  <a:pt x="2123478" y="1765300"/>
                </a:moveTo>
                <a:lnTo>
                  <a:pt x="2085538" y="1765300"/>
                </a:lnTo>
                <a:lnTo>
                  <a:pt x="2083142" y="1778000"/>
                </a:lnTo>
                <a:lnTo>
                  <a:pt x="2072868" y="1778000"/>
                </a:lnTo>
                <a:lnTo>
                  <a:pt x="2073046" y="1790700"/>
                </a:lnTo>
                <a:lnTo>
                  <a:pt x="2119418" y="1790700"/>
                </a:lnTo>
                <a:lnTo>
                  <a:pt x="2121078" y="1778000"/>
                </a:lnTo>
                <a:lnTo>
                  <a:pt x="2123478" y="1765300"/>
                </a:lnTo>
                <a:close/>
              </a:path>
              <a:path w="2190750" h="2857500">
                <a:moveTo>
                  <a:pt x="2065305" y="1778000"/>
                </a:moveTo>
                <a:lnTo>
                  <a:pt x="2063140" y="1778000"/>
                </a:lnTo>
                <a:lnTo>
                  <a:pt x="2064896" y="1780272"/>
                </a:lnTo>
                <a:lnTo>
                  <a:pt x="2065305" y="1778000"/>
                </a:lnTo>
                <a:close/>
              </a:path>
              <a:path w="2190750" h="2857500">
                <a:moveTo>
                  <a:pt x="87845" y="1714500"/>
                </a:moveTo>
                <a:lnTo>
                  <a:pt x="39357" y="1714500"/>
                </a:lnTo>
                <a:lnTo>
                  <a:pt x="41963" y="1727200"/>
                </a:lnTo>
                <a:lnTo>
                  <a:pt x="41251" y="1739900"/>
                </a:lnTo>
                <a:lnTo>
                  <a:pt x="40037" y="1751174"/>
                </a:lnTo>
                <a:lnTo>
                  <a:pt x="39954" y="1753985"/>
                </a:lnTo>
                <a:lnTo>
                  <a:pt x="40525" y="1765300"/>
                </a:lnTo>
                <a:lnTo>
                  <a:pt x="42797" y="1778000"/>
                </a:lnTo>
                <a:lnTo>
                  <a:pt x="100037" y="1778000"/>
                </a:lnTo>
                <a:lnTo>
                  <a:pt x="98272" y="1765300"/>
                </a:lnTo>
                <a:lnTo>
                  <a:pt x="81826" y="1765300"/>
                </a:lnTo>
                <a:lnTo>
                  <a:pt x="80009" y="1752600"/>
                </a:lnTo>
                <a:lnTo>
                  <a:pt x="80746" y="1752600"/>
                </a:lnTo>
                <a:lnTo>
                  <a:pt x="84464" y="1739900"/>
                </a:lnTo>
                <a:lnTo>
                  <a:pt x="95986" y="1739900"/>
                </a:lnTo>
                <a:lnTo>
                  <a:pt x="93129" y="1727200"/>
                </a:lnTo>
                <a:lnTo>
                  <a:pt x="87845" y="1714500"/>
                </a:lnTo>
                <a:close/>
              </a:path>
              <a:path w="2190750" h="2857500">
                <a:moveTo>
                  <a:pt x="130835" y="1765300"/>
                </a:moveTo>
                <a:lnTo>
                  <a:pt x="119049" y="1765300"/>
                </a:lnTo>
                <a:lnTo>
                  <a:pt x="123786" y="1778000"/>
                </a:lnTo>
                <a:lnTo>
                  <a:pt x="126758" y="1778000"/>
                </a:lnTo>
                <a:lnTo>
                  <a:pt x="130835" y="1765300"/>
                </a:lnTo>
                <a:close/>
              </a:path>
              <a:path w="2190750" h="2857500">
                <a:moveTo>
                  <a:pt x="2078585" y="1765300"/>
                </a:moveTo>
                <a:lnTo>
                  <a:pt x="2070191" y="1765300"/>
                </a:lnTo>
                <a:lnTo>
                  <a:pt x="2065305" y="1778000"/>
                </a:lnTo>
                <a:lnTo>
                  <a:pt x="2079745" y="1778000"/>
                </a:lnTo>
                <a:lnTo>
                  <a:pt x="2078585" y="1765300"/>
                </a:lnTo>
                <a:close/>
              </a:path>
              <a:path w="2190750" h="2857500">
                <a:moveTo>
                  <a:pt x="2132982" y="1765300"/>
                </a:moveTo>
                <a:lnTo>
                  <a:pt x="2127237" y="1765300"/>
                </a:lnTo>
                <a:lnTo>
                  <a:pt x="2129751" y="1778000"/>
                </a:lnTo>
                <a:lnTo>
                  <a:pt x="2130615" y="1778000"/>
                </a:lnTo>
                <a:lnTo>
                  <a:pt x="2132982" y="1765300"/>
                </a:lnTo>
                <a:close/>
              </a:path>
              <a:path w="2190750" h="2857500">
                <a:moveTo>
                  <a:pt x="2154364" y="1765300"/>
                </a:moveTo>
                <a:lnTo>
                  <a:pt x="2143379" y="1765300"/>
                </a:lnTo>
                <a:lnTo>
                  <a:pt x="2137930" y="1778000"/>
                </a:lnTo>
                <a:lnTo>
                  <a:pt x="2152256" y="1778000"/>
                </a:lnTo>
                <a:lnTo>
                  <a:pt x="2154364" y="1765300"/>
                </a:lnTo>
                <a:close/>
              </a:path>
              <a:path w="2190750" h="2857500">
                <a:moveTo>
                  <a:pt x="2159025" y="1765300"/>
                </a:moveTo>
                <a:lnTo>
                  <a:pt x="2154554" y="1765300"/>
                </a:lnTo>
                <a:lnTo>
                  <a:pt x="2155075" y="1778000"/>
                </a:lnTo>
                <a:lnTo>
                  <a:pt x="2158110" y="1778000"/>
                </a:lnTo>
                <a:lnTo>
                  <a:pt x="2159025" y="1765300"/>
                </a:lnTo>
                <a:close/>
              </a:path>
              <a:path w="2190750" h="2857500">
                <a:moveTo>
                  <a:pt x="90106" y="1752600"/>
                </a:moveTo>
                <a:lnTo>
                  <a:pt x="86730" y="1752600"/>
                </a:lnTo>
                <a:lnTo>
                  <a:pt x="86098" y="1765300"/>
                </a:lnTo>
                <a:lnTo>
                  <a:pt x="90233" y="1765300"/>
                </a:lnTo>
                <a:lnTo>
                  <a:pt x="90106" y="1752600"/>
                </a:lnTo>
                <a:close/>
              </a:path>
              <a:path w="2190750" h="2857500">
                <a:moveTo>
                  <a:pt x="91401" y="1752600"/>
                </a:moveTo>
                <a:lnTo>
                  <a:pt x="90614" y="1765300"/>
                </a:lnTo>
                <a:lnTo>
                  <a:pt x="93421" y="1765300"/>
                </a:lnTo>
                <a:lnTo>
                  <a:pt x="91401" y="1752600"/>
                </a:lnTo>
                <a:close/>
              </a:path>
              <a:path w="2190750" h="2857500">
                <a:moveTo>
                  <a:pt x="114719" y="1752600"/>
                </a:moveTo>
                <a:lnTo>
                  <a:pt x="92782" y="1752600"/>
                </a:lnTo>
                <a:lnTo>
                  <a:pt x="93421" y="1765300"/>
                </a:lnTo>
                <a:lnTo>
                  <a:pt x="108000" y="1765300"/>
                </a:lnTo>
                <a:lnTo>
                  <a:pt x="114719" y="1752600"/>
                </a:lnTo>
                <a:close/>
              </a:path>
              <a:path w="2190750" h="2857500">
                <a:moveTo>
                  <a:pt x="125450" y="1752600"/>
                </a:moveTo>
                <a:lnTo>
                  <a:pt x="114719" y="1752600"/>
                </a:lnTo>
                <a:lnTo>
                  <a:pt x="117398" y="1765300"/>
                </a:lnTo>
                <a:lnTo>
                  <a:pt x="124625" y="1765300"/>
                </a:lnTo>
                <a:lnTo>
                  <a:pt x="125450" y="1752600"/>
                </a:lnTo>
                <a:close/>
              </a:path>
              <a:path w="2190750" h="2857500">
                <a:moveTo>
                  <a:pt x="2071725" y="1752600"/>
                </a:moveTo>
                <a:lnTo>
                  <a:pt x="2068969" y="1752600"/>
                </a:lnTo>
                <a:lnTo>
                  <a:pt x="2068080" y="1765300"/>
                </a:lnTo>
                <a:lnTo>
                  <a:pt x="2071255" y="1765300"/>
                </a:lnTo>
                <a:lnTo>
                  <a:pt x="2071725" y="1752600"/>
                </a:lnTo>
                <a:close/>
              </a:path>
              <a:path w="2190750" h="2857500">
                <a:moveTo>
                  <a:pt x="2087486" y="1752600"/>
                </a:moveTo>
                <a:lnTo>
                  <a:pt x="2075522" y="1752600"/>
                </a:lnTo>
                <a:lnTo>
                  <a:pt x="2080247" y="1765300"/>
                </a:lnTo>
                <a:lnTo>
                  <a:pt x="2084755" y="1765300"/>
                </a:lnTo>
                <a:lnTo>
                  <a:pt x="2087486" y="1752600"/>
                </a:lnTo>
                <a:close/>
              </a:path>
              <a:path w="2190750" h="2857500">
                <a:moveTo>
                  <a:pt x="2098395" y="1752600"/>
                </a:moveTo>
                <a:lnTo>
                  <a:pt x="2088354" y="1752600"/>
                </a:lnTo>
                <a:lnTo>
                  <a:pt x="2087137" y="1765300"/>
                </a:lnTo>
                <a:lnTo>
                  <a:pt x="2099081" y="1765300"/>
                </a:lnTo>
                <a:lnTo>
                  <a:pt x="2098395" y="1752600"/>
                </a:lnTo>
                <a:close/>
              </a:path>
              <a:path w="2190750" h="2857500">
                <a:moveTo>
                  <a:pt x="2137579" y="1752600"/>
                </a:moveTo>
                <a:lnTo>
                  <a:pt x="2105596" y="1752600"/>
                </a:lnTo>
                <a:lnTo>
                  <a:pt x="2099081" y="1765300"/>
                </a:lnTo>
                <a:lnTo>
                  <a:pt x="2138689" y="1765300"/>
                </a:lnTo>
                <a:lnTo>
                  <a:pt x="2137579" y="1752600"/>
                </a:lnTo>
                <a:close/>
              </a:path>
              <a:path w="2190750" h="2857500">
                <a:moveTo>
                  <a:pt x="2147771" y="1753985"/>
                </a:moveTo>
                <a:lnTo>
                  <a:pt x="2146617" y="1765300"/>
                </a:lnTo>
                <a:lnTo>
                  <a:pt x="2149729" y="1765300"/>
                </a:lnTo>
                <a:lnTo>
                  <a:pt x="2147771" y="1753985"/>
                </a:lnTo>
                <a:close/>
              </a:path>
              <a:path w="2190750" h="2857500">
                <a:moveTo>
                  <a:pt x="2147912" y="1752600"/>
                </a:moveTo>
                <a:lnTo>
                  <a:pt x="2147531" y="1752600"/>
                </a:lnTo>
                <a:lnTo>
                  <a:pt x="2147771" y="1753985"/>
                </a:lnTo>
                <a:lnTo>
                  <a:pt x="2147912" y="1752600"/>
                </a:lnTo>
                <a:close/>
              </a:path>
              <a:path w="2190750" h="2857500">
                <a:moveTo>
                  <a:pt x="102891" y="1739900"/>
                </a:moveTo>
                <a:lnTo>
                  <a:pt x="84464" y="1739900"/>
                </a:lnTo>
                <a:lnTo>
                  <a:pt x="89136" y="1752600"/>
                </a:lnTo>
                <a:lnTo>
                  <a:pt x="101168" y="1752600"/>
                </a:lnTo>
                <a:lnTo>
                  <a:pt x="102891" y="1739900"/>
                </a:lnTo>
                <a:close/>
              </a:path>
              <a:path w="2190750" h="2857500">
                <a:moveTo>
                  <a:pt x="114045" y="1739900"/>
                </a:moveTo>
                <a:lnTo>
                  <a:pt x="108762" y="1739900"/>
                </a:lnTo>
                <a:lnTo>
                  <a:pt x="109194" y="1752600"/>
                </a:lnTo>
                <a:lnTo>
                  <a:pt x="114045" y="1739900"/>
                </a:lnTo>
                <a:close/>
              </a:path>
              <a:path w="2190750" h="2857500">
                <a:moveTo>
                  <a:pt x="2094839" y="1739900"/>
                </a:moveTo>
                <a:lnTo>
                  <a:pt x="2080717" y="1739900"/>
                </a:lnTo>
                <a:lnTo>
                  <a:pt x="2090394" y="1752600"/>
                </a:lnTo>
                <a:lnTo>
                  <a:pt x="2094839" y="1739900"/>
                </a:lnTo>
                <a:close/>
              </a:path>
              <a:path w="2190750" h="2857500">
                <a:moveTo>
                  <a:pt x="2100075" y="1751174"/>
                </a:moveTo>
                <a:lnTo>
                  <a:pt x="2099690" y="1752600"/>
                </a:lnTo>
                <a:lnTo>
                  <a:pt x="2100110" y="1752600"/>
                </a:lnTo>
                <a:lnTo>
                  <a:pt x="2100075" y="1751174"/>
                </a:lnTo>
                <a:close/>
              </a:path>
              <a:path w="2190750" h="2857500">
                <a:moveTo>
                  <a:pt x="2130869" y="1727200"/>
                </a:moveTo>
                <a:lnTo>
                  <a:pt x="2105875" y="1727200"/>
                </a:lnTo>
                <a:lnTo>
                  <a:pt x="2105621" y="1739900"/>
                </a:lnTo>
                <a:lnTo>
                  <a:pt x="2106244" y="1752600"/>
                </a:lnTo>
                <a:lnTo>
                  <a:pt x="2142274" y="1752600"/>
                </a:lnTo>
                <a:lnTo>
                  <a:pt x="2149208" y="1739900"/>
                </a:lnTo>
                <a:lnTo>
                  <a:pt x="2131552" y="1739900"/>
                </a:lnTo>
                <a:lnTo>
                  <a:pt x="2130869" y="1727200"/>
                </a:lnTo>
                <a:close/>
              </a:path>
              <a:path w="2190750" h="2857500">
                <a:moveTo>
                  <a:pt x="2157983" y="1739900"/>
                </a:moveTo>
                <a:lnTo>
                  <a:pt x="2149208" y="1739900"/>
                </a:lnTo>
                <a:lnTo>
                  <a:pt x="2147912" y="1752600"/>
                </a:lnTo>
                <a:lnTo>
                  <a:pt x="2155609" y="1752600"/>
                </a:lnTo>
                <a:lnTo>
                  <a:pt x="2157983" y="1739900"/>
                </a:lnTo>
                <a:close/>
              </a:path>
              <a:path w="2190750" h="2857500">
                <a:moveTo>
                  <a:pt x="2101938" y="1727200"/>
                </a:moveTo>
                <a:lnTo>
                  <a:pt x="2100579" y="1739900"/>
                </a:lnTo>
                <a:lnTo>
                  <a:pt x="2099805" y="1739900"/>
                </a:lnTo>
                <a:lnTo>
                  <a:pt x="2100075" y="1751174"/>
                </a:lnTo>
                <a:lnTo>
                  <a:pt x="2103119" y="1739900"/>
                </a:lnTo>
                <a:lnTo>
                  <a:pt x="2101938" y="1727200"/>
                </a:lnTo>
                <a:close/>
              </a:path>
              <a:path w="2190750" h="2857500">
                <a:moveTo>
                  <a:pt x="35026" y="1727200"/>
                </a:moveTo>
                <a:lnTo>
                  <a:pt x="32575" y="1727200"/>
                </a:lnTo>
                <a:lnTo>
                  <a:pt x="33197" y="1739900"/>
                </a:lnTo>
                <a:lnTo>
                  <a:pt x="36753" y="1739900"/>
                </a:lnTo>
                <a:lnTo>
                  <a:pt x="35026" y="1727200"/>
                </a:lnTo>
                <a:close/>
              </a:path>
              <a:path w="2190750" h="2857500">
                <a:moveTo>
                  <a:pt x="2157426" y="1714500"/>
                </a:moveTo>
                <a:lnTo>
                  <a:pt x="2111311" y="1714500"/>
                </a:lnTo>
                <a:lnTo>
                  <a:pt x="2109981" y="1727200"/>
                </a:lnTo>
                <a:lnTo>
                  <a:pt x="2138591" y="1727200"/>
                </a:lnTo>
                <a:lnTo>
                  <a:pt x="2136724" y="1739900"/>
                </a:lnTo>
                <a:lnTo>
                  <a:pt x="2158846" y="1739900"/>
                </a:lnTo>
                <a:lnTo>
                  <a:pt x="2157964" y="1727200"/>
                </a:lnTo>
                <a:lnTo>
                  <a:pt x="2157426" y="1714500"/>
                </a:lnTo>
                <a:close/>
              </a:path>
              <a:path w="2190750" h="2857500">
                <a:moveTo>
                  <a:pt x="99631" y="1714500"/>
                </a:moveTo>
                <a:lnTo>
                  <a:pt x="98882" y="1714500"/>
                </a:lnTo>
                <a:lnTo>
                  <a:pt x="97320" y="1727200"/>
                </a:lnTo>
                <a:lnTo>
                  <a:pt x="107302" y="1727200"/>
                </a:lnTo>
                <a:lnTo>
                  <a:pt x="99631" y="1714500"/>
                </a:lnTo>
                <a:close/>
              </a:path>
              <a:path w="2190750" h="2857500">
                <a:moveTo>
                  <a:pt x="2095347" y="1714500"/>
                </a:moveTo>
                <a:lnTo>
                  <a:pt x="2091423" y="1727200"/>
                </a:lnTo>
                <a:lnTo>
                  <a:pt x="2097100" y="1727200"/>
                </a:lnTo>
                <a:lnTo>
                  <a:pt x="2095347" y="1714500"/>
                </a:lnTo>
                <a:close/>
              </a:path>
              <a:path w="2190750" h="2857500">
                <a:moveTo>
                  <a:pt x="21666" y="1701800"/>
                </a:moveTo>
                <a:lnTo>
                  <a:pt x="18186" y="1701800"/>
                </a:lnTo>
                <a:lnTo>
                  <a:pt x="17284" y="1714500"/>
                </a:lnTo>
                <a:lnTo>
                  <a:pt x="21120" y="1714500"/>
                </a:lnTo>
                <a:lnTo>
                  <a:pt x="21666" y="1701800"/>
                </a:lnTo>
                <a:close/>
              </a:path>
              <a:path w="2190750" h="2857500">
                <a:moveTo>
                  <a:pt x="53035" y="1689100"/>
                </a:moveTo>
                <a:lnTo>
                  <a:pt x="21952" y="1689100"/>
                </a:lnTo>
                <a:lnTo>
                  <a:pt x="25105" y="1701800"/>
                </a:lnTo>
                <a:lnTo>
                  <a:pt x="26403" y="1714500"/>
                </a:lnTo>
                <a:lnTo>
                  <a:pt x="106941" y="1714500"/>
                </a:lnTo>
                <a:lnTo>
                  <a:pt x="104101" y="1701800"/>
                </a:lnTo>
                <a:lnTo>
                  <a:pt x="60909" y="1701800"/>
                </a:lnTo>
                <a:lnTo>
                  <a:pt x="53035" y="1689100"/>
                </a:lnTo>
                <a:close/>
              </a:path>
              <a:path w="2190750" h="2857500">
                <a:moveTo>
                  <a:pt x="2096096" y="1701800"/>
                </a:moveTo>
                <a:lnTo>
                  <a:pt x="2092566" y="1701800"/>
                </a:lnTo>
                <a:lnTo>
                  <a:pt x="2093290" y="1714500"/>
                </a:lnTo>
                <a:lnTo>
                  <a:pt x="2096096" y="1701800"/>
                </a:lnTo>
                <a:close/>
              </a:path>
              <a:path w="2190750" h="2857500">
                <a:moveTo>
                  <a:pt x="2098509" y="1689100"/>
                </a:moveTo>
                <a:lnTo>
                  <a:pt x="2098179" y="1689100"/>
                </a:lnTo>
                <a:lnTo>
                  <a:pt x="2098293" y="1701800"/>
                </a:lnTo>
                <a:lnTo>
                  <a:pt x="2103845" y="1714500"/>
                </a:lnTo>
                <a:lnTo>
                  <a:pt x="2111984" y="1714500"/>
                </a:lnTo>
                <a:lnTo>
                  <a:pt x="2106929" y="1701800"/>
                </a:lnTo>
                <a:lnTo>
                  <a:pt x="2104872" y="1701800"/>
                </a:lnTo>
                <a:lnTo>
                  <a:pt x="2098509" y="1689100"/>
                </a:lnTo>
                <a:close/>
              </a:path>
              <a:path w="2190750" h="2857500">
                <a:moveTo>
                  <a:pt x="2168688" y="1676400"/>
                </a:moveTo>
                <a:lnTo>
                  <a:pt x="2156599" y="1676400"/>
                </a:lnTo>
                <a:lnTo>
                  <a:pt x="2158784" y="1689100"/>
                </a:lnTo>
                <a:lnTo>
                  <a:pt x="2111984" y="1689100"/>
                </a:lnTo>
                <a:lnTo>
                  <a:pt x="2118829" y="1701800"/>
                </a:lnTo>
                <a:lnTo>
                  <a:pt x="2116213" y="1701800"/>
                </a:lnTo>
                <a:lnTo>
                  <a:pt x="2111984" y="1714500"/>
                </a:lnTo>
                <a:lnTo>
                  <a:pt x="2165078" y="1714500"/>
                </a:lnTo>
                <a:lnTo>
                  <a:pt x="2167470" y="1701800"/>
                </a:lnTo>
                <a:lnTo>
                  <a:pt x="2168048" y="1689100"/>
                </a:lnTo>
                <a:lnTo>
                  <a:pt x="2168688" y="1676400"/>
                </a:lnTo>
                <a:close/>
              </a:path>
              <a:path w="2190750" h="2857500">
                <a:moveTo>
                  <a:pt x="81559" y="1689100"/>
                </a:moveTo>
                <a:lnTo>
                  <a:pt x="60325" y="1689100"/>
                </a:lnTo>
                <a:lnTo>
                  <a:pt x="60909" y="1701800"/>
                </a:lnTo>
                <a:lnTo>
                  <a:pt x="81648" y="1701800"/>
                </a:lnTo>
                <a:lnTo>
                  <a:pt x="81559" y="1689100"/>
                </a:lnTo>
                <a:close/>
              </a:path>
              <a:path w="2190750" h="2857500">
                <a:moveTo>
                  <a:pt x="99809" y="1689100"/>
                </a:moveTo>
                <a:lnTo>
                  <a:pt x="84912" y="1689100"/>
                </a:lnTo>
                <a:lnTo>
                  <a:pt x="84442" y="1701800"/>
                </a:lnTo>
                <a:lnTo>
                  <a:pt x="107340" y="1701800"/>
                </a:lnTo>
                <a:lnTo>
                  <a:pt x="99809" y="1689100"/>
                </a:lnTo>
                <a:close/>
              </a:path>
              <a:path w="2190750" h="2857500">
                <a:moveTo>
                  <a:pt x="2084641" y="1689100"/>
                </a:moveTo>
                <a:lnTo>
                  <a:pt x="2080221" y="1689100"/>
                </a:lnTo>
                <a:lnTo>
                  <a:pt x="2080717" y="1701800"/>
                </a:lnTo>
                <a:lnTo>
                  <a:pt x="2081288" y="1701800"/>
                </a:lnTo>
                <a:lnTo>
                  <a:pt x="2084641" y="1689100"/>
                </a:lnTo>
                <a:close/>
              </a:path>
              <a:path w="2190750" h="2857500">
                <a:moveTo>
                  <a:pt x="2131796" y="1676400"/>
                </a:moveTo>
                <a:lnTo>
                  <a:pt x="2082850" y="1676400"/>
                </a:lnTo>
                <a:lnTo>
                  <a:pt x="2086648" y="1689100"/>
                </a:lnTo>
                <a:lnTo>
                  <a:pt x="2089835" y="1701800"/>
                </a:lnTo>
                <a:lnTo>
                  <a:pt x="2093976" y="1689100"/>
                </a:lnTo>
                <a:lnTo>
                  <a:pt x="2131009" y="1689100"/>
                </a:lnTo>
                <a:lnTo>
                  <a:pt x="2131796" y="1676400"/>
                </a:lnTo>
                <a:close/>
              </a:path>
              <a:path w="2190750" h="2857500">
                <a:moveTo>
                  <a:pt x="2111984" y="1689100"/>
                </a:moveTo>
                <a:lnTo>
                  <a:pt x="2103480" y="1689100"/>
                </a:lnTo>
                <a:lnTo>
                  <a:pt x="2105999" y="1701800"/>
                </a:lnTo>
                <a:lnTo>
                  <a:pt x="2109711" y="1701800"/>
                </a:lnTo>
                <a:lnTo>
                  <a:pt x="2111984" y="1689100"/>
                </a:lnTo>
                <a:close/>
              </a:path>
              <a:path w="2190750" h="2857500">
                <a:moveTo>
                  <a:pt x="85056" y="1676400"/>
                </a:moveTo>
                <a:lnTo>
                  <a:pt x="19473" y="1676400"/>
                </a:lnTo>
                <a:lnTo>
                  <a:pt x="20726" y="1689100"/>
                </a:lnTo>
                <a:lnTo>
                  <a:pt x="91132" y="1689100"/>
                </a:lnTo>
                <a:lnTo>
                  <a:pt x="85056" y="1676400"/>
                </a:lnTo>
                <a:close/>
              </a:path>
              <a:path w="2190750" h="2857500">
                <a:moveTo>
                  <a:pt x="101218" y="1676400"/>
                </a:moveTo>
                <a:lnTo>
                  <a:pt x="93789" y="1676400"/>
                </a:lnTo>
                <a:lnTo>
                  <a:pt x="91132" y="1689100"/>
                </a:lnTo>
                <a:lnTo>
                  <a:pt x="98755" y="1689100"/>
                </a:lnTo>
                <a:lnTo>
                  <a:pt x="101218" y="1676400"/>
                </a:lnTo>
                <a:close/>
              </a:path>
              <a:path w="2190750" h="2857500">
                <a:moveTo>
                  <a:pt x="2150008" y="1676400"/>
                </a:moveTo>
                <a:lnTo>
                  <a:pt x="2133333" y="1676400"/>
                </a:lnTo>
                <a:lnTo>
                  <a:pt x="2138032" y="1689100"/>
                </a:lnTo>
                <a:lnTo>
                  <a:pt x="2155469" y="1689100"/>
                </a:lnTo>
                <a:lnTo>
                  <a:pt x="2150008" y="1676400"/>
                </a:lnTo>
                <a:close/>
              </a:path>
              <a:path w="2190750" h="2857500">
                <a:moveTo>
                  <a:pt x="2177668" y="1676400"/>
                </a:moveTo>
                <a:lnTo>
                  <a:pt x="2171877" y="1676400"/>
                </a:lnTo>
                <a:lnTo>
                  <a:pt x="2172106" y="1689100"/>
                </a:lnTo>
                <a:lnTo>
                  <a:pt x="2174138" y="1689100"/>
                </a:lnTo>
                <a:lnTo>
                  <a:pt x="2177668" y="1676400"/>
                </a:lnTo>
                <a:close/>
              </a:path>
              <a:path w="2190750" h="2857500">
                <a:moveTo>
                  <a:pt x="71793" y="1663700"/>
                </a:moveTo>
                <a:lnTo>
                  <a:pt x="25365" y="1663700"/>
                </a:lnTo>
                <a:lnTo>
                  <a:pt x="25590" y="1676400"/>
                </a:lnTo>
                <a:lnTo>
                  <a:pt x="69532" y="1676400"/>
                </a:lnTo>
                <a:lnTo>
                  <a:pt x="71793" y="1663700"/>
                </a:lnTo>
                <a:close/>
              </a:path>
              <a:path w="2190750" h="2857500">
                <a:moveTo>
                  <a:pt x="80187" y="1663700"/>
                </a:moveTo>
                <a:lnTo>
                  <a:pt x="78803" y="1663700"/>
                </a:lnTo>
                <a:lnTo>
                  <a:pt x="77241" y="1676400"/>
                </a:lnTo>
                <a:lnTo>
                  <a:pt x="79978" y="1676400"/>
                </a:lnTo>
                <a:lnTo>
                  <a:pt x="80310" y="1663874"/>
                </a:lnTo>
                <a:lnTo>
                  <a:pt x="80187" y="1663700"/>
                </a:lnTo>
                <a:close/>
              </a:path>
              <a:path w="2190750" h="2857500">
                <a:moveTo>
                  <a:pt x="88807" y="1675960"/>
                </a:moveTo>
                <a:lnTo>
                  <a:pt x="88938" y="1676400"/>
                </a:lnTo>
                <a:lnTo>
                  <a:pt x="89115" y="1676400"/>
                </a:lnTo>
                <a:lnTo>
                  <a:pt x="88807" y="1675960"/>
                </a:lnTo>
                <a:close/>
              </a:path>
              <a:path w="2190750" h="2857500">
                <a:moveTo>
                  <a:pt x="96202" y="1663700"/>
                </a:moveTo>
                <a:lnTo>
                  <a:pt x="93662" y="1676400"/>
                </a:lnTo>
                <a:lnTo>
                  <a:pt x="101396" y="1676400"/>
                </a:lnTo>
                <a:lnTo>
                  <a:pt x="96202" y="1663700"/>
                </a:lnTo>
                <a:close/>
              </a:path>
              <a:path w="2190750" h="2857500">
                <a:moveTo>
                  <a:pt x="106184" y="1663700"/>
                </a:moveTo>
                <a:lnTo>
                  <a:pt x="102882" y="1663700"/>
                </a:lnTo>
                <a:lnTo>
                  <a:pt x="102412" y="1676400"/>
                </a:lnTo>
                <a:lnTo>
                  <a:pt x="108940" y="1676400"/>
                </a:lnTo>
                <a:lnTo>
                  <a:pt x="106184" y="1663700"/>
                </a:lnTo>
                <a:close/>
              </a:path>
              <a:path w="2190750" h="2857500">
                <a:moveTo>
                  <a:pt x="2087029" y="1663700"/>
                </a:moveTo>
                <a:lnTo>
                  <a:pt x="2082482" y="1676400"/>
                </a:lnTo>
                <a:lnTo>
                  <a:pt x="2083549" y="1676400"/>
                </a:lnTo>
                <a:lnTo>
                  <a:pt x="2087029" y="1663700"/>
                </a:lnTo>
                <a:close/>
              </a:path>
              <a:path w="2190750" h="2857500">
                <a:moveTo>
                  <a:pt x="2168758" y="1663700"/>
                </a:moveTo>
                <a:lnTo>
                  <a:pt x="2087041" y="1663700"/>
                </a:lnTo>
                <a:lnTo>
                  <a:pt x="2091321" y="1676400"/>
                </a:lnTo>
                <a:lnTo>
                  <a:pt x="2169337" y="1676400"/>
                </a:lnTo>
                <a:lnTo>
                  <a:pt x="2168758" y="1663700"/>
                </a:lnTo>
                <a:close/>
              </a:path>
              <a:path w="2190750" h="2857500">
                <a:moveTo>
                  <a:pt x="85150" y="1663700"/>
                </a:moveTo>
                <a:lnTo>
                  <a:pt x="80314" y="1663700"/>
                </a:lnTo>
                <a:lnTo>
                  <a:pt x="80310" y="1663874"/>
                </a:lnTo>
                <a:lnTo>
                  <a:pt x="88807" y="1675960"/>
                </a:lnTo>
                <a:lnTo>
                  <a:pt x="85150" y="1663700"/>
                </a:lnTo>
                <a:close/>
              </a:path>
              <a:path w="2190750" h="2857500">
                <a:moveTo>
                  <a:pt x="80314" y="1663700"/>
                </a:moveTo>
                <a:lnTo>
                  <a:pt x="80310" y="1663874"/>
                </a:lnTo>
                <a:lnTo>
                  <a:pt x="80314" y="1663700"/>
                </a:lnTo>
                <a:close/>
              </a:path>
              <a:path w="2190750" h="2857500">
                <a:moveTo>
                  <a:pt x="41898" y="1638300"/>
                </a:moveTo>
                <a:lnTo>
                  <a:pt x="18478" y="1638300"/>
                </a:lnTo>
                <a:lnTo>
                  <a:pt x="19689" y="1651000"/>
                </a:lnTo>
                <a:lnTo>
                  <a:pt x="22691" y="1663700"/>
                </a:lnTo>
                <a:lnTo>
                  <a:pt x="37795" y="1663700"/>
                </a:lnTo>
                <a:lnTo>
                  <a:pt x="42100" y="1651000"/>
                </a:lnTo>
                <a:lnTo>
                  <a:pt x="40779" y="1651000"/>
                </a:lnTo>
                <a:lnTo>
                  <a:pt x="41898" y="1638300"/>
                </a:lnTo>
                <a:close/>
              </a:path>
              <a:path w="2190750" h="2857500">
                <a:moveTo>
                  <a:pt x="69176" y="1651000"/>
                </a:moveTo>
                <a:lnTo>
                  <a:pt x="45059" y="1651000"/>
                </a:lnTo>
                <a:lnTo>
                  <a:pt x="37795" y="1663700"/>
                </a:lnTo>
                <a:lnTo>
                  <a:pt x="72664" y="1663700"/>
                </a:lnTo>
                <a:lnTo>
                  <a:pt x="69176" y="1651000"/>
                </a:lnTo>
                <a:close/>
              </a:path>
              <a:path w="2190750" h="2857500">
                <a:moveTo>
                  <a:pt x="2094153" y="1638300"/>
                </a:moveTo>
                <a:lnTo>
                  <a:pt x="2088755" y="1638300"/>
                </a:lnTo>
                <a:lnTo>
                  <a:pt x="2088707" y="1651000"/>
                </a:lnTo>
                <a:lnTo>
                  <a:pt x="2091051" y="1651000"/>
                </a:lnTo>
                <a:lnTo>
                  <a:pt x="2092832" y="1663700"/>
                </a:lnTo>
                <a:lnTo>
                  <a:pt x="2103031" y="1663700"/>
                </a:lnTo>
                <a:lnTo>
                  <a:pt x="2097100" y="1651000"/>
                </a:lnTo>
                <a:lnTo>
                  <a:pt x="2094153" y="1638300"/>
                </a:lnTo>
                <a:close/>
              </a:path>
              <a:path w="2190750" h="2857500">
                <a:moveTo>
                  <a:pt x="2111514" y="1625600"/>
                </a:moveTo>
                <a:lnTo>
                  <a:pt x="2108949" y="1625600"/>
                </a:lnTo>
                <a:lnTo>
                  <a:pt x="2109520" y="1638300"/>
                </a:lnTo>
                <a:lnTo>
                  <a:pt x="2109863" y="1663700"/>
                </a:lnTo>
                <a:lnTo>
                  <a:pt x="2157563" y="1663700"/>
                </a:lnTo>
                <a:lnTo>
                  <a:pt x="2161997" y="1651000"/>
                </a:lnTo>
                <a:lnTo>
                  <a:pt x="2164690" y="1638300"/>
                </a:lnTo>
                <a:lnTo>
                  <a:pt x="2111362" y="1638300"/>
                </a:lnTo>
                <a:lnTo>
                  <a:pt x="2111514" y="1625600"/>
                </a:lnTo>
                <a:close/>
              </a:path>
              <a:path w="2190750" h="2857500">
                <a:moveTo>
                  <a:pt x="65887" y="1625600"/>
                </a:moveTo>
                <a:lnTo>
                  <a:pt x="34891" y="1625600"/>
                </a:lnTo>
                <a:lnTo>
                  <a:pt x="31826" y="1638300"/>
                </a:lnTo>
                <a:lnTo>
                  <a:pt x="45167" y="1638300"/>
                </a:lnTo>
                <a:lnTo>
                  <a:pt x="47312" y="1651000"/>
                </a:lnTo>
                <a:lnTo>
                  <a:pt x="72834" y="1651000"/>
                </a:lnTo>
                <a:lnTo>
                  <a:pt x="70091" y="1638300"/>
                </a:lnTo>
                <a:lnTo>
                  <a:pt x="65887" y="1625600"/>
                </a:lnTo>
                <a:close/>
              </a:path>
              <a:path w="2190750" h="2857500">
                <a:moveTo>
                  <a:pt x="84683" y="1638300"/>
                </a:moveTo>
                <a:lnTo>
                  <a:pt x="80581" y="1638300"/>
                </a:lnTo>
                <a:lnTo>
                  <a:pt x="80086" y="1651000"/>
                </a:lnTo>
                <a:lnTo>
                  <a:pt x="85153" y="1651000"/>
                </a:lnTo>
                <a:lnTo>
                  <a:pt x="84683" y="1638300"/>
                </a:lnTo>
                <a:close/>
              </a:path>
              <a:path w="2190750" h="2857500">
                <a:moveTo>
                  <a:pt x="2103932" y="1638300"/>
                </a:moveTo>
                <a:lnTo>
                  <a:pt x="2095030" y="1638300"/>
                </a:lnTo>
                <a:lnTo>
                  <a:pt x="2100681" y="1651000"/>
                </a:lnTo>
                <a:lnTo>
                  <a:pt x="2101710" y="1651000"/>
                </a:lnTo>
                <a:lnTo>
                  <a:pt x="2103932" y="1638300"/>
                </a:lnTo>
                <a:close/>
              </a:path>
              <a:path w="2190750" h="2857500">
                <a:moveTo>
                  <a:pt x="27444" y="1600200"/>
                </a:moveTo>
                <a:lnTo>
                  <a:pt x="13195" y="1600200"/>
                </a:lnTo>
                <a:lnTo>
                  <a:pt x="13931" y="1612900"/>
                </a:lnTo>
                <a:lnTo>
                  <a:pt x="16522" y="1612900"/>
                </a:lnTo>
                <a:lnTo>
                  <a:pt x="21424" y="1625600"/>
                </a:lnTo>
                <a:lnTo>
                  <a:pt x="25895" y="1638300"/>
                </a:lnTo>
                <a:lnTo>
                  <a:pt x="28199" y="1638300"/>
                </a:lnTo>
                <a:lnTo>
                  <a:pt x="25960" y="1625600"/>
                </a:lnTo>
                <a:lnTo>
                  <a:pt x="25361" y="1625600"/>
                </a:lnTo>
                <a:lnTo>
                  <a:pt x="24256" y="1612900"/>
                </a:lnTo>
                <a:lnTo>
                  <a:pt x="27444" y="1600200"/>
                </a:lnTo>
                <a:close/>
              </a:path>
              <a:path w="2190750" h="2857500">
                <a:moveTo>
                  <a:pt x="74142" y="1625600"/>
                </a:moveTo>
                <a:lnTo>
                  <a:pt x="72643" y="1625600"/>
                </a:lnTo>
                <a:lnTo>
                  <a:pt x="72478" y="1638300"/>
                </a:lnTo>
                <a:lnTo>
                  <a:pt x="74828" y="1638300"/>
                </a:lnTo>
                <a:lnTo>
                  <a:pt x="74142" y="1625600"/>
                </a:lnTo>
                <a:close/>
              </a:path>
              <a:path w="2190750" h="2857500">
                <a:moveTo>
                  <a:pt x="89700" y="1625600"/>
                </a:moveTo>
                <a:lnTo>
                  <a:pt x="79413" y="1625600"/>
                </a:lnTo>
                <a:lnTo>
                  <a:pt x="84620" y="1638300"/>
                </a:lnTo>
                <a:lnTo>
                  <a:pt x="89700" y="1625600"/>
                </a:lnTo>
                <a:close/>
              </a:path>
              <a:path w="2190750" h="2857500">
                <a:moveTo>
                  <a:pt x="2167383" y="1625600"/>
                </a:moveTo>
                <a:lnTo>
                  <a:pt x="2115896" y="1625600"/>
                </a:lnTo>
                <a:lnTo>
                  <a:pt x="2111362" y="1638300"/>
                </a:lnTo>
                <a:lnTo>
                  <a:pt x="2164690" y="1638300"/>
                </a:lnTo>
                <a:lnTo>
                  <a:pt x="2167383" y="1625600"/>
                </a:lnTo>
                <a:close/>
              </a:path>
              <a:path w="2190750" h="2857500">
                <a:moveTo>
                  <a:pt x="12077" y="1612900"/>
                </a:moveTo>
                <a:lnTo>
                  <a:pt x="9905" y="1612900"/>
                </a:lnTo>
                <a:lnTo>
                  <a:pt x="10909" y="1625600"/>
                </a:lnTo>
                <a:lnTo>
                  <a:pt x="15709" y="1625600"/>
                </a:lnTo>
                <a:lnTo>
                  <a:pt x="12077" y="1612900"/>
                </a:lnTo>
                <a:close/>
              </a:path>
              <a:path w="2190750" h="2857500">
                <a:moveTo>
                  <a:pt x="70459" y="1612900"/>
                </a:moveTo>
                <a:lnTo>
                  <a:pt x="29679" y="1612900"/>
                </a:lnTo>
                <a:lnTo>
                  <a:pt x="31472" y="1625600"/>
                </a:lnTo>
                <a:lnTo>
                  <a:pt x="74396" y="1625600"/>
                </a:lnTo>
                <a:lnTo>
                  <a:pt x="70459" y="1612900"/>
                </a:lnTo>
                <a:close/>
              </a:path>
              <a:path w="2190750" h="2857500">
                <a:moveTo>
                  <a:pt x="2099043" y="1612900"/>
                </a:moveTo>
                <a:lnTo>
                  <a:pt x="2093963" y="1612900"/>
                </a:lnTo>
                <a:lnTo>
                  <a:pt x="2091880" y="1625600"/>
                </a:lnTo>
                <a:lnTo>
                  <a:pt x="2096795" y="1625600"/>
                </a:lnTo>
                <a:lnTo>
                  <a:pt x="2099043" y="1612900"/>
                </a:lnTo>
                <a:close/>
              </a:path>
              <a:path w="2190750" h="2857500">
                <a:moveTo>
                  <a:pt x="2117741" y="1612900"/>
                </a:moveTo>
                <a:lnTo>
                  <a:pt x="2107341" y="1612900"/>
                </a:lnTo>
                <a:lnTo>
                  <a:pt x="2103891" y="1625600"/>
                </a:lnTo>
                <a:lnTo>
                  <a:pt x="2119044" y="1625600"/>
                </a:lnTo>
                <a:lnTo>
                  <a:pt x="2117741" y="1612900"/>
                </a:lnTo>
                <a:close/>
              </a:path>
              <a:path w="2190750" h="2857500">
                <a:moveTo>
                  <a:pt x="2173141" y="1600200"/>
                </a:moveTo>
                <a:lnTo>
                  <a:pt x="2127723" y="1600200"/>
                </a:lnTo>
                <a:lnTo>
                  <a:pt x="2128913" y="1612900"/>
                </a:lnTo>
                <a:lnTo>
                  <a:pt x="2129624" y="1612900"/>
                </a:lnTo>
                <a:lnTo>
                  <a:pt x="2127694" y="1625600"/>
                </a:lnTo>
                <a:lnTo>
                  <a:pt x="2170036" y="1625600"/>
                </a:lnTo>
                <a:lnTo>
                  <a:pt x="2170955" y="1612900"/>
                </a:lnTo>
                <a:lnTo>
                  <a:pt x="2173141" y="1600200"/>
                </a:lnTo>
                <a:close/>
              </a:path>
              <a:path w="2190750" h="2857500">
                <a:moveTo>
                  <a:pt x="35406" y="1601792"/>
                </a:moveTo>
                <a:lnTo>
                  <a:pt x="35400" y="1612900"/>
                </a:lnTo>
                <a:lnTo>
                  <a:pt x="40360" y="1612900"/>
                </a:lnTo>
                <a:lnTo>
                  <a:pt x="35406" y="1601792"/>
                </a:lnTo>
                <a:close/>
              </a:path>
              <a:path w="2190750" h="2857500">
                <a:moveTo>
                  <a:pt x="79781" y="1587500"/>
                </a:moveTo>
                <a:lnTo>
                  <a:pt x="43486" y="1587500"/>
                </a:lnTo>
                <a:lnTo>
                  <a:pt x="45194" y="1600200"/>
                </a:lnTo>
                <a:lnTo>
                  <a:pt x="44322" y="1612900"/>
                </a:lnTo>
                <a:lnTo>
                  <a:pt x="81190" y="1612900"/>
                </a:lnTo>
                <a:lnTo>
                  <a:pt x="80379" y="1600200"/>
                </a:lnTo>
                <a:lnTo>
                  <a:pt x="79771" y="1600200"/>
                </a:lnTo>
                <a:lnTo>
                  <a:pt x="79781" y="1587500"/>
                </a:lnTo>
                <a:close/>
              </a:path>
              <a:path w="2190750" h="2857500">
                <a:moveTo>
                  <a:pt x="92951" y="1600200"/>
                </a:moveTo>
                <a:lnTo>
                  <a:pt x="83642" y="1600200"/>
                </a:lnTo>
                <a:lnTo>
                  <a:pt x="82105" y="1612900"/>
                </a:lnTo>
                <a:lnTo>
                  <a:pt x="91224" y="1612900"/>
                </a:lnTo>
                <a:lnTo>
                  <a:pt x="92951" y="1600200"/>
                </a:lnTo>
                <a:close/>
              </a:path>
              <a:path w="2190750" h="2857500">
                <a:moveTo>
                  <a:pt x="2127723" y="1600200"/>
                </a:moveTo>
                <a:lnTo>
                  <a:pt x="2088870" y="1600200"/>
                </a:lnTo>
                <a:lnTo>
                  <a:pt x="2084743" y="1612900"/>
                </a:lnTo>
                <a:lnTo>
                  <a:pt x="2125791" y="1612900"/>
                </a:lnTo>
                <a:lnTo>
                  <a:pt x="2127723" y="1600200"/>
                </a:lnTo>
                <a:close/>
              </a:path>
              <a:path w="2190750" h="2857500">
                <a:moveTo>
                  <a:pt x="35407" y="1600200"/>
                </a:moveTo>
                <a:lnTo>
                  <a:pt x="34696" y="1600200"/>
                </a:lnTo>
                <a:lnTo>
                  <a:pt x="35406" y="1601792"/>
                </a:lnTo>
                <a:lnTo>
                  <a:pt x="35407" y="1600200"/>
                </a:lnTo>
                <a:close/>
              </a:path>
              <a:path w="2190750" h="2857500">
                <a:moveTo>
                  <a:pt x="18935" y="1587500"/>
                </a:moveTo>
                <a:lnTo>
                  <a:pt x="15163" y="1587500"/>
                </a:lnTo>
                <a:lnTo>
                  <a:pt x="13080" y="1600200"/>
                </a:lnTo>
                <a:lnTo>
                  <a:pt x="16738" y="1600200"/>
                </a:lnTo>
                <a:lnTo>
                  <a:pt x="18935" y="1587500"/>
                </a:lnTo>
                <a:close/>
              </a:path>
              <a:path w="2190750" h="2857500">
                <a:moveTo>
                  <a:pt x="30441" y="1587500"/>
                </a:moveTo>
                <a:lnTo>
                  <a:pt x="25575" y="1587500"/>
                </a:lnTo>
                <a:lnTo>
                  <a:pt x="20053" y="1600200"/>
                </a:lnTo>
                <a:lnTo>
                  <a:pt x="30327" y="1600200"/>
                </a:lnTo>
                <a:lnTo>
                  <a:pt x="30441" y="1587500"/>
                </a:lnTo>
                <a:close/>
              </a:path>
              <a:path w="2190750" h="2857500">
                <a:moveTo>
                  <a:pt x="98959" y="1587500"/>
                </a:moveTo>
                <a:lnTo>
                  <a:pt x="83764" y="1587500"/>
                </a:lnTo>
                <a:lnTo>
                  <a:pt x="86826" y="1600200"/>
                </a:lnTo>
                <a:lnTo>
                  <a:pt x="96455" y="1600200"/>
                </a:lnTo>
                <a:lnTo>
                  <a:pt x="98959" y="1587500"/>
                </a:lnTo>
                <a:close/>
              </a:path>
              <a:path w="2190750" h="2857500">
                <a:moveTo>
                  <a:pt x="2094268" y="1587500"/>
                </a:moveTo>
                <a:lnTo>
                  <a:pt x="2085200" y="1587500"/>
                </a:lnTo>
                <a:lnTo>
                  <a:pt x="2095741" y="1600200"/>
                </a:lnTo>
                <a:lnTo>
                  <a:pt x="2094268" y="1587500"/>
                </a:lnTo>
                <a:close/>
              </a:path>
              <a:path w="2190750" h="2857500">
                <a:moveTo>
                  <a:pt x="2108327" y="1587500"/>
                </a:moveTo>
                <a:lnTo>
                  <a:pt x="2100935" y="1587500"/>
                </a:lnTo>
                <a:lnTo>
                  <a:pt x="2103361" y="1600200"/>
                </a:lnTo>
                <a:lnTo>
                  <a:pt x="2108327" y="1587500"/>
                </a:lnTo>
                <a:close/>
              </a:path>
              <a:path w="2190750" h="2857500">
                <a:moveTo>
                  <a:pt x="2160333" y="1587500"/>
                </a:moveTo>
                <a:lnTo>
                  <a:pt x="2116302" y="1587500"/>
                </a:lnTo>
                <a:lnTo>
                  <a:pt x="2113876" y="1600200"/>
                </a:lnTo>
                <a:lnTo>
                  <a:pt x="2170849" y="1600200"/>
                </a:lnTo>
                <a:lnTo>
                  <a:pt x="2160333" y="1587500"/>
                </a:lnTo>
                <a:close/>
              </a:path>
              <a:path w="2190750" h="2857500">
                <a:moveTo>
                  <a:pt x="2180374" y="1587500"/>
                </a:moveTo>
                <a:lnTo>
                  <a:pt x="2169401" y="1587500"/>
                </a:lnTo>
                <a:lnTo>
                  <a:pt x="2170937" y="1600200"/>
                </a:lnTo>
                <a:lnTo>
                  <a:pt x="2180513" y="1600200"/>
                </a:lnTo>
                <a:lnTo>
                  <a:pt x="2180374" y="1587500"/>
                </a:lnTo>
                <a:close/>
              </a:path>
              <a:path w="2190750" h="2857500">
                <a:moveTo>
                  <a:pt x="34963" y="1574800"/>
                </a:moveTo>
                <a:lnTo>
                  <a:pt x="23432" y="1574800"/>
                </a:lnTo>
                <a:lnTo>
                  <a:pt x="25911" y="1587500"/>
                </a:lnTo>
                <a:lnTo>
                  <a:pt x="32550" y="1587500"/>
                </a:lnTo>
                <a:lnTo>
                  <a:pt x="34963" y="1574800"/>
                </a:lnTo>
                <a:close/>
              </a:path>
              <a:path w="2190750" h="2857500">
                <a:moveTo>
                  <a:pt x="87731" y="1574800"/>
                </a:moveTo>
                <a:lnTo>
                  <a:pt x="34963" y="1574800"/>
                </a:lnTo>
                <a:lnTo>
                  <a:pt x="39856" y="1587500"/>
                </a:lnTo>
                <a:lnTo>
                  <a:pt x="91185" y="1587500"/>
                </a:lnTo>
                <a:lnTo>
                  <a:pt x="87731" y="1574800"/>
                </a:lnTo>
                <a:close/>
              </a:path>
              <a:path w="2190750" h="2857500">
                <a:moveTo>
                  <a:pt x="98932" y="1587244"/>
                </a:moveTo>
                <a:lnTo>
                  <a:pt x="98959" y="1587500"/>
                </a:lnTo>
                <a:lnTo>
                  <a:pt x="99161" y="1587500"/>
                </a:lnTo>
                <a:lnTo>
                  <a:pt x="98932" y="1587244"/>
                </a:lnTo>
                <a:close/>
              </a:path>
              <a:path w="2190750" h="2857500">
                <a:moveTo>
                  <a:pt x="2114626" y="1574800"/>
                </a:moveTo>
                <a:lnTo>
                  <a:pt x="2094979" y="1574800"/>
                </a:lnTo>
                <a:lnTo>
                  <a:pt x="2100300" y="1587500"/>
                </a:lnTo>
                <a:lnTo>
                  <a:pt x="2114054" y="1587500"/>
                </a:lnTo>
                <a:lnTo>
                  <a:pt x="2114626" y="1574800"/>
                </a:lnTo>
                <a:close/>
              </a:path>
              <a:path w="2190750" h="2857500">
                <a:moveTo>
                  <a:pt x="2179262" y="1574800"/>
                </a:moveTo>
                <a:lnTo>
                  <a:pt x="2117089" y="1574800"/>
                </a:lnTo>
                <a:lnTo>
                  <a:pt x="2118169" y="1587500"/>
                </a:lnTo>
                <a:lnTo>
                  <a:pt x="2180628" y="1587500"/>
                </a:lnTo>
                <a:lnTo>
                  <a:pt x="2179262" y="1574800"/>
                </a:lnTo>
                <a:close/>
              </a:path>
              <a:path w="2190750" h="2857500">
                <a:moveTo>
                  <a:pt x="93103" y="1562100"/>
                </a:moveTo>
                <a:lnTo>
                  <a:pt x="92557" y="1562100"/>
                </a:lnTo>
                <a:lnTo>
                  <a:pt x="87045" y="1574800"/>
                </a:lnTo>
                <a:lnTo>
                  <a:pt x="87782" y="1574800"/>
                </a:lnTo>
                <a:lnTo>
                  <a:pt x="98932" y="1587244"/>
                </a:lnTo>
                <a:lnTo>
                  <a:pt x="97608" y="1574800"/>
                </a:lnTo>
                <a:lnTo>
                  <a:pt x="93103" y="1562100"/>
                </a:lnTo>
                <a:close/>
              </a:path>
              <a:path w="2190750" h="2857500">
                <a:moveTo>
                  <a:pt x="38811" y="1549400"/>
                </a:moveTo>
                <a:lnTo>
                  <a:pt x="22771" y="1549400"/>
                </a:lnTo>
                <a:lnTo>
                  <a:pt x="18719" y="1562100"/>
                </a:lnTo>
                <a:lnTo>
                  <a:pt x="20510" y="1574800"/>
                </a:lnTo>
                <a:lnTo>
                  <a:pt x="80543" y="1574800"/>
                </a:lnTo>
                <a:lnTo>
                  <a:pt x="71234" y="1562100"/>
                </a:lnTo>
                <a:lnTo>
                  <a:pt x="34632" y="1562100"/>
                </a:lnTo>
                <a:lnTo>
                  <a:pt x="38811" y="1549400"/>
                </a:lnTo>
                <a:close/>
              </a:path>
              <a:path w="2190750" h="2857500">
                <a:moveTo>
                  <a:pt x="85801" y="1562100"/>
                </a:moveTo>
                <a:lnTo>
                  <a:pt x="82740" y="1562100"/>
                </a:lnTo>
                <a:lnTo>
                  <a:pt x="80543" y="1574800"/>
                </a:lnTo>
                <a:lnTo>
                  <a:pt x="86359" y="1574800"/>
                </a:lnTo>
                <a:lnTo>
                  <a:pt x="85801" y="1562100"/>
                </a:lnTo>
                <a:close/>
              </a:path>
              <a:path w="2190750" h="2857500">
                <a:moveTo>
                  <a:pt x="2137881" y="1549400"/>
                </a:moveTo>
                <a:lnTo>
                  <a:pt x="2120417" y="1549400"/>
                </a:lnTo>
                <a:lnTo>
                  <a:pt x="2119299" y="1562100"/>
                </a:lnTo>
                <a:lnTo>
                  <a:pt x="2091689" y="1562100"/>
                </a:lnTo>
                <a:lnTo>
                  <a:pt x="2094044" y="1574800"/>
                </a:lnTo>
                <a:lnTo>
                  <a:pt x="2137094" y="1574800"/>
                </a:lnTo>
                <a:lnTo>
                  <a:pt x="2137016" y="1562100"/>
                </a:lnTo>
                <a:lnTo>
                  <a:pt x="2137881" y="1549400"/>
                </a:lnTo>
                <a:close/>
              </a:path>
              <a:path w="2190750" h="2857500">
                <a:moveTo>
                  <a:pt x="2141550" y="1562100"/>
                </a:moveTo>
                <a:lnTo>
                  <a:pt x="2142375" y="1574800"/>
                </a:lnTo>
                <a:lnTo>
                  <a:pt x="2155697" y="1574800"/>
                </a:lnTo>
                <a:lnTo>
                  <a:pt x="2155168" y="1572527"/>
                </a:lnTo>
                <a:lnTo>
                  <a:pt x="2141550" y="1562100"/>
                </a:lnTo>
                <a:close/>
              </a:path>
              <a:path w="2190750" h="2857500">
                <a:moveTo>
                  <a:pt x="2155168" y="1572527"/>
                </a:moveTo>
                <a:lnTo>
                  <a:pt x="2155697" y="1574800"/>
                </a:lnTo>
                <a:lnTo>
                  <a:pt x="2156328" y="1573415"/>
                </a:lnTo>
                <a:lnTo>
                  <a:pt x="2155168" y="1572527"/>
                </a:lnTo>
                <a:close/>
              </a:path>
              <a:path w="2190750" h="2857500">
                <a:moveTo>
                  <a:pt x="2156328" y="1573415"/>
                </a:moveTo>
                <a:lnTo>
                  <a:pt x="2155697" y="1574800"/>
                </a:lnTo>
                <a:lnTo>
                  <a:pt x="2158136" y="1574800"/>
                </a:lnTo>
                <a:lnTo>
                  <a:pt x="2156328" y="1573415"/>
                </a:lnTo>
                <a:close/>
              </a:path>
              <a:path w="2190750" h="2857500">
                <a:moveTo>
                  <a:pt x="2169958" y="1562100"/>
                </a:moveTo>
                <a:lnTo>
                  <a:pt x="2164206" y="1562100"/>
                </a:lnTo>
                <a:lnTo>
                  <a:pt x="2158758" y="1574800"/>
                </a:lnTo>
                <a:lnTo>
                  <a:pt x="2175341" y="1574800"/>
                </a:lnTo>
                <a:lnTo>
                  <a:pt x="2169958" y="1562100"/>
                </a:lnTo>
                <a:close/>
              </a:path>
              <a:path w="2190750" h="2857500">
                <a:moveTo>
                  <a:pt x="2167254" y="1549400"/>
                </a:moveTo>
                <a:lnTo>
                  <a:pt x="2157893" y="1549400"/>
                </a:lnTo>
                <a:lnTo>
                  <a:pt x="2153469" y="1562100"/>
                </a:lnTo>
                <a:lnTo>
                  <a:pt x="2152738" y="1562100"/>
                </a:lnTo>
                <a:lnTo>
                  <a:pt x="2155168" y="1572527"/>
                </a:lnTo>
                <a:lnTo>
                  <a:pt x="2156328" y="1573415"/>
                </a:lnTo>
                <a:lnTo>
                  <a:pt x="2167254" y="1549400"/>
                </a:lnTo>
                <a:close/>
              </a:path>
              <a:path w="2190750" h="2857500">
                <a:moveTo>
                  <a:pt x="81594" y="1511300"/>
                </a:moveTo>
                <a:lnTo>
                  <a:pt x="13804" y="1511300"/>
                </a:lnTo>
                <a:lnTo>
                  <a:pt x="13014" y="1524000"/>
                </a:lnTo>
                <a:lnTo>
                  <a:pt x="10574" y="1536700"/>
                </a:lnTo>
                <a:lnTo>
                  <a:pt x="8841" y="1549400"/>
                </a:lnTo>
                <a:lnTo>
                  <a:pt x="10172" y="1562100"/>
                </a:lnTo>
                <a:lnTo>
                  <a:pt x="10540" y="1562100"/>
                </a:lnTo>
                <a:lnTo>
                  <a:pt x="11785" y="1549400"/>
                </a:lnTo>
                <a:lnTo>
                  <a:pt x="22618" y="1549400"/>
                </a:lnTo>
                <a:lnTo>
                  <a:pt x="15138" y="1536700"/>
                </a:lnTo>
                <a:lnTo>
                  <a:pt x="54317" y="1536700"/>
                </a:lnTo>
                <a:lnTo>
                  <a:pt x="50952" y="1524000"/>
                </a:lnTo>
                <a:lnTo>
                  <a:pt x="85191" y="1524000"/>
                </a:lnTo>
                <a:lnTo>
                  <a:pt x="81594" y="1511300"/>
                </a:lnTo>
                <a:close/>
              </a:path>
              <a:path w="2190750" h="2857500">
                <a:moveTo>
                  <a:pt x="71577" y="1549400"/>
                </a:moveTo>
                <a:lnTo>
                  <a:pt x="38811" y="1549400"/>
                </a:lnTo>
                <a:lnTo>
                  <a:pt x="40258" y="1562100"/>
                </a:lnTo>
                <a:lnTo>
                  <a:pt x="71285" y="1562100"/>
                </a:lnTo>
                <a:lnTo>
                  <a:pt x="71577" y="1549400"/>
                </a:lnTo>
                <a:close/>
              </a:path>
              <a:path w="2190750" h="2857500">
                <a:moveTo>
                  <a:pt x="81610" y="1549400"/>
                </a:moveTo>
                <a:lnTo>
                  <a:pt x="74447" y="1549400"/>
                </a:lnTo>
                <a:lnTo>
                  <a:pt x="74015" y="1562100"/>
                </a:lnTo>
                <a:lnTo>
                  <a:pt x="80365" y="1562100"/>
                </a:lnTo>
                <a:lnTo>
                  <a:pt x="81610" y="1549400"/>
                </a:lnTo>
                <a:close/>
              </a:path>
              <a:path w="2190750" h="2857500">
                <a:moveTo>
                  <a:pt x="99809" y="1549400"/>
                </a:moveTo>
                <a:lnTo>
                  <a:pt x="91465" y="1549400"/>
                </a:lnTo>
                <a:lnTo>
                  <a:pt x="93535" y="1562100"/>
                </a:lnTo>
                <a:lnTo>
                  <a:pt x="96735" y="1562100"/>
                </a:lnTo>
                <a:lnTo>
                  <a:pt x="99809" y="1549400"/>
                </a:lnTo>
                <a:close/>
              </a:path>
              <a:path w="2190750" h="2857500">
                <a:moveTo>
                  <a:pt x="2114372" y="1549400"/>
                </a:moveTo>
                <a:lnTo>
                  <a:pt x="2103901" y="1549400"/>
                </a:lnTo>
                <a:lnTo>
                  <a:pt x="2106375" y="1562100"/>
                </a:lnTo>
                <a:lnTo>
                  <a:pt x="2113343" y="1562100"/>
                </a:lnTo>
                <a:lnTo>
                  <a:pt x="2116389" y="1554598"/>
                </a:lnTo>
                <a:lnTo>
                  <a:pt x="2114372" y="1549400"/>
                </a:lnTo>
                <a:close/>
              </a:path>
              <a:path w="2190750" h="2857500">
                <a:moveTo>
                  <a:pt x="2117337" y="1557043"/>
                </a:moveTo>
                <a:lnTo>
                  <a:pt x="2116569" y="1562100"/>
                </a:lnTo>
                <a:lnTo>
                  <a:pt x="2119299" y="1562100"/>
                </a:lnTo>
                <a:lnTo>
                  <a:pt x="2117337" y="1557043"/>
                </a:lnTo>
                <a:close/>
              </a:path>
              <a:path w="2190750" h="2857500">
                <a:moveTo>
                  <a:pt x="2144280" y="1549400"/>
                </a:moveTo>
                <a:lnTo>
                  <a:pt x="2141715" y="1549400"/>
                </a:lnTo>
                <a:lnTo>
                  <a:pt x="2140381" y="1562100"/>
                </a:lnTo>
                <a:lnTo>
                  <a:pt x="2145299" y="1562100"/>
                </a:lnTo>
                <a:lnTo>
                  <a:pt x="2144280" y="1549400"/>
                </a:lnTo>
                <a:close/>
              </a:path>
              <a:path w="2190750" h="2857500">
                <a:moveTo>
                  <a:pt x="2181542" y="1549400"/>
                </a:moveTo>
                <a:lnTo>
                  <a:pt x="2171814" y="1549400"/>
                </a:lnTo>
                <a:lnTo>
                  <a:pt x="2181415" y="1562100"/>
                </a:lnTo>
                <a:lnTo>
                  <a:pt x="2181542" y="1549400"/>
                </a:lnTo>
                <a:close/>
              </a:path>
              <a:path w="2190750" h="2857500">
                <a:moveTo>
                  <a:pt x="2118499" y="1549400"/>
                </a:moveTo>
                <a:lnTo>
                  <a:pt x="2116389" y="1554598"/>
                </a:lnTo>
                <a:lnTo>
                  <a:pt x="2117337" y="1557043"/>
                </a:lnTo>
                <a:lnTo>
                  <a:pt x="2118499" y="1549400"/>
                </a:lnTo>
                <a:close/>
              </a:path>
              <a:path w="2190750" h="2857500">
                <a:moveTo>
                  <a:pt x="87576" y="1524000"/>
                </a:moveTo>
                <a:lnTo>
                  <a:pt x="81580" y="1524000"/>
                </a:lnTo>
                <a:lnTo>
                  <a:pt x="81724" y="1536700"/>
                </a:lnTo>
                <a:lnTo>
                  <a:pt x="20002" y="1536700"/>
                </a:lnTo>
                <a:lnTo>
                  <a:pt x="22618" y="1549400"/>
                </a:lnTo>
                <a:lnTo>
                  <a:pt x="87441" y="1549400"/>
                </a:lnTo>
                <a:lnTo>
                  <a:pt x="87852" y="1536700"/>
                </a:lnTo>
                <a:lnTo>
                  <a:pt x="87576" y="1524000"/>
                </a:lnTo>
                <a:close/>
              </a:path>
              <a:path w="2190750" h="2857500">
                <a:moveTo>
                  <a:pt x="2102650" y="1536700"/>
                </a:moveTo>
                <a:lnTo>
                  <a:pt x="2096884" y="1536700"/>
                </a:lnTo>
                <a:lnTo>
                  <a:pt x="2095004" y="1549400"/>
                </a:lnTo>
                <a:lnTo>
                  <a:pt x="2104021" y="1549400"/>
                </a:lnTo>
                <a:lnTo>
                  <a:pt x="2102650" y="1536700"/>
                </a:lnTo>
                <a:close/>
              </a:path>
              <a:path w="2190750" h="2857500">
                <a:moveTo>
                  <a:pt x="2173979" y="1524000"/>
                </a:moveTo>
                <a:lnTo>
                  <a:pt x="2122289" y="1524000"/>
                </a:lnTo>
                <a:lnTo>
                  <a:pt x="2122246" y="1536700"/>
                </a:lnTo>
                <a:lnTo>
                  <a:pt x="2121231" y="1549400"/>
                </a:lnTo>
                <a:lnTo>
                  <a:pt x="2152345" y="1549400"/>
                </a:lnTo>
                <a:lnTo>
                  <a:pt x="2154776" y="1536700"/>
                </a:lnTo>
                <a:lnTo>
                  <a:pt x="2180128" y="1536700"/>
                </a:lnTo>
                <a:lnTo>
                  <a:pt x="2173979" y="1524000"/>
                </a:lnTo>
                <a:close/>
              </a:path>
              <a:path w="2190750" h="2857500">
                <a:moveTo>
                  <a:pt x="2180128" y="1536700"/>
                </a:moveTo>
                <a:lnTo>
                  <a:pt x="2159490" y="1536700"/>
                </a:lnTo>
                <a:lnTo>
                  <a:pt x="2160257" y="1549400"/>
                </a:lnTo>
                <a:lnTo>
                  <a:pt x="2182749" y="1549400"/>
                </a:lnTo>
                <a:lnTo>
                  <a:pt x="2180128" y="1536700"/>
                </a:lnTo>
                <a:close/>
              </a:path>
              <a:path w="2190750" h="2857500">
                <a:moveTo>
                  <a:pt x="69532" y="1524000"/>
                </a:moveTo>
                <a:lnTo>
                  <a:pt x="57099" y="1524000"/>
                </a:lnTo>
                <a:lnTo>
                  <a:pt x="60832" y="1536700"/>
                </a:lnTo>
                <a:lnTo>
                  <a:pt x="70101" y="1536700"/>
                </a:lnTo>
                <a:lnTo>
                  <a:pt x="69532" y="1524000"/>
                </a:lnTo>
                <a:close/>
              </a:path>
              <a:path w="2190750" h="2857500">
                <a:moveTo>
                  <a:pt x="77038" y="1524000"/>
                </a:moveTo>
                <a:lnTo>
                  <a:pt x="75044" y="1524000"/>
                </a:lnTo>
                <a:lnTo>
                  <a:pt x="76936" y="1536700"/>
                </a:lnTo>
                <a:lnTo>
                  <a:pt x="77038" y="1524000"/>
                </a:lnTo>
                <a:close/>
              </a:path>
              <a:path w="2190750" h="2857500">
                <a:moveTo>
                  <a:pt x="2112910" y="1524000"/>
                </a:moveTo>
                <a:lnTo>
                  <a:pt x="2100757" y="1524000"/>
                </a:lnTo>
                <a:lnTo>
                  <a:pt x="2105202" y="1536700"/>
                </a:lnTo>
                <a:lnTo>
                  <a:pt x="2109014" y="1536700"/>
                </a:lnTo>
                <a:lnTo>
                  <a:pt x="2112910" y="1524000"/>
                </a:lnTo>
                <a:close/>
              </a:path>
              <a:path w="2190750" h="2857500">
                <a:moveTo>
                  <a:pt x="2120099" y="1524000"/>
                </a:moveTo>
                <a:lnTo>
                  <a:pt x="2116328" y="1524000"/>
                </a:lnTo>
                <a:lnTo>
                  <a:pt x="2116226" y="1536700"/>
                </a:lnTo>
                <a:lnTo>
                  <a:pt x="2118423" y="1536700"/>
                </a:lnTo>
                <a:lnTo>
                  <a:pt x="2120099" y="1524000"/>
                </a:lnTo>
                <a:close/>
              </a:path>
              <a:path w="2190750" h="2857500">
                <a:moveTo>
                  <a:pt x="2181186" y="1524000"/>
                </a:moveTo>
                <a:lnTo>
                  <a:pt x="2178215" y="1524000"/>
                </a:lnTo>
                <a:lnTo>
                  <a:pt x="2180945" y="1536700"/>
                </a:lnTo>
                <a:lnTo>
                  <a:pt x="2181186" y="1524000"/>
                </a:lnTo>
                <a:close/>
              </a:path>
              <a:path w="2190750" h="2857500">
                <a:moveTo>
                  <a:pt x="91198" y="1511300"/>
                </a:moveTo>
                <a:lnTo>
                  <a:pt x="86372" y="1511300"/>
                </a:lnTo>
                <a:lnTo>
                  <a:pt x="88176" y="1524000"/>
                </a:lnTo>
                <a:lnTo>
                  <a:pt x="90398" y="1524000"/>
                </a:lnTo>
                <a:lnTo>
                  <a:pt x="91198" y="1511300"/>
                </a:lnTo>
                <a:close/>
              </a:path>
              <a:path w="2190750" h="2857500">
                <a:moveTo>
                  <a:pt x="2102692" y="1498600"/>
                </a:moveTo>
                <a:lnTo>
                  <a:pt x="2094039" y="1498600"/>
                </a:lnTo>
                <a:lnTo>
                  <a:pt x="2094508" y="1511300"/>
                </a:lnTo>
                <a:lnTo>
                  <a:pt x="2097112" y="1524000"/>
                </a:lnTo>
                <a:lnTo>
                  <a:pt x="2099995" y="1524000"/>
                </a:lnTo>
                <a:lnTo>
                  <a:pt x="2099983" y="1511300"/>
                </a:lnTo>
                <a:lnTo>
                  <a:pt x="2102692" y="1498600"/>
                </a:lnTo>
                <a:close/>
              </a:path>
              <a:path w="2190750" h="2857500">
                <a:moveTo>
                  <a:pt x="2178964" y="1511300"/>
                </a:moveTo>
                <a:lnTo>
                  <a:pt x="2104565" y="1511300"/>
                </a:lnTo>
                <a:lnTo>
                  <a:pt x="2108822" y="1524000"/>
                </a:lnTo>
                <a:lnTo>
                  <a:pt x="2171268" y="1524000"/>
                </a:lnTo>
                <a:lnTo>
                  <a:pt x="2178964" y="1511300"/>
                </a:lnTo>
                <a:close/>
              </a:path>
              <a:path w="2190750" h="2857500">
                <a:moveTo>
                  <a:pt x="68833" y="1498600"/>
                </a:moveTo>
                <a:lnTo>
                  <a:pt x="6845" y="1498600"/>
                </a:lnTo>
                <a:lnTo>
                  <a:pt x="8216" y="1511300"/>
                </a:lnTo>
                <a:lnTo>
                  <a:pt x="71729" y="1511300"/>
                </a:lnTo>
                <a:lnTo>
                  <a:pt x="68833" y="1498600"/>
                </a:lnTo>
                <a:close/>
              </a:path>
              <a:path w="2190750" h="2857500">
                <a:moveTo>
                  <a:pt x="81076" y="1498600"/>
                </a:moveTo>
                <a:lnTo>
                  <a:pt x="76707" y="1498600"/>
                </a:lnTo>
                <a:lnTo>
                  <a:pt x="77101" y="1511300"/>
                </a:lnTo>
                <a:lnTo>
                  <a:pt x="80740" y="1511300"/>
                </a:lnTo>
                <a:lnTo>
                  <a:pt x="81076" y="1498600"/>
                </a:lnTo>
                <a:close/>
              </a:path>
              <a:path w="2190750" h="2857500">
                <a:moveTo>
                  <a:pt x="92214" y="1498600"/>
                </a:moveTo>
                <a:lnTo>
                  <a:pt x="89738" y="1511300"/>
                </a:lnTo>
                <a:lnTo>
                  <a:pt x="93357" y="1511300"/>
                </a:lnTo>
                <a:lnTo>
                  <a:pt x="92214" y="1498600"/>
                </a:lnTo>
                <a:close/>
              </a:path>
              <a:path w="2190750" h="2857500">
                <a:moveTo>
                  <a:pt x="2137155" y="1498600"/>
                </a:moveTo>
                <a:lnTo>
                  <a:pt x="2107444" y="1498600"/>
                </a:lnTo>
                <a:lnTo>
                  <a:pt x="2111691" y="1511300"/>
                </a:lnTo>
                <a:lnTo>
                  <a:pt x="2144013" y="1511300"/>
                </a:lnTo>
                <a:lnTo>
                  <a:pt x="2137155" y="1498600"/>
                </a:lnTo>
                <a:close/>
              </a:path>
              <a:path w="2190750" h="2857500">
                <a:moveTo>
                  <a:pt x="2163343" y="1498600"/>
                </a:moveTo>
                <a:lnTo>
                  <a:pt x="2144483" y="1498600"/>
                </a:lnTo>
                <a:lnTo>
                  <a:pt x="2144013" y="1511300"/>
                </a:lnTo>
                <a:lnTo>
                  <a:pt x="2167572" y="1511300"/>
                </a:lnTo>
                <a:lnTo>
                  <a:pt x="2163343" y="1498600"/>
                </a:lnTo>
                <a:close/>
              </a:path>
              <a:path w="2190750" h="2857500">
                <a:moveTo>
                  <a:pt x="2177594" y="1485900"/>
                </a:moveTo>
                <a:lnTo>
                  <a:pt x="2117001" y="1485900"/>
                </a:lnTo>
                <a:lnTo>
                  <a:pt x="2116457" y="1498600"/>
                </a:lnTo>
                <a:lnTo>
                  <a:pt x="2168931" y="1498600"/>
                </a:lnTo>
                <a:lnTo>
                  <a:pt x="2177186" y="1511300"/>
                </a:lnTo>
                <a:lnTo>
                  <a:pt x="2184945" y="1511300"/>
                </a:lnTo>
                <a:lnTo>
                  <a:pt x="2182747" y="1498600"/>
                </a:lnTo>
                <a:lnTo>
                  <a:pt x="2177594" y="1485900"/>
                </a:lnTo>
                <a:close/>
              </a:path>
              <a:path w="2190750" h="2857500">
                <a:moveTo>
                  <a:pt x="85267" y="1485900"/>
                </a:moveTo>
                <a:lnTo>
                  <a:pt x="9715" y="1485900"/>
                </a:lnTo>
                <a:lnTo>
                  <a:pt x="6362" y="1498600"/>
                </a:lnTo>
                <a:lnTo>
                  <a:pt x="86740" y="1498600"/>
                </a:lnTo>
                <a:lnTo>
                  <a:pt x="85267" y="1485900"/>
                </a:lnTo>
                <a:close/>
              </a:path>
              <a:path w="2190750" h="2857500">
                <a:moveTo>
                  <a:pt x="92633" y="1485900"/>
                </a:moveTo>
                <a:lnTo>
                  <a:pt x="91389" y="1485900"/>
                </a:lnTo>
                <a:lnTo>
                  <a:pt x="89903" y="1498600"/>
                </a:lnTo>
                <a:lnTo>
                  <a:pt x="93941" y="1498600"/>
                </a:lnTo>
                <a:lnTo>
                  <a:pt x="92633" y="1485900"/>
                </a:lnTo>
                <a:close/>
              </a:path>
              <a:path w="2190750" h="2857500">
                <a:moveTo>
                  <a:pt x="2102091" y="1485900"/>
                </a:moveTo>
                <a:lnTo>
                  <a:pt x="2096352" y="1498600"/>
                </a:lnTo>
                <a:lnTo>
                  <a:pt x="2106921" y="1498600"/>
                </a:lnTo>
                <a:lnTo>
                  <a:pt x="2102091" y="1485900"/>
                </a:lnTo>
                <a:close/>
              </a:path>
              <a:path w="2190750" h="2857500">
                <a:moveTo>
                  <a:pt x="26635" y="1482960"/>
                </a:moveTo>
                <a:lnTo>
                  <a:pt x="23660" y="1485900"/>
                </a:lnTo>
                <a:lnTo>
                  <a:pt x="27864" y="1485900"/>
                </a:lnTo>
                <a:lnTo>
                  <a:pt x="26635" y="1482960"/>
                </a:lnTo>
                <a:close/>
              </a:path>
              <a:path w="2190750" h="2857500">
                <a:moveTo>
                  <a:pt x="37458" y="1473200"/>
                </a:moveTo>
                <a:lnTo>
                  <a:pt x="36512" y="1473200"/>
                </a:lnTo>
                <a:lnTo>
                  <a:pt x="26635" y="1482960"/>
                </a:lnTo>
                <a:lnTo>
                  <a:pt x="27864" y="1485900"/>
                </a:lnTo>
                <a:lnTo>
                  <a:pt x="32377" y="1485900"/>
                </a:lnTo>
                <a:lnTo>
                  <a:pt x="37458" y="1473200"/>
                </a:lnTo>
                <a:close/>
              </a:path>
              <a:path w="2190750" h="2857500">
                <a:moveTo>
                  <a:pt x="50888" y="1473200"/>
                </a:moveTo>
                <a:lnTo>
                  <a:pt x="37458" y="1473200"/>
                </a:lnTo>
                <a:lnTo>
                  <a:pt x="32377" y="1485900"/>
                </a:lnTo>
                <a:lnTo>
                  <a:pt x="55371" y="1485900"/>
                </a:lnTo>
                <a:lnTo>
                  <a:pt x="50888" y="1473200"/>
                </a:lnTo>
                <a:close/>
              </a:path>
              <a:path w="2190750" h="2857500">
                <a:moveTo>
                  <a:pt x="65722" y="1473200"/>
                </a:moveTo>
                <a:lnTo>
                  <a:pt x="50888" y="1473200"/>
                </a:lnTo>
                <a:lnTo>
                  <a:pt x="55371" y="1485900"/>
                </a:lnTo>
                <a:lnTo>
                  <a:pt x="61188" y="1485900"/>
                </a:lnTo>
                <a:lnTo>
                  <a:pt x="65722" y="1473200"/>
                </a:lnTo>
                <a:close/>
              </a:path>
              <a:path w="2190750" h="2857500">
                <a:moveTo>
                  <a:pt x="67741" y="1473200"/>
                </a:moveTo>
                <a:lnTo>
                  <a:pt x="65722" y="1473200"/>
                </a:lnTo>
                <a:lnTo>
                  <a:pt x="61188" y="1485900"/>
                </a:lnTo>
                <a:lnTo>
                  <a:pt x="75818" y="1485900"/>
                </a:lnTo>
                <a:lnTo>
                  <a:pt x="76127" y="1484624"/>
                </a:lnTo>
                <a:lnTo>
                  <a:pt x="67741" y="1473200"/>
                </a:lnTo>
                <a:close/>
              </a:path>
              <a:path w="2190750" h="2857500">
                <a:moveTo>
                  <a:pt x="82334" y="1473200"/>
                </a:moveTo>
                <a:lnTo>
                  <a:pt x="78892" y="1473200"/>
                </a:lnTo>
                <a:lnTo>
                  <a:pt x="76127" y="1484624"/>
                </a:lnTo>
                <a:lnTo>
                  <a:pt x="77063" y="1485900"/>
                </a:lnTo>
                <a:lnTo>
                  <a:pt x="82236" y="1477462"/>
                </a:lnTo>
                <a:lnTo>
                  <a:pt x="82334" y="1473200"/>
                </a:lnTo>
                <a:close/>
              </a:path>
              <a:path w="2190750" h="2857500">
                <a:moveTo>
                  <a:pt x="89496" y="1473200"/>
                </a:moveTo>
                <a:lnTo>
                  <a:pt x="84848" y="1473200"/>
                </a:lnTo>
                <a:lnTo>
                  <a:pt x="82236" y="1477462"/>
                </a:lnTo>
                <a:lnTo>
                  <a:pt x="82041" y="1485900"/>
                </a:lnTo>
                <a:lnTo>
                  <a:pt x="87464" y="1485900"/>
                </a:lnTo>
                <a:lnTo>
                  <a:pt x="89496" y="1473200"/>
                </a:lnTo>
                <a:close/>
              </a:path>
              <a:path w="2190750" h="2857500">
                <a:moveTo>
                  <a:pt x="2112525" y="1473200"/>
                </a:moveTo>
                <a:lnTo>
                  <a:pt x="2100341" y="1473200"/>
                </a:lnTo>
                <a:lnTo>
                  <a:pt x="2106212" y="1485900"/>
                </a:lnTo>
                <a:lnTo>
                  <a:pt x="2116611" y="1485900"/>
                </a:lnTo>
                <a:lnTo>
                  <a:pt x="2112525" y="1473200"/>
                </a:lnTo>
                <a:close/>
              </a:path>
              <a:path w="2190750" h="2857500">
                <a:moveTo>
                  <a:pt x="2123071" y="1473200"/>
                </a:moveTo>
                <a:lnTo>
                  <a:pt x="2120950" y="1473200"/>
                </a:lnTo>
                <a:lnTo>
                  <a:pt x="2116611" y="1485900"/>
                </a:lnTo>
                <a:lnTo>
                  <a:pt x="2122957" y="1485900"/>
                </a:lnTo>
                <a:lnTo>
                  <a:pt x="2123071" y="1473200"/>
                </a:lnTo>
                <a:close/>
              </a:path>
              <a:path w="2190750" h="2857500">
                <a:moveTo>
                  <a:pt x="2176373" y="1473200"/>
                </a:moveTo>
                <a:lnTo>
                  <a:pt x="2137016" y="1473200"/>
                </a:lnTo>
                <a:lnTo>
                  <a:pt x="2131440" y="1485900"/>
                </a:lnTo>
                <a:lnTo>
                  <a:pt x="2174709" y="1485900"/>
                </a:lnTo>
                <a:lnTo>
                  <a:pt x="2176373" y="1473200"/>
                </a:lnTo>
                <a:close/>
              </a:path>
              <a:path w="2190750" h="2857500">
                <a:moveTo>
                  <a:pt x="36512" y="1473200"/>
                </a:moveTo>
                <a:lnTo>
                  <a:pt x="22555" y="1473200"/>
                </a:lnTo>
                <a:lnTo>
                  <a:pt x="26635" y="1482960"/>
                </a:lnTo>
                <a:lnTo>
                  <a:pt x="36512" y="1473200"/>
                </a:lnTo>
                <a:close/>
              </a:path>
              <a:path w="2190750" h="2857500">
                <a:moveTo>
                  <a:pt x="71961" y="1460500"/>
                </a:moveTo>
                <a:lnTo>
                  <a:pt x="21772" y="1460500"/>
                </a:lnTo>
                <a:lnTo>
                  <a:pt x="21929" y="1473200"/>
                </a:lnTo>
                <a:lnTo>
                  <a:pt x="68789" y="1473200"/>
                </a:lnTo>
                <a:lnTo>
                  <a:pt x="71961" y="1460500"/>
                </a:lnTo>
                <a:close/>
              </a:path>
              <a:path w="2190750" h="2857500">
                <a:moveTo>
                  <a:pt x="2095182" y="1460500"/>
                </a:moveTo>
                <a:lnTo>
                  <a:pt x="2093353" y="1473200"/>
                </a:lnTo>
                <a:lnTo>
                  <a:pt x="2102535" y="1473200"/>
                </a:lnTo>
                <a:lnTo>
                  <a:pt x="2095182" y="1460500"/>
                </a:lnTo>
                <a:close/>
              </a:path>
              <a:path w="2190750" h="2857500">
                <a:moveTo>
                  <a:pt x="2119566" y="1460500"/>
                </a:moveTo>
                <a:lnTo>
                  <a:pt x="2108868" y="1460500"/>
                </a:lnTo>
                <a:lnTo>
                  <a:pt x="2110181" y="1473200"/>
                </a:lnTo>
                <a:lnTo>
                  <a:pt x="2118058" y="1473200"/>
                </a:lnTo>
                <a:lnTo>
                  <a:pt x="2119566" y="1460500"/>
                </a:lnTo>
                <a:close/>
              </a:path>
              <a:path w="2190750" h="2857500">
                <a:moveTo>
                  <a:pt x="2169261" y="1435100"/>
                </a:moveTo>
                <a:lnTo>
                  <a:pt x="2124608" y="1435100"/>
                </a:lnTo>
                <a:lnTo>
                  <a:pt x="2124722" y="1447800"/>
                </a:lnTo>
                <a:lnTo>
                  <a:pt x="2125284" y="1460500"/>
                </a:lnTo>
                <a:lnTo>
                  <a:pt x="2124594" y="1473200"/>
                </a:lnTo>
                <a:lnTo>
                  <a:pt x="2180048" y="1473200"/>
                </a:lnTo>
                <a:lnTo>
                  <a:pt x="2183587" y="1460500"/>
                </a:lnTo>
                <a:lnTo>
                  <a:pt x="2184216" y="1447800"/>
                </a:lnTo>
                <a:lnTo>
                  <a:pt x="2172441" y="1447800"/>
                </a:lnTo>
                <a:lnTo>
                  <a:pt x="2169261" y="1435100"/>
                </a:lnTo>
                <a:close/>
              </a:path>
              <a:path w="2190750" h="2857500">
                <a:moveTo>
                  <a:pt x="2187638" y="1460500"/>
                </a:moveTo>
                <a:lnTo>
                  <a:pt x="2184184" y="1460500"/>
                </a:lnTo>
                <a:lnTo>
                  <a:pt x="2185809" y="1473200"/>
                </a:lnTo>
                <a:lnTo>
                  <a:pt x="2190648" y="1473200"/>
                </a:lnTo>
                <a:lnTo>
                  <a:pt x="2187638" y="1460500"/>
                </a:lnTo>
                <a:close/>
              </a:path>
              <a:path w="2190750" h="2857500">
                <a:moveTo>
                  <a:pt x="75996" y="1435100"/>
                </a:moveTo>
                <a:lnTo>
                  <a:pt x="8941" y="1435100"/>
                </a:lnTo>
                <a:lnTo>
                  <a:pt x="7272" y="1447800"/>
                </a:lnTo>
                <a:lnTo>
                  <a:pt x="9501" y="1460500"/>
                </a:lnTo>
                <a:lnTo>
                  <a:pt x="26504" y="1460500"/>
                </a:lnTo>
                <a:lnTo>
                  <a:pt x="24980" y="1447800"/>
                </a:lnTo>
                <a:lnTo>
                  <a:pt x="79131" y="1447800"/>
                </a:lnTo>
                <a:lnTo>
                  <a:pt x="75996" y="1435100"/>
                </a:lnTo>
                <a:close/>
              </a:path>
              <a:path w="2190750" h="2857500">
                <a:moveTo>
                  <a:pt x="81990" y="1447800"/>
                </a:moveTo>
                <a:lnTo>
                  <a:pt x="28435" y="1447800"/>
                </a:lnTo>
                <a:lnTo>
                  <a:pt x="30772" y="1460500"/>
                </a:lnTo>
                <a:lnTo>
                  <a:pt x="76809" y="1460500"/>
                </a:lnTo>
                <a:lnTo>
                  <a:pt x="81990" y="1447800"/>
                </a:lnTo>
                <a:close/>
              </a:path>
              <a:path w="2190750" h="2857500">
                <a:moveTo>
                  <a:pt x="87922" y="1435100"/>
                </a:moveTo>
                <a:lnTo>
                  <a:pt x="84074" y="1435100"/>
                </a:lnTo>
                <a:lnTo>
                  <a:pt x="84518" y="1447800"/>
                </a:lnTo>
                <a:lnTo>
                  <a:pt x="88811" y="1447800"/>
                </a:lnTo>
                <a:lnTo>
                  <a:pt x="87922" y="1435100"/>
                </a:lnTo>
                <a:close/>
              </a:path>
              <a:path w="2190750" h="2857500">
                <a:moveTo>
                  <a:pt x="2108949" y="1435100"/>
                </a:moveTo>
                <a:lnTo>
                  <a:pt x="2106498" y="1447800"/>
                </a:lnTo>
                <a:lnTo>
                  <a:pt x="2112924" y="1447800"/>
                </a:lnTo>
                <a:lnTo>
                  <a:pt x="2108949" y="1435100"/>
                </a:lnTo>
                <a:close/>
              </a:path>
              <a:path w="2190750" h="2857500">
                <a:moveTo>
                  <a:pt x="2121725" y="1435100"/>
                </a:moveTo>
                <a:lnTo>
                  <a:pt x="2118906" y="1435100"/>
                </a:lnTo>
                <a:lnTo>
                  <a:pt x="2119350" y="1447800"/>
                </a:lnTo>
                <a:lnTo>
                  <a:pt x="2121725" y="1435100"/>
                </a:lnTo>
                <a:close/>
              </a:path>
              <a:path w="2190750" h="2857500">
                <a:moveTo>
                  <a:pt x="2184844" y="1435100"/>
                </a:moveTo>
                <a:lnTo>
                  <a:pt x="2182572" y="1435100"/>
                </a:lnTo>
                <a:lnTo>
                  <a:pt x="2177657" y="1447800"/>
                </a:lnTo>
                <a:lnTo>
                  <a:pt x="2184216" y="1447800"/>
                </a:lnTo>
                <a:lnTo>
                  <a:pt x="2184844" y="1435100"/>
                </a:lnTo>
                <a:close/>
              </a:path>
              <a:path w="2190750" h="2857500">
                <a:moveTo>
                  <a:pt x="75060" y="1409700"/>
                </a:moveTo>
                <a:lnTo>
                  <a:pt x="16344" y="1409700"/>
                </a:lnTo>
                <a:lnTo>
                  <a:pt x="23106" y="1422400"/>
                </a:lnTo>
                <a:lnTo>
                  <a:pt x="24147" y="1422400"/>
                </a:lnTo>
                <a:lnTo>
                  <a:pt x="20861" y="1435100"/>
                </a:lnTo>
                <a:lnTo>
                  <a:pt x="74918" y="1435100"/>
                </a:lnTo>
                <a:lnTo>
                  <a:pt x="75282" y="1422400"/>
                </a:lnTo>
                <a:lnTo>
                  <a:pt x="75060" y="1409700"/>
                </a:lnTo>
                <a:close/>
              </a:path>
              <a:path w="2190750" h="2857500">
                <a:moveTo>
                  <a:pt x="2107434" y="1409700"/>
                </a:moveTo>
                <a:lnTo>
                  <a:pt x="2098255" y="1409700"/>
                </a:lnTo>
                <a:lnTo>
                  <a:pt x="2099195" y="1435100"/>
                </a:lnTo>
                <a:lnTo>
                  <a:pt x="2099386" y="1435100"/>
                </a:lnTo>
                <a:lnTo>
                  <a:pt x="2101940" y="1422400"/>
                </a:lnTo>
                <a:lnTo>
                  <a:pt x="2113793" y="1422400"/>
                </a:lnTo>
                <a:lnTo>
                  <a:pt x="2107434" y="1409700"/>
                </a:lnTo>
                <a:close/>
              </a:path>
              <a:path w="2190750" h="2857500">
                <a:moveTo>
                  <a:pt x="2114257" y="1422400"/>
                </a:moveTo>
                <a:lnTo>
                  <a:pt x="2106247" y="1422400"/>
                </a:lnTo>
                <a:lnTo>
                  <a:pt x="2110301" y="1435100"/>
                </a:lnTo>
                <a:lnTo>
                  <a:pt x="2112098" y="1435100"/>
                </a:lnTo>
                <a:lnTo>
                  <a:pt x="2114257" y="1422400"/>
                </a:lnTo>
                <a:close/>
              </a:path>
              <a:path w="2190750" h="2857500">
                <a:moveTo>
                  <a:pt x="2176449" y="1422400"/>
                </a:moveTo>
                <a:lnTo>
                  <a:pt x="2123770" y="1422400"/>
                </a:lnTo>
                <a:lnTo>
                  <a:pt x="2124748" y="1435100"/>
                </a:lnTo>
                <a:lnTo>
                  <a:pt x="2179307" y="1435100"/>
                </a:lnTo>
                <a:lnTo>
                  <a:pt x="2176449" y="1422400"/>
                </a:lnTo>
                <a:close/>
              </a:path>
              <a:path w="2190750" h="2857500">
                <a:moveTo>
                  <a:pt x="87541" y="1409700"/>
                </a:moveTo>
                <a:lnTo>
                  <a:pt x="86220" y="1422400"/>
                </a:lnTo>
                <a:lnTo>
                  <a:pt x="86817" y="1422400"/>
                </a:lnTo>
                <a:lnTo>
                  <a:pt x="87541" y="1409700"/>
                </a:lnTo>
                <a:close/>
              </a:path>
              <a:path w="2190750" h="2857500">
                <a:moveTo>
                  <a:pt x="2180551" y="1409700"/>
                </a:moveTo>
                <a:lnTo>
                  <a:pt x="2116810" y="1409700"/>
                </a:lnTo>
                <a:lnTo>
                  <a:pt x="2113793" y="1422400"/>
                </a:lnTo>
                <a:lnTo>
                  <a:pt x="2171636" y="1422400"/>
                </a:lnTo>
                <a:lnTo>
                  <a:pt x="2180551" y="1409700"/>
                </a:lnTo>
                <a:close/>
              </a:path>
              <a:path w="2190750" h="2857500">
                <a:moveTo>
                  <a:pt x="13423" y="1384300"/>
                </a:moveTo>
                <a:lnTo>
                  <a:pt x="11163" y="1384300"/>
                </a:lnTo>
                <a:lnTo>
                  <a:pt x="4190" y="1397000"/>
                </a:lnTo>
                <a:lnTo>
                  <a:pt x="5067" y="1409700"/>
                </a:lnTo>
                <a:lnTo>
                  <a:pt x="72224" y="1409700"/>
                </a:lnTo>
                <a:lnTo>
                  <a:pt x="71970" y="1397000"/>
                </a:lnTo>
                <a:lnTo>
                  <a:pt x="20700" y="1397000"/>
                </a:lnTo>
                <a:lnTo>
                  <a:pt x="13423" y="1384300"/>
                </a:lnTo>
                <a:close/>
              </a:path>
              <a:path w="2190750" h="2857500">
                <a:moveTo>
                  <a:pt x="91603" y="1397000"/>
                </a:moveTo>
                <a:lnTo>
                  <a:pt x="71970" y="1397000"/>
                </a:lnTo>
                <a:lnTo>
                  <a:pt x="88633" y="1409700"/>
                </a:lnTo>
                <a:lnTo>
                  <a:pt x="91097" y="1409700"/>
                </a:lnTo>
                <a:lnTo>
                  <a:pt x="91603" y="1397000"/>
                </a:lnTo>
                <a:close/>
              </a:path>
              <a:path w="2190750" h="2857500">
                <a:moveTo>
                  <a:pt x="2101545" y="1397000"/>
                </a:moveTo>
                <a:lnTo>
                  <a:pt x="2095830" y="1397000"/>
                </a:lnTo>
                <a:lnTo>
                  <a:pt x="2096858" y="1409700"/>
                </a:lnTo>
                <a:lnTo>
                  <a:pt x="2097811" y="1409700"/>
                </a:lnTo>
                <a:lnTo>
                  <a:pt x="2101545" y="1397000"/>
                </a:lnTo>
                <a:close/>
              </a:path>
              <a:path w="2190750" h="2857500">
                <a:moveTo>
                  <a:pt x="2112213" y="1397000"/>
                </a:moveTo>
                <a:lnTo>
                  <a:pt x="2103031" y="1397000"/>
                </a:lnTo>
                <a:lnTo>
                  <a:pt x="2105952" y="1409700"/>
                </a:lnTo>
                <a:lnTo>
                  <a:pt x="2113978" y="1409700"/>
                </a:lnTo>
                <a:lnTo>
                  <a:pt x="2112213" y="1397000"/>
                </a:lnTo>
                <a:close/>
              </a:path>
              <a:path w="2190750" h="2857500">
                <a:moveTo>
                  <a:pt x="2183498" y="1397000"/>
                </a:moveTo>
                <a:lnTo>
                  <a:pt x="2116551" y="1397000"/>
                </a:lnTo>
                <a:lnTo>
                  <a:pt x="2116999" y="1409700"/>
                </a:lnTo>
                <a:lnTo>
                  <a:pt x="2183879" y="1409700"/>
                </a:lnTo>
                <a:lnTo>
                  <a:pt x="2183498" y="1397000"/>
                </a:lnTo>
                <a:close/>
              </a:path>
              <a:path w="2190750" h="2857500">
                <a:moveTo>
                  <a:pt x="55829" y="1384300"/>
                </a:moveTo>
                <a:lnTo>
                  <a:pt x="21767" y="1384300"/>
                </a:lnTo>
                <a:lnTo>
                  <a:pt x="20700" y="1397000"/>
                </a:lnTo>
                <a:lnTo>
                  <a:pt x="56959" y="1397000"/>
                </a:lnTo>
                <a:lnTo>
                  <a:pt x="55829" y="1384300"/>
                </a:lnTo>
                <a:close/>
              </a:path>
              <a:path w="2190750" h="2857500">
                <a:moveTo>
                  <a:pt x="74322" y="1358900"/>
                </a:moveTo>
                <a:lnTo>
                  <a:pt x="27038" y="1358900"/>
                </a:lnTo>
                <a:lnTo>
                  <a:pt x="24485" y="1371600"/>
                </a:lnTo>
                <a:lnTo>
                  <a:pt x="16205" y="1371600"/>
                </a:lnTo>
                <a:lnTo>
                  <a:pt x="22504" y="1384300"/>
                </a:lnTo>
                <a:lnTo>
                  <a:pt x="60680" y="1384300"/>
                </a:lnTo>
                <a:lnTo>
                  <a:pt x="63804" y="1397000"/>
                </a:lnTo>
                <a:lnTo>
                  <a:pt x="72974" y="1397000"/>
                </a:lnTo>
                <a:lnTo>
                  <a:pt x="67516" y="1384300"/>
                </a:lnTo>
                <a:lnTo>
                  <a:pt x="69527" y="1371600"/>
                </a:lnTo>
                <a:lnTo>
                  <a:pt x="74322" y="1358900"/>
                </a:lnTo>
                <a:close/>
              </a:path>
              <a:path w="2190750" h="2857500">
                <a:moveTo>
                  <a:pt x="2152637" y="1384300"/>
                </a:moveTo>
                <a:lnTo>
                  <a:pt x="2108796" y="1384300"/>
                </a:lnTo>
                <a:lnTo>
                  <a:pt x="2114229" y="1397000"/>
                </a:lnTo>
                <a:lnTo>
                  <a:pt x="2154808" y="1397000"/>
                </a:lnTo>
                <a:lnTo>
                  <a:pt x="2152637" y="1384300"/>
                </a:lnTo>
                <a:close/>
              </a:path>
              <a:path w="2190750" h="2857500">
                <a:moveTo>
                  <a:pt x="2175814" y="1371600"/>
                </a:moveTo>
                <a:lnTo>
                  <a:pt x="2115024" y="1371600"/>
                </a:lnTo>
                <a:lnTo>
                  <a:pt x="2107341" y="1384300"/>
                </a:lnTo>
                <a:lnTo>
                  <a:pt x="2162746" y="1384300"/>
                </a:lnTo>
                <a:lnTo>
                  <a:pt x="2154808" y="1397000"/>
                </a:lnTo>
                <a:lnTo>
                  <a:pt x="2177227" y="1397000"/>
                </a:lnTo>
                <a:lnTo>
                  <a:pt x="2175802" y="1384300"/>
                </a:lnTo>
                <a:lnTo>
                  <a:pt x="2175814" y="1371600"/>
                </a:lnTo>
                <a:close/>
              </a:path>
              <a:path w="2190750" h="2857500">
                <a:moveTo>
                  <a:pt x="76555" y="1371600"/>
                </a:moveTo>
                <a:lnTo>
                  <a:pt x="76403" y="1384300"/>
                </a:lnTo>
                <a:lnTo>
                  <a:pt x="78752" y="1384300"/>
                </a:lnTo>
                <a:lnTo>
                  <a:pt x="76555" y="1371600"/>
                </a:lnTo>
                <a:close/>
              </a:path>
              <a:path w="2190750" h="2857500">
                <a:moveTo>
                  <a:pt x="90042" y="1371600"/>
                </a:moveTo>
                <a:lnTo>
                  <a:pt x="84175" y="1371600"/>
                </a:lnTo>
                <a:lnTo>
                  <a:pt x="85407" y="1384300"/>
                </a:lnTo>
                <a:lnTo>
                  <a:pt x="90167" y="1384300"/>
                </a:lnTo>
                <a:lnTo>
                  <a:pt x="90042" y="1371600"/>
                </a:lnTo>
                <a:close/>
              </a:path>
              <a:path w="2190750" h="2857500">
                <a:moveTo>
                  <a:pt x="2182274" y="1371600"/>
                </a:moveTo>
                <a:lnTo>
                  <a:pt x="2175814" y="1371600"/>
                </a:lnTo>
                <a:lnTo>
                  <a:pt x="2183256" y="1384300"/>
                </a:lnTo>
                <a:lnTo>
                  <a:pt x="2182274" y="1371600"/>
                </a:lnTo>
                <a:close/>
              </a:path>
              <a:path w="2190750" h="2857500">
                <a:moveTo>
                  <a:pt x="2189226" y="1371600"/>
                </a:moveTo>
                <a:lnTo>
                  <a:pt x="2185403" y="1371600"/>
                </a:lnTo>
                <a:lnTo>
                  <a:pt x="2186254" y="1384300"/>
                </a:lnTo>
                <a:lnTo>
                  <a:pt x="2189226" y="1371600"/>
                </a:lnTo>
                <a:close/>
              </a:path>
              <a:path w="2190750" h="2857500">
                <a:moveTo>
                  <a:pt x="85167" y="1346200"/>
                </a:moveTo>
                <a:lnTo>
                  <a:pt x="8928" y="1346200"/>
                </a:lnTo>
                <a:lnTo>
                  <a:pt x="5948" y="1358900"/>
                </a:lnTo>
                <a:lnTo>
                  <a:pt x="5423" y="1371600"/>
                </a:lnTo>
                <a:lnTo>
                  <a:pt x="16675" y="1371600"/>
                </a:lnTo>
                <a:lnTo>
                  <a:pt x="13563" y="1358900"/>
                </a:lnTo>
                <a:lnTo>
                  <a:pt x="86753" y="1358900"/>
                </a:lnTo>
                <a:lnTo>
                  <a:pt x="85167" y="1346200"/>
                </a:lnTo>
                <a:close/>
              </a:path>
              <a:path w="2190750" h="2857500">
                <a:moveTo>
                  <a:pt x="2178735" y="1320800"/>
                </a:moveTo>
                <a:lnTo>
                  <a:pt x="2170781" y="1333500"/>
                </a:lnTo>
                <a:lnTo>
                  <a:pt x="2149563" y="1333500"/>
                </a:lnTo>
                <a:lnTo>
                  <a:pt x="2145220" y="1346200"/>
                </a:lnTo>
                <a:lnTo>
                  <a:pt x="2121636" y="1346200"/>
                </a:lnTo>
                <a:lnTo>
                  <a:pt x="2122970" y="1371600"/>
                </a:lnTo>
                <a:lnTo>
                  <a:pt x="2179510" y="1371600"/>
                </a:lnTo>
                <a:lnTo>
                  <a:pt x="2176489" y="1358900"/>
                </a:lnTo>
                <a:lnTo>
                  <a:pt x="2180761" y="1358900"/>
                </a:lnTo>
                <a:lnTo>
                  <a:pt x="2182387" y="1346200"/>
                </a:lnTo>
                <a:lnTo>
                  <a:pt x="2181174" y="1333500"/>
                </a:lnTo>
                <a:lnTo>
                  <a:pt x="2178735" y="1320800"/>
                </a:lnTo>
                <a:close/>
              </a:path>
              <a:path w="2190750" h="2857500">
                <a:moveTo>
                  <a:pt x="2116581" y="1346200"/>
                </a:moveTo>
                <a:lnTo>
                  <a:pt x="2110752" y="1346200"/>
                </a:lnTo>
                <a:lnTo>
                  <a:pt x="2110854" y="1358900"/>
                </a:lnTo>
                <a:lnTo>
                  <a:pt x="2118334" y="1358900"/>
                </a:lnTo>
                <a:lnTo>
                  <a:pt x="2116581" y="1346200"/>
                </a:lnTo>
                <a:close/>
              </a:path>
              <a:path w="2190750" h="2857500">
                <a:moveTo>
                  <a:pt x="61950" y="1333500"/>
                </a:moveTo>
                <a:lnTo>
                  <a:pt x="0" y="1333500"/>
                </a:lnTo>
                <a:lnTo>
                  <a:pt x="10934" y="1346200"/>
                </a:lnTo>
                <a:lnTo>
                  <a:pt x="68440" y="1346200"/>
                </a:lnTo>
                <a:lnTo>
                  <a:pt x="61950" y="1333500"/>
                </a:lnTo>
                <a:close/>
              </a:path>
              <a:path w="2190750" h="2857500">
                <a:moveTo>
                  <a:pt x="75095" y="1333500"/>
                </a:moveTo>
                <a:lnTo>
                  <a:pt x="67436" y="1333500"/>
                </a:lnTo>
                <a:lnTo>
                  <a:pt x="72542" y="1346200"/>
                </a:lnTo>
                <a:lnTo>
                  <a:pt x="81838" y="1346200"/>
                </a:lnTo>
                <a:lnTo>
                  <a:pt x="75095" y="1333500"/>
                </a:lnTo>
                <a:close/>
              </a:path>
              <a:path w="2190750" h="2857500">
                <a:moveTo>
                  <a:pt x="94526" y="1333500"/>
                </a:moveTo>
                <a:lnTo>
                  <a:pt x="85559" y="1333500"/>
                </a:lnTo>
                <a:lnTo>
                  <a:pt x="93599" y="1346200"/>
                </a:lnTo>
                <a:lnTo>
                  <a:pt x="94526" y="1333500"/>
                </a:lnTo>
                <a:close/>
              </a:path>
              <a:path w="2190750" h="2857500">
                <a:moveTo>
                  <a:pt x="2144394" y="1320800"/>
                </a:moveTo>
                <a:lnTo>
                  <a:pt x="2120963" y="1320800"/>
                </a:lnTo>
                <a:lnTo>
                  <a:pt x="2118880" y="1333500"/>
                </a:lnTo>
                <a:lnTo>
                  <a:pt x="2104301" y="1333500"/>
                </a:lnTo>
                <a:lnTo>
                  <a:pt x="2105558" y="1346200"/>
                </a:lnTo>
                <a:lnTo>
                  <a:pt x="2145220" y="1346200"/>
                </a:lnTo>
                <a:lnTo>
                  <a:pt x="2144394" y="1320800"/>
                </a:lnTo>
                <a:close/>
              </a:path>
              <a:path w="2190750" h="2857500">
                <a:moveTo>
                  <a:pt x="22974" y="1308100"/>
                </a:moveTo>
                <a:lnTo>
                  <a:pt x="16501" y="1308100"/>
                </a:lnTo>
                <a:lnTo>
                  <a:pt x="11493" y="1320800"/>
                </a:lnTo>
                <a:lnTo>
                  <a:pt x="8559" y="1333500"/>
                </a:lnTo>
                <a:lnTo>
                  <a:pt x="51180" y="1333500"/>
                </a:lnTo>
                <a:lnTo>
                  <a:pt x="45554" y="1320800"/>
                </a:lnTo>
                <a:lnTo>
                  <a:pt x="29056" y="1320800"/>
                </a:lnTo>
                <a:lnTo>
                  <a:pt x="22974" y="1308100"/>
                </a:lnTo>
                <a:close/>
              </a:path>
              <a:path w="2190750" h="2857500">
                <a:moveTo>
                  <a:pt x="74350" y="1320800"/>
                </a:moveTo>
                <a:lnTo>
                  <a:pt x="57276" y="1320800"/>
                </a:lnTo>
                <a:lnTo>
                  <a:pt x="52285" y="1333500"/>
                </a:lnTo>
                <a:lnTo>
                  <a:pt x="72972" y="1333500"/>
                </a:lnTo>
                <a:lnTo>
                  <a:pt x="74350" y="1320800"/>
                </a:lnTo>
                <a:close/>
              </a:path>
              <a:path w="2190750" h="2857500">
                <a:moveTo>
                  <a:pt x="2102434" y="1320800"/>
                </a:moveTo>
                <a:lnTo>
                  <a:pt x="2093315" y="1320800"/>
                </a:lnTo>
                <a:lnTo>
                  <a:pt x="2092947" y="1333500"/>
                </a:lnTo>
                <a:lnTo>
                  <a:pt x="2098205" y="1333500"/>
                </a:lnTo>
                <a:lnTo>
                  <a:pt x="2102600" y="1324127"/>
                </a:lnTo>
                <a:lnTo>
                  <a:pt x="2102434" y="1320800"/>
                </a:lnTo>
                <a:close/>
              </a:path>
              <a:path w="2190750" h="2857500">
                <a:moveTo>
                  <a:pt x="2104161" y="1320800"/>
                </a:moveTo>
                <a:lnTo>
                  <a:pt x="2102600" y="1324127"/>
                </a:lnTo>
                <a:lnTo>
                  <a:pt x="2103069" y="1333500"/>
                </a:lnTo>
                <a:lnTo>
                  <a:pt x="2104301" y="1333500"/>
                </a:lnTo>
                <a:lnTo>
                  <a:pt x="2104161" y="1320800"/>
                </a:lnTo>
                <a:close/>
              </a:path>
              <a:path w="2190750" h="2857500">
                <a:moveTo>
                  <a:pt x="2116162" y="1320800"/>
                </a:moveTo>
                <a:lnTo>
                  <a:pt x="2106701" y="1320800"/>
                </a:lnTo>
                <a:lnTo>
                  <a:pt x="2105875" y="1333500"/>
                </a:lnTo>
                <a:lnTo>
                  <a:pt x="2118880" y="1333500"/>
                </a:lnTo>
                <a:lnTo>
                  <a:pt x="2116162" y="1320800"/>
                </a:lnTo>
                <a:close/>
              </a:path>
              <a:path w="2190750" h="2857500">
                <a:moveTo>
                  <a:pt x="2155761" y="1320800"/>
                </a:moveTo>
                <a:lnTo>
                  <a:pt x="2144394" y="1320800"/>
                </a:lnTo>
                <a:lnTo>
                  <a:pt x="2145931" y="1333500"/>
                </a:lnTo>
                <a:lnTo>
                  <a:pt x="2158944" y="1333500"/>
                </a:lnTo>
                <a:lnTo>
                  <a:pt x="2155761" y="1320800"/>
                </a:lnTo>
                <a:close/>
              </a:path>
              <a:path w="2190750" h="2857500">
                <a:moveTo>
                  <a:pt x="76449" y="1295400"/>
                </a:moveTo>
                <a:lnTo>
                  <a:pt x="31339" y="1295400"/>
                </a:lnTo>
                <a:lnTo>
                  <a:pt x="32892" y="1308100"/>
                </a:lnTo>
                <a:lnTo>
                  <a:pt x="29056" y="1320800"/>
                </a:lnTo>
                <a:lnTo>
                  <a:pt x="89776" y="1320800"/>
                </a:lnTo>
                <a:lnTo>
                  <a:pt x="89319" y="1308100"/>
                </a:lnTo>
                <a:lnTo>
                  <a:pt x="73713" y="1308100"/>
                </a:lnTo>
                <a:lnTo>
                  <a:pt x="76449" y="1295400"/>
                </a:lnTo>
                <a:close/>
              </a:path>
              <a:path w="2190750" h="2857500">
                <a:moveTo>
                  <a:pt x="2177402" y="1295400"/>
                </a:moveTo>
                <a:lnTo>
                  <a:pt x="2113210" y="1295400"/>
                </a:lnTo>
                <a:lnTo>
                  <a:pt x="2114600" y="1308100"/>
                </a:lnTo>
                <a:lnTo>
                  <a:pt x="2111487" y="1320800"/>
                </a:lnTo>
                <a:lnTo>
                  <a:pt x="2155024" y="1320800"/>
                </a:lnTo>
                <a:lnTo>
                  <a:pt x="2153831" y="1308100"/>
                </a:lnTo>
                <a:lnTo>
                  <a:pt x="2178126" y="1308100"/>
                </a:lnTo>
                <a:lnTo>
                  <a:pt x="2177402" y="1295400"/>
                </a:lnTo>
                <a:close/>
              </a:path>
              <a:path w="2190750" h="2857500">
                <a:moveTo>
                  <a:pt x="2161146" y="1308100"/>
                </a:moveTo>
                <a:lnTo>
                  <a:pt x="2160625" y="1308100"/>
                </a:lnTo>
                <a:lnTo>
                  <a:pt x="2162022" y="1320800"/>
                </a:lnTo>
                <a:lnTo>
                  <a:pt x="2167699" y="1320800"/>
                </a:lnTo>
                <a:lnTo>
                  <a:pt x="2161146" y="1308100"/>
                </a:lnTo>
                <a:close/>
              </a:path>
              <a:path w="2190750" h="2857500">
                <a:moveTo>
                  <a:pt x="26682" y="1295400"/>
                </a:moveTo>
                <a:lnTo>
                  <a:pt x="22986" y="1295400"/>
                </a:lnTo>
                <a:lnTo>
                  <a:pt x="20205" y="1308100"/>
                </a:lnTo>
                <a:lnTo>
                  <a:pt x="23406" y="1308100"/>
                </a:lnTo>
                <a:lnTo>
                  <a:pt x="26682" y="1295400"/>
                </a:lnTo>
                <a:close/>
              </a:path>
              <a:path w="2190750" h="2857500">
                <a:moveTo>
                  <a:pt x="87883" y="1295400"/>
                </a:moveTo>
                <a:lnTo>
                  <a:pt x="76449" y="1295400"/>
                </a:lnTo>
                <a:lnTo>
                  <a:pt x="81711" y="1308100"/>
                </a:lnTo>
                <a:lnTo>
                  <a:pt x="88620" y="1308100"/>
                </a:lnTo>
                <a:lnTo>
                  <a:pt x="87883" y="1295400"/>
                </a:lnTo>
                <a:close/>
              </a:path>
              <a:path w="2190750" h="2857500">
                <a:moveTo>
                  <a:pt x="93916" y="1295400"/>
                </a:moveTo>
                <a:lnTo>
                  <a:pt x="88620" y="1308100"/>
                </a:lnTo>
                <a:lnTo>
                  <a:pt x="96748" y="1308100"/>
                </a:lnTo>
                <a:lnTo>
                  <a:pt x="93916" y="1295400"/>
                </a:lnTo>
                <a:close/>
              </a:path>
              <a:path w="2190750" h="2857500">
                <a:moveTo>
                  <a:pt x="2097747" y="1295400"/>
                </a:moveTo>
                <a:lnTo>
                  <a:pt x="2092871" y="1295400"/>
                </a:lnTo>
                <a:lnTo>
                  <a:pt x="2094522" y="1308100"/>
                </a:lnTo>
                <a:lnTo>
                  <a:pt x="2103577" y="1308100"/>
                </a:lnTo>
                <a:lnTo>
                  <a:pt x="2097747" y="1295400"/>
                </a:lnTo>
                <a:close/>
              </a:path>
              <a:path w="2190750" h="2857500">
                <a:moveTo>
                  <a:pt x="2108149" y="1295400"/>
                </a:moveTo>
                <a:lnTo>
                  <a:pt x="2103577" y="1308100"/>
                </a:lnTo>
                <a:lnTo>
                  <a:pt x="2107920" y="1308100"/>
                </a:lnTo>
                <a:lnTo>
                  <a:pt x="2108149" y="1295400"/>
                </a:lnTo>
                <a:close/>
              </a:path>
              <a:path w="2190750" h="2857500">
                <a:moveTo>
                  <a:pt x="81368" y="1257300"/>
                </a:moveTo>
                <a:lnTo>
                  <a:pt x="11645" y="1257300"/>
                </a:lnTo>
                <a:lnTo>
                  <a:pt x="11658" y="1270000"/>
                </a:lnTo>
                <a:lnTo>
                  <a:pt x="11419" y="1270000"/>
                </a:lnTo>
                <a:lnTo>
                  <a:pt x="11355" y="1282700"/>
                </a:lnTo>
                <a:lnTo>
                  <a:pt x="12417" y="1282700"/>
                </a:lnTo>
                <a:lnTo>
                  <a:pt x="15557" y="1295400"/>
                </a:lnTo>
                <a:lnTo>
                  <a:pt x="74866" y="1295400"/>
                </a:lnTo>
                <a:lnTo>
                  <a:pt x="76493" y="1282700"/>
                </a:lnTo>
                <a:lnTo>
                  <a:pt x="79847" y="1270000"/>
                </a:lnTo>
                <a:lnTo>
                  <a:pt x="81368" y="1257300"/>
                </a:lnTo>
                <a:close/>
              </a:path>
              <a:path w="2190750" h="2857500">
                <a:moveTo>
                  <a:pt x="89166" y="1282700"/>
                </a:moveTo>
                <a:lnTo>
                  <a:pt x="83083" y="1282700"/>
                </a:lnTo>
                <a:lnTo>
                  <a:pt x="80886" y="1295400"/>
                </a:lnTo>
                <a:lnTo>
                  <a:pt x="87401" y="1295400"/>
                </a:lnTo>
                <a:lnTo>
                  <a:pt x="89166" y="1282700"/>
                </a:lnTo>
                <a:close/>
              </a:path>
              <a:path w="2190750" h="2857500">
                <a:moveTo>
                  <a:pt x="2169852" y="1282700"/>
                </a:moveTo>
                <a:lnTo>
                  <a:pt x="2091647" y="1282700"/>
                </a:lnTo>
                <a:lnTo>
                  <a:pt x="2096947" y="1295400"/>
                </a:lnTo>
                <a:lnTo>
                  <a:pt x="2174448" y="1295400"/>
                </a:lnTo>
                <a:lnTo>
                  <a:pt x="2169852" y="1282700"/>
                </a:lnTo>
                <a:close/>
              </a:path>
              <a:path w="2190750" h="2857500">
                <a:moveTo>
                  <a:pt x="88455" y="1270000"/>
                </a:moveTo>
                <a:lnTo>
                  <a:pt x="85089" y="1270000"/>
                </a:lnTo>
                <a:lnTo>
                  <a:pt x="87375" y="1282700"/>
                </a:lnTo>
                <a:lnTo>
                  <a:pt x="88455" y="1270000"/>
                </a:lnTo>
                <a:close/>
              </a:path>
              <a:path w="2190750" h="2857500">
                <a:moveTo>
                  <a:pt x="96177" y="1270000"/>
                </a:moveTo>
                <a:lnTo>
                  <a:pt x="93929" y="1270000"/>
                </a:lnTo>
                <a:lnTo>
                  <a:pt x="92880" y="1282700"/>
                </a:lnTo>
                <a:lnTo>
                  <a:pt x="96532" y="1282700"/>
                </a:lnTo>
                <a:lnTo>
                  <a:pt x="96177" y="1270000"/>
                </a:lnTo>
                <a:close/>
              </a:path>
              <a:path w="2190750" h="2857500">
                <a:moveTo>
                  <a:pt x="99504" y="1270000"/>
                </a:moveTo>
                <a:lnTo>
                  <a:pt x="99339" y="1270000"/>
                </a:lnTo>
                <a:lnTo>
                  <a:pt x="96532" y="1282700"/>
                </a:lnTo>
                <a:lnTo>
                  <a:pt x="99788" y="1282700"/>
                </a:lnTo>
                <a:lnTo>
                  <a:pt x="99504" y="1270000"/>
                </a:lnTo>
                <a:close/>
              </a:path>
              <a:path w="2190750" h="2857500">
                <a:moveTo>
                  <a:pt x="2179180" y="1257300"/>
                </a:moveTo>
                <a:lnTo>
                  <a:pt x="2087714" y="1257300"/>
                </a:lnTo>
                <a:lnTo>
                  <a:pt x="2088857" y="1270000"/>
                </a:lnTo>
                <a:lnTo>
                  <a:pt x="2089559" y="1282700"/>
                </a:lnTo>
                <a:lnTo>
                  <a:pt x="2091016" y="1282700"/>
                </a:lnTo>
                <a:lnTo>
                  <a:pt x="2090610" y="1270000"/>
                </a:lnTo>
                <a:lnTo>
                  <a:pt x="2173274" y="1270000"/>
                </a:lnTo>
                <a:lnTo>
                  <a:pt x="2179180" y="1257300"/>
                </a:lnTo>
                <a:close/>
              </a:path>
              <a:path w="2190750" h="2857500">
                <a:moveTo>
                  <a:pt x="2167369" y="1270000"/>
                </a:moveTo>
                <a:lnTo>
                  <a:pt x="2097862" y="1270000"/>
                </a:lnTo>
                <a:lnTo>
                  <a:pt x="2102383" y="1282700"/>
                </a:lnTo>
                <a:lnTo>
                  <a:pt x="2166522" y="1282700"/>
                </a:lnTo>
                <a:lnTo>
                  <a:pt x="2167369" y="1270000"/>
                </a:lnTo>
                <a:close/>
              </a:path>
              <a:path w="2190750" h="2857500">
                <a:moveTo>
                  <a:pt x="2178240" y="1270000"/>
                </a:moveTo>
                <a:lnTo>
                  <a:pt x="2171585" y="1270000"/>
                </a:lnTo>
                <a:lnTo>
                  <a:pt x="2174303" y="1282700"/>
                </a:lnTo>
                <a:lnTo>
                  <a:pt x="2179142" y="1282700"/>
                </a:lnTo>
                <a:lnTo>
                  <a:pt x="2178240" y="1270000"/>
                </a:lnTo>
                <a:close/>
              </a:path>
              <a:path w="2190750" h="2857500">
                <a:moveTo>
                  <a:pt x="87372" y="1244600"/>
                </a:moveTo>
                <a:lnTo>
                  <a:pt x="29908" y="1244600"/>
                </a:lnTo>
                <a:lnTo>
                  <a:pt x="32550" y="1257300"/>
                </a:lnTo>
                <a:lnTo>
                  <a:pt x="90361" y="1257300"/>
                </a:lnTo>
                <a:lnTo>
                  <a:pt x="93700" y="1270000"/>
                </a:lnTo>
                <a:lnTo>
                  <a:pt x="93950" y="1257300"/>
                </a:lnTo>
                <a:lnTo>
                  <a:pt x="87372" y="1244600"/>
                </a:lnTo>
                <a:close/>
              </a:path>
              <a:path w="2190750" h="2857500">
                <a:moveTo>
                  <a:pt x="11137" y="1244600"/>
                </a:moveTo>
                <a:lnTo>
                  <a:pt x="7289" y="1244600"/>
                </a:lnTo>
                <a:lnTo>
                  <a:pt x="6946" y="1257300"/>
                </a:lnTo>
                <a:lnTo>
                  <a:pt x="9080" y="1257300"/>
                </a:lnTo>
                <a:lnTo>
                  <a:pt x="11137" y="1244600"/>
                </a:lnTo>
                <a:close/>
              </a:path>
              <a:path w="2190750" h="2857500">
                <a:moveTo>
                  <a:pt x="65024" y="1231900"/>
                </a:moveTo>
                <a:lnTo>
                  <a:pt x="27419" y="1231900"/>
                </a:lnTo>
                <a:lnTo>
                  <a:pt x="28079" y="1244600"/>
                </a:lnTo>
                <a:lnTo>
                  <a:pt x="22872" y="1257300"/>
                </a:lnTo>
                <a:lnTo>
                  <a:pt x="27330" y="1257300"/>
                </a:lnTo>
                <a:lnTo>
                  <a:pt x="28320" y="1244600"/>
                </a:lnTo>
                <a:lnTo>
                  <a:pt x="65087" y="1244600"/>
                </a:lnTo>
                <a:lnTo>
                  <a:pt x="65024" y="1231900"/>
                </a:lnTo>
                <a:close/>
              </a:path>
              <a:path w="2190750" h="2857500">
                <a:moveTo>
                  <a:pt x="2091537" y="1244600"/>
                </a:moveTo>
                <a:lnTo>
                  <a:pt x="2087283" y="1257300"/>
                </a:lnTo>
                <a:lnTo>
                  <a:pt x="2093633" y="1257300"/>
                </a:lnTo>
                <a:lnTo>
                  <a:pt x="2091537" y="1244600"/>
                </a:lnTo>
                <a:close/>
              </a:path>
              <a:path w="2190750" h="2857500">
                <a:moveTo>
                  <a:pt x="2113254" y="1244600"/>
                </a:moveTo>
                <a:lnTo>
                  <a:pt x="2103589" y="1244600"/>
                </a:lnTo>
                <a:lnTo>
                  <a:pt x="2108604" y="1257300"/>
                </a:lnTo>
                <a:lnTo>
                  <a:pt x="2114778" y="1257300"/>
                </a:lnTo>
                <a:lnTo>
                  <a:pt x="2113254" y="1244600"/>
                </a:lnTo>
                <a:close/>
              </a:path>
              <a:path w="2190750" h="2857500">
                <a:moveTo>
                  <a:pt x="2169445" y="1231900"/>
                </a:moveTo>
                <a:lnTo>
                  <a:pt x="2088750" y="1231900"/>
                </a:lnTo>
                <a:lnTo>
                  <a:pt x="2085962" y="1244600"/>
                </a:lnTo>
                <a:lnTo>
                  <a:pt x="2115629" y="1244600"/>
                </a:lnTo>
                <a:lnTo>
                  <a:pt x="2116937" y="1257300"/>
                </a:lnTo>
                <a:lnTo>
                  <a:pt x="2181164" y="1257300"/>
                </a:lnTo>
                <a:lnTo>
                  <a:pt x="2177080" y="1244600"/>
                </a:lnTo>
                <a:lnTo>
                  <a:pt x="2169445" y="1231900"/>
                </a:lnTo>
                <a:close/>
              </a:path>
              <a:path w="2190750" h="2857500">
                <a:moveTo>
                  <a:pt x="82816" y="1231900"/>
                </a:moveTo>
                <a:lnTo>
                  <a:pt x="70091" y="1231900"/>
                </a:lnTo>
                <a:lnTo>
                  <a:pt x="73100" y="1244600"/>
                </a:lnTo>
                <a:lnTo>
                  <a:pt x="81238" y="1244600"/>
                </a:lnTo>
                <a:lnTo>
                  <a:pt x="82816" y="1231900"/>
                </a:lnTo>
                <a:close/>
              </a:path>
              <a:path w="2190750" h="2857500">
                <a:moveTo>
                  <a:pt x="93687" y="1231900"/>
                </a:moveTo>
                <a:lnTo>
                  <a:pt x="91135" y="1244600"/>
                </a:lnTo>
                <a:lnTo>
                  <a:pt x="93649" y="1244600"/>
                </a:lnTo>
                <a:lnTo>
                  <a:pt x="93687" y="1231900"/>
                </a:lnTo>
                <a:close/>
              </a:path>
              <a:path w="2190750" h="2857500">
                <a:moveTo>
                  <a:pt x="24218" y="1219200"/>
                </a:moveTo>
                <a:lnTo>
                  <a:pt x="15862" y="1219200"/>
                </a:lnTo>
                <a:lnTo>
                  <a:pt x="21399" y="1231900"/>
                </a:lnTo>
                <a:lnTo>
                  <a:pt x="25107" y="1231900"/>
                </a:lnTo>
                <a:lnTo>
                  <a:pt x="24218" y="1219200"/>
                </a:lnTo>
                <a:close/>
              </a:path>
              <a:path w="2190750" h="2857500">
                <a:moveTo>
                  <a:pt x="80479" y="1219200"/>
                </a:moveTo>
                <a:lnTo>
                  <a:pt x="28333" y="1219200"/>
                </a:lnTo>
                <a:lnTo>
                  <a:pt x="25107" y="1231900"/>
                </a:lnTo>
                <a:lnTo>
                  <a:pt x="83465" y="1231900"/>
                </a:lnTo>
                <a:lnTo>
                  <a:pt x="80479" y="1219200"/>
                </a:lnTo>
                <a:close/>
              </a:path>
              <a:path w="2190750" h="2857500">
                <a:moveTo>
                  <a:pt x="89584" y="1219200"/>
                </a:moveTo>
                <a:lnTo>
                  <a:pt x="86810" y="1219200"/>
                </a:lnTo>
                <a:lnTo>
                  <a:pt x="83465" y="1231900"/>
                </a:lnTo>
                <a:lnTo>
                  <a:pt x="90855" y="1231900"/>
                </a:lnTo>
                <a:lnTo>
                  <a:pt x="89584" y="1219200"/>
                </a:lnTo>
                <a:close/>
              </a:path>
              <a:path w="2190750" h="2857500">
                <a:moveTo>
                  <a:pt x="105143" y="1219200"/>
                </a:moveTo>
                <a:lnTo>
                  <a:pt x="101066" y="1219200"/>
                </a:lnTo>
                <a:lnTo>
                  <a:pt x="103238" y="1231900"/>
                </a:lnTo>
                <a:lnTo>
                  <a:pt x="105143" y="1219200"/>
                </a:lnTo>
                <a:close/>
              </a:path>
              <a:path w="2190750" h="2857500">
                <a:moveTo>
                  <a:pt x="2093239" y="1219200"/>
                </a:moveTo>
                <a:lnTo>
                  <a:pt x="2087727" y="1219200"/>
                </a:lnTo>
                <a:lnTo>
                  <a:pt x="2088413" y="1231900"/>
                </a:lnTo>
                <a:lnTo>
                  <a:pt x="2090585" y="1231900"/>
                </a:lnTo>
                <a:lnTo>
                  <a:pt x="2093239" y="1219200"/>
                </a:lnTo>
                <a:close/>
              </a:path>
              <a:path w="2190750" h="2857500">
                <a:moveTo>
                  <a:pt x="2093518" y="1219200"/>
                </a:moveTo>
                <a:lnTo>
                  <a:pt x="2093239" y="1219200"/>
                </a:lnTo>
                <a:lnTo>
                  <a:pt x="2090585" y="1231900"/>
                </a:lnTo>
                <a:lnTo>
                  <a:pt x="2095131" y="1231900"/>
                </a:lnTo>
                <a:lnTo>
                  <a:pt x="2095335" y="1229408"/>
                </a:lnTo>
                <a:lnTo>
                  <a:pt x="2093518" y="1219200"/>
                </a:lnTo>
                <a:close/>
              </a:path>
              <a:path w="2190750" h="2857500">
                <a:moveTo>
                  <a:pt x="2095335" y="1229408"/>
                </a:moveTo>
                <a:lnTo>
                  <a:pt x="2095131" y="1231900"/>
                </a:lnTo>
                <a:lnTo>
                  <a:pt x="2095779" y="1231900"/>
                </a:lnTo>
                <a:lnTo>
                  <a:pt x="2095335" y="1229408"/>
                </a:lnTo>
                <a:close/>
              </a:path>
              <a:path w="2190750" h="2857500">
                <a:moveTo>
                  <a:pt x="2103634" y="1222775"/>
                </a:moveTo>
                <a:lnTo>
                  <a:pt x="2102548" y="1231900"/>
                </a:lnTo>
                <a:lnTo>
                  <a:pt x="2106859" y="1231900"/>
                </a:lnTo>
                <a:lnTo>
                  <a:pt x="2103634" y="1222775"/>
                </a:lnTo>
                <a:close/>
              </a:path>
              <a:path w="2190750" h="2857500">
                <a:moveTo>
                  <a:pt x="2110435" y="1219200"/>
                </a:moveTo>
                <a:lnTo>
                  <a:pt x="2104059" y="1219200"/>
                </a:lnTo>
                <a:lnTo>
                  <a:pt x="2103634" y="1222775"/>
                </a:lnTo>
                <a:lnTo>
                  <a:pt x="2106859" y="1231900"/>
                </a:lnTo>
                <a:lnTo>
                  <a:pt x="2109711" y="1231900"/>
                </a:lnTo>
                <a:lnTo>
                  <a:pt x="2110435" y="1219200"/>
                </a:lnTo>
                <a:close/>
              </a:path>
              <a:path w="2190750" h="2857500">
                <a:moveTo>
                  <a:pt x="2115159" y="1219200"/>
                </a:moveTo>
                <a:lnTo>
                  <a:pt x="2110435" y="1219200"/>
                </a:lnTo>
                <a:lnTo>
                  <a:pt x="2109711" y="1231900"/>
                </a:lnTo>
                <a:lnTo>
                  <a:pt x="2111755" y="1231900"/>
                </a:lnTo>
                <a:lnTo>
                  <a:pt x="2115159" y="1219200"/>
                </a:lnTo>
                <a:close/>
              </a:path>
              <a:path w="2190750" h="2857500">
                <a:moveTo>
                  <a:pt x="2118220" y="1219200"/>
                </a:moveTo>
                <a:lnTo>
                  <a:pt x="2117610" y="1219200"/>
                </a:lnTo>
                <a:lnTo>
                  <a:pt x="2113241" y="1231900"/>
                </a:lnTo>
                <a:lnTo>
                  <a:pt x="2122931" y="1231900"/>
                </a:lnTo>
                <a:lnTo>
                  <a:pt x="2118220" y="1219200"/>
                </a:lnTo>
                <a:close/>
              </a:path>
              <a:path w="2190750" h="2857500">
                <a:moveTo>
                  <a:pt x="2126932" y="1219200"/>
                </a:moveTo>
                <a:lnTo>
                  <a:pt x="2118220" y="1219200"/>
                </a:lnTo>
                <a:lnTo>
                  <a:pt x="2122931" y="1231900"/>
                </a:lnTo>
                <a:lnTo>
                  <a:pt x="2128329" y="1231900"/>
                </a:lnTo>
                <a:lnTo>
                  <a:pt x="2126932" y="1219200"/>
                </a:lnTo>
                <a:close/>
              </a:path>
              <a:path w="2190750" h="2857500">
                <a:moveTo>
                  <a:pt x="2137036" y="1219200"/>
                </a:moveTo>
                <a:lnTo>
                  <a:pt x="2126932" y="1219200"/>
                </a:lnTo>
                <a:lnTo>
                  <a:pt x="2128329" y="1231900"/>
                </a:lnTo>
                <a:lnTo>
                  <a:pt x="2144550" y="1231900"/>
                </a:lnTo>
                <a:lnTo>
                  <a:pt x="2137036" y="1219200"/>
                </a:lnTo>
                <a:close/>
              </a:path>
              <a:path w="2190750" h="2857500">
                <a:moveTo>
                  <a:pt x="2150262" y="1219200"/>
                </a:moveTo>
                <a:lnTo>
                  <a:pt x="2137036" y="1219200"/>
                </a:lnTo>
                <a:lnTo>
                  <a:pt x="2144550" y="1231900"/>
                </a:lnTo>
                <a:lnTo>
                  <a:pt x="2149017" y="1231900"/>
                </a:lnTo>
                <a:lnTo>
                  <a:pt x="2151568" y="1227158"/>
                </a:lnTo>
                <a:lnTo>
                  <a:pt x="2150262" y="1219200"/>
                </a:lnTo>
                <a:close/>
              </a:path>
              <a:path w="2190750" h="2857500">
                <a:moveTo>
                  <a:pt x="2151568" y="1227158"/>
                </a:moveTo>
                <a:lnTo>
                  <a:pt x="2149017" y="1231900"/>
                </a:lnTo>
                <a:lnTo>
                  <a:pt x="2152346" y="1231900"/>
                </a:lnTo>
                <a:lnTo>
                  <a:pt x="2151568" y="1227158"/>
                </a:lnTo>
                <a:close/>
              </a:path>
              <a:path w="2190750" h="2857500">
                <a:moveTo>
                  <a:pt x="2096173" y="1219200"/>
                </a:moveTo>
                <a:lnTo>
                  <a:pt x="2093518" y="1219200"/>
                </a:lnTo>
                <a:lnTo>
                  <a:pt x="2095335" y="1229408"/>
                </a:lnTo>
                <a:lnTo>
                  <a:pt x="2096173" y="1219200"/>
                </a:lnTo>
                <a:close/>
              </a:path>
              <a:path w="2190750" h="2857500">
                <a:moveTo>
                  <a:pt x="2155850" y="1219200"/>
                </a:moveTo>
                <a:lnTo>
                  <a:pt x="2150262" y="1219200"/>
                </a:lnTo>
                <a:lnTo>
                  <a:pt x="2151568" y="1227158"/>
                </a:lnTo>
                <a:lnTo>
                  <a:pt x="2155850" y="1219200"/>
                </a:lnTo>
                <a:close/>
              </a:path>
              <a:path w="2190750" h="2857500">
                <a:moveTo>
                  <a:pt x="2104059" y="1219200"/>
                </a:moveTo>
                <a:lnTo>
                  <a:pt x="2102370" y="1219200"/>
                </a:lnTo>
                <a:lnTo>
                  <a:pt x="2103634" y="1222775"/>
                </a:lnTo>
                <a:lnTo>
                  <a:pt x="2104059" y="1219200"/>
                </a:lnTo>
                <a:close/>
              </a:path>
              <a:path w="2190750" h="2857500">
                <a:moveTo>
                  <a:pt x="18414" y="1206500"/>
                </a:moveTo>
                <a:lnTo>
                  <a:pt x="16255" y="1206500"/>
                </a:lnTo>
                <a:lnTo>
                  <a:pt x="15506" y="1219200"/>
                </a:lnTo>
                <a:lnTo>
                  <a:pt x="21742" y="1219200"/>
                </a:lnTo>
                <a:lnTo>
                  <a:pt x="18692" y="1206902"/>
                </a:lnTo>
                <a:lnTo>
                  <a:pt x="18414" y="1206500"/>
                </a:lnTo>
                <a:close/>
              </a:path>
              <a:path w="2190750" h="2857500">
                <a:moveTo>
                  <a:pt x="82930" y="1206500"/>
                </a:moveTo>
                <a:lnTo>
                  <a:pt x="18592" y="1206500"/>
                </a:lnTo>
                <a:lnTo>
                  <a:pt x="18692" y="1206902"/>
                </a:lnTo>
                <a:lnTo>
                  <a:pt x="27177" y="1219200"/>
                </a:lnTo>
                <a:lnTo>
                  <a:pt x="81902" y="1219200"/>
                </a:lnTo>
                <a:lnTo>
                  <a:pt x="82930" y="1206500"/>
                </a:lnTo>
                <a:close/>
              </a:path>
              <a:path w="2190750" h="2857500">
                <a:moveTo>
                  <a:pt x="2168283" y="1206500"/>
                </a:moveTo>
                <a:lnTo>
                  <a:pt x="2089835" y="1206500"/>
                </a:lnTo>
                <a:lnTo>
                  <a:pt x="2096577" y="1219200"/>
                </a:lnTo>
                <a:lnTo>
                  <a:pt x="2162251" y="1219200"/>
                </a:lnTo>
                <a:lnTo>
                  <a:pt x="2168283" y="1206500"/>
                </a:lnTo>
                <a:close/>
              </a:path>
              <a:path w="2190750" h="2857500">
                <a:moveTo>
                  <a:pt x="81330" y="1193800"/>
                </a:moveTo>
                <a:lnTo>
                  <a:pt x="18097" y="1193800"/>
                </a:lnTo>
                <a:lnTo>
                  <a:pt x="18414" y="1206500"/>
                </a:lnTo>
                <a:lnTo>
                  <a:pt x="18692" y="1206902"/>
                </a:lnTo>
                <a:lnTo>
                  <a:pt x="18592" y="1206500"/>
                </a:lnTo>
                <a:lnTo>
                  <a:pt x="75590" y="1206500"/>
                </a:lnTo>
                <a:lnTo>
                  <a:pt x="81330" y="1193800"/>
                </a:lnTo>
                <a:close/>
              </a:path>
              <a:path w="2190750" h="2857500">
                <a:moveTo>
                  <a:pt x="91554" y="1193800"/>
                </a:moveTo>
                <a:lnTo>
                  <a:pt x="88671" y="1193800"/>
                </a:lnTo>
                <a:lnTo>
                  <a:pt x="84683" y="1206500"/>
                </a:lnTo>
                <a:lnTo>
                  <a:pt x="91084" y="1206500"/>
                </a:lnTo>
                <a:lnTo>
                  <a:pt x="91554" y="1193800"/>
                </a:lnTo>
                <a:close/>
              </a:path>
              <a:path w="2190750" h="2857500">
                <a:moveTo>
                  <a:pt x="101714" y="1193800"/>
                </a:moveTo>
                <a:lnTo>
                  <a:pt x="96278" y="1193800"/>
                </a:lnTo>
                <a:lnTo>
                  <a:pt x="97116" y="1206500"/>
                </a:lnTo>
                <a:lnTo>
                  <a:pt x="101714" y="1193800"/>
                </a:lnTo>
                <a:close/>
              </a:path>
              <a:path w="2190750" h="2857500">
                <a:moveTo>
                  <a:pt x="2167594" y="1181100"/>
                </a:moveTo>
                <a:lnTo>
                  <a:pt x="2164067" y="1181100"/>
                </a:lnTo>
                <a:lnTo>
                  <a:pt x="2165337" y="1193800"/>
                </a:lnTo>
                <a:lnTo>
                  <a:pt x="2096566" y="1193800"/>
                </a:lnTo>
                <a:lnTo>
                  <a:pt x="2101253" y="1206500"/>
                </a:lnTo>
                <a:lnTo>
                  <a:pt x="2173203" y="1206500"/>
                </a:lnTo>
                <a:lnTo>
                  <a:pt x="2171353" y="1193800"/>
                </a:lnTo>
                <a:lnTo>
                  <a:pt x="2167594" y="1181100"/>
                </a:lnTo>
                <a:close/>
              </a:path>
              <a:path w="2190750" h="2857500">
                <a:moveTo>
                  <a:pt x="104470" y="1168400"/>
                </a:moveTo>
                <a:lnTo>
                  <a:pt x="32753" y="1168400"/>
                </a:lnTo>
                <a:lnTo>
                  <a:pt x="26847" y="1176683"/>
                </a:lnTo>
                <a:lnTo>
                  <a:pt x="28384" y="1181100"/>
                </a:lnTo>
                <a:lnTo>
                  <a:pt x="29327" y="1193800"/>
                </a:lnTo>
                <a:lnTo>
                  <a:pt x="87020" y="1193800"/>
                </a:lnTo>
                <a:lnTo>
                  <a:pt x="87211" y="1193493"/>
                </a:lnTo>
                <a:lnTo>
                  <a:pt x="83654" y="1181100"/>
                </a:lnTo>
                <a:lnTo>
                  <a:pt x="106311" y="1181100"/>
                </a:lnTo>
                <a:lnTo>
                  <a:pt x="104470" y="1168400"/>
                </a:lnTo>
                <a:close/>
              </a:path>
              <a:path w="2190750" h="2857500">
                <a:moveTo>
                  <a:pt x="87211" y="1193493"/>
                </a:moveTo>
                <a:lnTo>
                  <a:pt x="87020" y="1193800"/>
                </a:lnTo>
                <a:lnTo>
                  <a:pt x="87299" y="1193800"/>
                </a:lnTo>
                <a:lnTo>
                  <a:pt x="87211" y="1193493"/>
                </a:lnTo>
                <a:close/>
              </a:path>
              <a:path w="2190750" h="2857500">
                <a:moveTo>
                  <a:pt x="107443" y="1181100"/>
                </a:moveTo>
                <a:lnTo>
                  <a:pt x="94945" y="1181100"/>
                </a:lnTo>
                <a:lnTo>
                  <a:pt x="87284" y="1193377"/>
                </a:lnTo>
                <a:lnTo>
                  <a:pt x="87299" y="1193800"/>
                </a:lnTo>
                <a:lnTo>
                  <a:pt x="107883" y="1193800"/>
                </a:lnTo>
                <a:lnTo>
                  <a:pt x="107443" y="1181100"/>
                </a:lnTo>
                <a:close/>
              </a:path>
              <a:path w="2190750" h="2857500">
                <a:moveTo>
                  <a:pt x="2090877" y="1181100"/>
                </a:moveTo>
                <a:lnTo>
                  <a:pt x="2083942" y="1181100"/>
                </a:lnTo>
                <a:lnTo>
                  <a:pt x="2087867" y="1193800"/>
                </a:lnTo>
                <a:lnTo>
                  <a:pt x="2090877" y="1181100"/>
                </a:lnTo>
                <a:close/>
              </a:path>
              <a:path w="2190750" h="2857500">
                <a:moveTo>
                  <a:pt x="2159850" y="1143000"/>
                </a:moveTo>
                <a:lnTo>
                  <a:pt x="2151341" y="1143000"/>
                </a:lnTo>
                <a:lnTo>
                  <a:pt x="2156663" y="1155700"/>
                </a:lnTo>
                <a:lnTo>
                  <a:pt x="2085403" y="1155700"/>
                </a:lnTo>
                <a:lnTo>
                  <a:pt x="2079752" y="1168400"/>
                </a:lnTo>
                <a:lnTo>
                  <a:pt x="2100286" y="1168400"/>
                </a:lnTo>
                <a:lnTo>
                  <a:pt x="2101937" y="1181100"/>
                </a:lnTo>
                <a:lnTo>
                  <a:pt x="2103128" y="1193800"/>
                </a:lnTo>
                <a:lnTo>
                  <a:pt x="2159228" y="1193800"/>
                </a:lnTo>
                <a:lnTo>
                  <a:pt x="2158941" y="1192973"/>
                </a:lnTo>
                <a:lnTo>
                  <a:pt x="2148801" y="1181100"/>
                </a:lnTo>
                <a:lnTo>
                  <a:pt x="2166785" y="1181100"/>
                </a:lnTo>
                <a:lnTo>
                  <a:pt x="2166648" y="1168400"/>
                </a:lnTo>
                <a:lnTo>
                  <a:pt x="2163148" y="1155700"/>
                </a:lnTo>
                <a:lnTo>
                  <a:pt x="2159850" y="1143000"/>
                </a:lnTo>
                <a:close/>
              </a:path>
              <a:path w="2190750" h="2857500">
                <a:moveTo>
                  <a:pt x="2158941" y="1192973"/>
                </a:moveTo>
                <a:lnTo>
                  <a:pt x="2159228" y="1193800"/>
                </a:lnTo>
                <a:lnTo>
                  <a:pt x="2159286" y="1193377"/>
                </a:lnTo>
                <a:lnTo>
                  <a:pt x="2158941" y="1192973"/>
                </a:lnTo>
                <a:close/>
              </a:path>
              <a:path w="2190750" h="2857500">
                <a:moveTo>
                  <a:pt x="2159286" y="1193377"/>
                </a:moveTo>
                <a:lnTo>
                  <a:pt x="2159228" y="1193800"/>
                </a:lnTo>
                <a:lnTo>
                  <a:pt x="2159647" y="1193800"/>
                </a:lnTo>
                <a:lnTo>
                  <a:pt x="2159286" y="1193377"/>
                </a:lnTo>
                <a:close/>
              </a:path>
              <a:path w="2190750" h="2857500">
                <a:moveTo>
                  <a:pt x="2160968" y="1181100"/>
                </a:moveTo>
                <a:lnTo>
                  <a:pt x="2154821" y="1181100"/>
                </a:lnTo>
                <a:lnTo>
                  <a:pt x="2158941" y="1192973"/>
                </a:lnTo>
                <a:lnTo>
                  <a:pt x="2159286" y="1193377"/>
                </a:lnTo>
                <a:lnTo>
                  <a:pt x="2160968" y="1181100"/>
                </a:lnTo>
                <a:close/>
              </a:path>
              <a:path w="2190750" h="2857500">
                <a:moveTo>
                  <a:pt x="23964" y="1168400"/>
                </a:moveTo>
                <a:lnTo>
                  <a:pt x="23698" y="1181100"/>
                </a:lnTo>
                <a:lnTo>
                  <a:pt x="26847" y="1176683"/>
                </a:lnTo>
                <a:lnTo>
                  <a:pt x="23964" y="1168400"/>
                </a:lnTo>
                <a:close/>
              </a:path>
              <a:path w="2190750" h="2857500">
                <a:moveTo>
                  <a:pt x="112153" y="1168400"/>
                </a:moveTo>
                <a:lnTo>
                  <a:pt x="112445" y="1181100"/>
                </a:lnTo>
                <a:lnTo>
                  <a:pt x="115163" y="1181100"/>
                </a:lnTo>
                <a:lnTo>
                  <a:pt x="112153" y="1168400"/>
                </a:lnTo>
                <a:close/>
              </a:path>
              <a:path w="2190750" h="2857500">
                <a:moveTo>
                  <a:pt x="96088" y="1155700"/>
                </a:moveTo>
                <a:lnTo>
                  <a:pt x="29514" y="1155700"/>
                </a:lnTo>
                <a:lnTo>
                  <a:pt x="37439" y="1168400"/>
                </a:lnTo>
                <a:lnTo>
                  <a:pt x="93934" y="1168400"/>
                </a:lnTo>
                <a:lnTo>
                  <a:pt x="96088" y="1155700"/>
                </a:lnTo>
                <a:close/>
              </a:path>
              <a:path w="2190750" h="2857500">
                <a:moveTo>
                  <a:pt x="107784" y="1155700"/>
                </a:moveTo>
                <a:lnTo>
                  <a:pt x="97929" y="1155700"/>
                </a:lnTo>
                <a:lnTo>
                  <a:pt x="99796" y="1168400"/>
                </a:lnTo>
                <a:lnTo>
                  <a:pt x="104622" y="1168400"/>
                </a:lnTo>
                <a:lnTo>
                  <a:pt x="106211" y="1164251"/>
                </a:lnTo>
                <a:lnTo>
                  <a:pt x="107784" y="1155700"/>
                </a:lnTo>
                <a:close/>
              </a:path>
              <a:path w="2190750" h="2857500">
                <a:moveTo>
                  <a:pt x="110934" y="1155700"/>
                </a:moveTo>
                <a:lnTo>
                  <a:pt x="109486" y="1155700"/>
                </a:lnTo>
                <a:lnTo>
                  <a:pt x="106211" y="1164251"/>
                </a:lnTo>
                <a:lnTo>
                  <a:pt x="105448" y="1168400"/>
                </a:lnTo>
                <a:lnTo>
                  <a:pt x="112610" y="1168400"/>
                </a:lnTo>
                <a:lnTo>
                  <a:pt x="110934" y="1155700"/>
                </a:lnTo>
                <a:close/>
              </a:path>
              <a:path w="2190750" h="2857500">
                <a:moveTo>
                  <a:pt x="22567" y="1143000"/>
                </a:moveTo>
                <a:lnTo>
                  <a:pt x="19456" y="1143000"/>
                </a:lnTo>
                <a:lnTo>
                  <a:pt x="14439" y="1155700"/>
                </a:lnTo>
                <a:lnTo>
                  <a:pt x="21081" y="1155700"/>
                </a:lnTo>
                <a:lnTo>
                  <a:pt x="22567" y="1143000"/>
                </a:lnTo>
                <a:close/>
              </a:path>
              <a:path w="2190750" h="2857500">
                <a:moveTo>
                  <a:pt x="104339" y="1092200"/>
                </a:moveTo>
                <a:lnTo>
                  <a:pt x="37706" y="1092200"/>
                </a:lnTo>
                <a:lnTo>
                  <a:pt x="33246" y="1104900"/>
                </a:lnTo>
                <a:lnTo>
                  <a:pt x="29410" y="1117600"/>
                </a:lnTo>
                <a:lnTo>
                  <a:pt x="26883" y="1143000"/>
                </a:lnTo>
                <a:lnTo>
                  <a:pt x="26352" y="1155700"/>
                </a:lnTo>
                <a:lnTo>
                  <a:pt x="28524" y="1155700"/>
                </a:lnTo>
                <a:lnTo>
                  <a:pt x="30518" y="1143000"/>
                </a:lnTo>
                <a:lnTo>
                  <a:pt x="86814" y="1143000"/>
                </a:lnTo>
                <a:lnTo>
                  <a:pt x="84277" y="1130300"/>
                </a:lnTo>
                <a:lnTo>
                  <a:pt x="78439" y="1130300"/>
                </a:lnTo>
                <a:lnTo>
                  <a:pt x="82114" y="1117600"/>
                </a:lnTo>
                <a:lnTo>
                  <a:pt x="49441" y="1117600"/>
                </a:lnTo>
                <a:lnTo>
                  <a:pt x="48374" y="1104900"/>
                </a:lnTo>
                <a:lnTo>
                  <a:pt x="107099" y="1104900"/>
                </a:lnTo>
                <a:lnTo>
                  <a:pt x="104339" y="1092200"/>
                </a:lnTo>
                <a:close/>
              </a:path>
              <a:path w="2190750" h="2857500">
                <a:moveTo>
                  <a:pt x="55232" y="1143000"/>
                </a:moveTo>
                <a:lnTo>
                  <a:pt x="32669" y="1143000"/>
                </a:lnTo>
                <a:lnTo>
                  <a:pt x="34563" y="1155700"/>
                </a:lnTo>
                <a:lnTo>
                  <a:pt x="55422" y="1155700"/>
                </a:lnTo>
                <a:lnTo>
                  <a:pt x="55232" y="1143000"/>
                </a:lnTo>
                <a:close/>
              </a:path>
              <a:path w="2190750" h="2857500">
                <a:moveTo>
                  <a:pt x="87256" y="1143000"/>
                </a:moveTo>
                <a:lnTo>
                  <a:pt x="60604" y="1143000"/>
                </a:lnTo>
                <a:lnTo>
                  <a:pt x="55422" y="1155700"/>
                </a:lnTo>
                <a:lnTo>
                  <a:pt x="87568" y="1155700"/>
                </a:lnTo>
                <a:lnTo>
                  <a:pt x="87256" y="1143000"/>
                </a:lnTo>
                <a:close/>
              </a:path>
              <a:path w="2190750" h="2857500">
                <a:moveTo>
                  <a:pt x="103758" y="1143000"/>
                </a:moveTo>
                <a:lnTo>
                  <a:pt x="98490" y="1143000"/>
                </a:lnTo>
                <a:lnTo>
                  <a:pt x="93028" y="1155700"/>
                </a:lnTo>
                <a:lnTo>
                  <a:pt x="100202" y="1155700"/>
                </a:lnTo>
                <a:lnTo>
                  <a:pt x="103758" y="1143000"/>
                </a:lnTo>
                <a:close/>
              </a:path>
              <a:path w="2190750" h="2857500">
                <a:moveTo>
                  <a:pt x="2156740" y="1117600"/>
                </a:moveTo>
                <a:lnTo>
                  <a:pt x="2075661" y="1117600"/>
                </a:lnTo>
                <a:lnTo>
                  <a:pt x="2075514" y="1130300"/>
                </a:lnTo>
                <a:lnTo>
                  <a:pt x="2075794" y="1143000"/>
                </a:lnTo>
                <a:lnTo>
                  <a:pt x="2076259" y="1155700"/>
                </a:lnTo>
                <a:lnTo>
                  <a:pt x="2078710" y="1155700"/>
                </a:lnTo>
                <a:lnTo>
                  <a:pt x="2082984" y="1144333"/>
                </a:lnTo>
                <a:lnTo>
                  <a:pt x="2082882" y="1143000"/>
                </a:lnTo>
                <a:lnTo>
                  <a:pt x="2087207" y="1130300"/>
                </a:lnTo>
                <a:lnTo>
                  <a:pt x="2160691" y="1130300"/>
                </a:lnTo>
                <a:lnTo>
                  <a:pt x="2156740" y="1117600"/>
                </a:lnTo>
                <a:close/>
              </a:path>
              <a:path w="2190750" h="2857500">
                <a:moveTo>
                  <a:pt x="2083485" y="1143000"/>
                </a:moveTo>
                <a:lnTo>
                  <a:pt x="2082984" y="1144333"/>
                </a:lnTo>
                <a:lnTo>
                  <a:pt x="2083853" y="1155700"/>
                </a:lnTo>
                <a:lnTo>
                  <a:pt x="2084730" y="1155700"/>
                </a:lnTo>
                <a:lnTo>
                  <a:pt x="2083485" y="1143000"/>
                </a:lnTo>
                <a:close/>
              </a:path>
              <a:path w="2190750" h="2857500">
                <a:moveTo>
                  <a:pt x="2091029" y="1143000"/>
                </a:moveTo>
                <a:lnTo>
                  <a:pt x="2085314" y="1143000"/>
                </a:lnTo>
                <a:lnTo>
                  <a:pt x="2091016" y="1155700"/>
                </a:lnTo>
                <a:lnTo>
                  <a:pt x="2091029" y="1143000"/>
                </a:lnTo>
                <a:close/>
              </a:path>
              <a:path w="2190750" h="2857500">
                <a:moveTo>
                  <a:pt x="2160691" y="1130300"/>
                </a:moveTo>
                <a:lnTo>
                  <a:pt x="2102427" y="1130300"/>
                </a:lnTo>
                <a:lnTo>
                  <a:pt x="2101865" y="1143000"/>
                </a:lnTo>
                <a:lnTo>
                  <a:pt x="2097108" y="1155700"/>
                </a:lnTo>
                <a:lnTo>
                  <a:pt x="2115172" y="1155700"/>
                </a:lnTo>
                <a:lnTo>
                  <a:pt x="2116962" y="1143000"/>
                </a:lnTo>
                <a:lnTo>
                  <a:pt x="2159850" y="1143000"/>
                </a:lnTo>
                <a:lnTo>
                  <a:pt x="2160691" y="1130300"/>
                </a:lnTo>
                <a:close/>
              </a:path>
              <a:path w="2190750" h="2857500">
                <a:moveTo>
                  <a:pt x="2147481" y="1143000"/>
                </a:moveTo>
                <a:lnTo>
                  <a:pt x="2120455" y="1143000"/>
                </a:lnTo>
                <a:lnTo>
                  <a:pt x="2120455" y="1155700"/>
                </a:lnTo>
                <a:lnTo>
                  <a:pt x="2148725" y="1155700"/>
                </a:lnTo>
                <a:lnTo>
                  <a:pt x="2147481" y="1143000"/>
                </a:lnTo>
                <a:close/>
              </a:path>
              <a:path w="2190750" h="2857500">
                <a:moveTo>
                  <a:pt x="96545" y="1130300"/>
                </a:moveTo>
                <a:lnTo>
                  <a:pt x="93243" y="1130300"/>
                </a:lnTo>
                <a:lnTo>
                  <a:pt x="91249" y="1143000"/>
                </a:lnTo>
                <a:lnTo>
                  <a:pt x="97307" y="1143000"/>
                </a:lnTo>
                <a:lnTo>
                  <a:pt x="96545" y="1130300"/>
                </a:lnTo>
                <a:close/>
              </a:path>
              <a:path w="2190750" h="2857500">
                <a:moveTo>
                  <a:pt x="2070138" y="1130300"/>
                </a:moveTo>
                <a:lnTo>
                  <a:pt x="2066963" y="1130300"/>
                </a:lnTo>
                <a:lnTo>
                  <a:pt x="2064435" y="1143000"/>
                </a:lnTo>
                <a:lnTo>
                  <a:pt x="2070150" y="1143000"/>
                </a:lnTo>
                <a:lnTo>
                  <a:pt x="2070138" y="1130300"/>
                </a:lnTo>
                <a:close/>
              </a:path>
              <a:path w="2190750" h="2857500">
                <a:moveTo>
                  <a:pt x="2098039" y="1130300"/>
                </a:moveTo>
                <a:lnTo>
                  <a:pt x="2095436" y="1130300"/>
                </a:lnTo>
                <a:lnTo>
                  <a:pt x="2093937" y="1143000"/>
                </a:lnTo>
                <a:lnTo>
                  <a:pt x="2097430" y="1143000"/>
                </a:lnTo>
                <a:lnTo>
                  <a:pt x="2098039" y="1130300"/>
                </a:lnTo>
                <a:close/>
              </a:path>
              <a:path w="2190750" h="2857500">
                <a:moveTo>
                  <a:pt x="87782" y="1117600"/>
                </a:moveTo>
                <a:lnTo>
                  <a:pt x="87731" y="1130300"/>
                </a:lnTo>
                <a:lnTo>
                  <a:pt x="90233" y="1130300"/>
                </a:lnTo>
                <a:lnTo>
                  <a:pt x="87782" y="1117600"/>
                </a:lnTo>
                <a:close/>
              </a:path>
              <a:path w="2190750" h="2857500">
                <a:moveTo>
                  <a:pt x="99428" y="1117600"/>
                </a:moveTo>
                <a:lnTo>
                  <a:pt x="96685" y="1117600"/>
                </a:lnTo>
                <a:lnTo>
                  <a:pt x="97510" y="1130300"/>
                </a:lnTo>
                <a:lnTo>
                  <a:pt x="99428" y="1117600"/>
                </a:lnTo>
                <a:close/>
              </a:path>
              <a:path w="2190750" h="2857500">
                <a:moveTo>
                  <a:pt x="110972" y="1117600"/>
                </a:moveTo>
                <a:lnTo>
                  <a:pt x="103721" y="1117600"/>
                </a:lnTo>
                <a:lnTo>
                  <a:pt x="106848" y="1130300"/>
                </a:lnTo>
                <a:lnTo>
                  <a:pt x="108960" y="1130300"/>
                </a:lnTo>
                <a:lnTo>
                  <a:pt x="110972" y="1117600"/>
                </a:lnTo>
                <a:close/>
              </a:path>
              <a:path w="2190750" h="2857500">
                <a:moveTo>
                  <a:pt x="83616" y="1104900"/>
                </a:moveTo>
                <a:lnTo>
                  <a:pt x="51041" y="1104900"/>
                </a:lnTo>
                <a:lnTo>
                  <a:pt x="50723" y="1117600"/>
                </a:lnTo>
                <a:lnTo>
                  <a:pt x="88569" y="1117600"/>
                </a:lnTo>
                <a:lnTo>
                  <a:pt x="83616" y="1104900"/>
                </a:lnTo>
                <a:close/>
              </a:path>
              <a:path w="2190750" h="2857500">
                <a:moveTo>
                  <a:pt x="112792" y="1092644"/>
                </a:moveTo>
                <a:lnTo>
                  <a:pt x="110127" y="1104900"/>
                </a:lnTo>
                <a:lnTo>
                  <a:pt x="96761" y="1104900"/>
                </a:lnTo>
                <a:lnTo>
                  <a:pt x="88569" y="1117600"/>
                </a:lnTo>
                <a:lnTo>
                  <a:pt x="118376" y="1117600"/>
                </a:lnTo>
                <a:lnTo>
                  <a:pt x="121284" y="1104900"/>
                </a:lnTo>
                <a:lnTo>
                  <a:pt x="112792" y="1092644"/>
                </a:lnTo>
                <a:close/>
              </a:path>
              <a:path w="2190750" h="2857500">
                <a:moveTo>
                  <a:pt x="2086838" y="1104900"/>
                </a:moveTo>
                <a:lnTo>
                  <a:pt x="2079790" y="1104900"/>
                </a:lnTo>
                <a:lnTo>
                  <a:pt x="2085174" y="1117600"/>
                </a:lnTo>
                <a:lnTo>
                  <a:pt x="2086063" y="1117600"/>
                </a:lnTo>
                <a:lnTo>
                  <a:pt x="2086838" y="1104900"/>
                </a:lnTo>
                <a:close/>
              </a:path>
              <a:path w="2190750" h="2857500">
                <a:moveTo>
                  <a:pt x="2147736" y="1104900"/>
                </a:moveTo>
                <a:lnTo>
                  <a:pt x="2093467" y="1104900"/>
                </a:lnTo>
                <a:lnTo>
                  <a:pt x="2094433" y="1117600"/>
                </a:lnTo>
                <a:lnTo>
                  <a:pt x="2146655" y="1117600"/>
                </a:lnTo>
                <a:lnTo>
                  <a:pt x="2147736" y="1104900"/>
                </a:lnTo>
                <a:close/>
              </a:path>
              <a:path w="2190750" h="2857500">
                <a:moveTo>
                  <a:pt x="2076005" y="1079500"/>
                </a:moveTo>
                <a:lnTo>
                  <a:pt x="2060689" y="1079500"/>
                </a:lnTo>
                <a:lnTo>
                  <a:pt x="2064294" y="1092200"/>
                </a:lnTo>
                <a:lnTo>
                  <a:pt x="2069412" y="1104900"/>
                </a:lnTo>
                <a:lnTo>
                  <a:pt x="2072525" y="1104900"/>
                </a:lnTo>
                <a:lnTo>
                  <a:pt x="2070582" y="1092200"/>
                </a:lnTo>
                <a:lnTo>
                  <a:pt x="2086825" y="1092200"/>
                </a:lnTo>
                <a:lnTo>
                  <a:pt x="2086341" y="1091010"/>
                </a:lnTo>
                <a:lnTo>
                  <a:pt x="2076005" y="1079500"/>
                </a:lnTo>
                <a:close/>
              </a:path>
              <a:path w="2190750" h="2857500">
                <a:moveTo>
                  <a:pt x="2154828" y="1092200"/>
                </a:moveTo>
                <a:lnTo>
                  <a:pt x="2086111" y="1092200"/>
                </a:lnTo>
                <a:lnTo>
                  <a:pt x="2090929" y="1104900"/>
                </a:lnTo>
                <a:lnTo>
                  <a:pt x="2152075" y="1104900"/>
                </a:lnTo>
                <a:lnTo>
                  <a:pt x="2154828" y="1092200"/>
                </a:lnTo>
                <a:close/>
              </a:path>
              <a:path w="2190750" h="2857500">
                <a:moveTo>
                  <a:pt x="112888" y="1092200"/>
                </a:moveTo>
                <a:lnTo>
                  <a:pt x="112483" y="1092200"/>
                </a:lnTo>
                <a:lnTo>
                  <a:pt x="112792" y="1092644"/>
                </a:lnTo>
                <a:lnTo>
                  <a:pt x="112888" y="1092200"/>
                </a:lnTo>
                <a:close/>
              </a:path>
              <a:path w="2190750" h="2857500">
                <a:moveTo>
                  <a:pt x="89204" y="1066800"/>
                </a:moveTo>
                <a:lnTo>
                  <a:pt x="38315" y="1066800"/>
                </a:lnTo>
                <a:lnTo>
                  <a:pt x="36702" y="1092200"/>
                </a:lnTo>
                <a:lnTo>
                  <a:pt x="36956" y="1092200"/>
                </a:lnTo>
                <a:lnTo>
                  <a:pt x="42494" y="1079500"/>
                </a:lnTo>
                <a:lnTo>
                  <a:pt x="88074" y="1079500"/>
                </a:lnTo>
                <a:lnTo>
                  <a:pt x="89204" y="1066800"/>
                </a:lnTo>
                <a:close/>
              </a:path>
              <a:path w="2190750" h="2857500">
                <a:moveTo>
                  <a:pt x="67233" y="1079500"/>
                </a:moveTo>
                <a:lnTo>
                  <a:pt x="48526" y="1079500"/>
                </a:lnTo>
                <a:lnTo>
                  <a:pt x="48247" y="1092200"/>
                </a:lnTo>
                <a:lnTo>
                  <a:pt x="67690" y="1092200"/>
                </a:lnTo>
                <a:lnTo>
                  <a:pt x="67233" y="1079500"/>
                </a:lnTo>
                <a:close/>
              </a:path>
              <a:path w="2190750" h="2857500">
                <a:moveTo>
                  <a:pt x="81838" y="1079500"/>
                </a:moveTo>
                <a:lnTo>
                  <a:pt x="69557" y="1079500"/>
                </a:lnTo>
                <a:lnTo>
                  <a:pt x="67690" y="1092200"/>
                </a:lnTo>
                <a:lnTo>
                  <a:pt x="87617" y="1092200"/>
                </a:lnTo>
                <a:lnTo>
                  <a:pt x="81838" y="1079500"/>
                </a:lnTo>
                <a:close/>
              </a:path>
              <a:path w="2190750" h="2857500">
                <a:moveTo>
                  <a:pt x="108008" y="1054100"/>
                </a:moveTo>
                <a:lnTo>
                  <a:pt x="40500" y="1054100"/>
                </a:lnTo>
                <a:lnTo>
                  <a:pt x="38773" y="1066800"/>
                </a:lnTo>
                <a:lnTo>
                  <a:pt x="94246" y="1066800"/>
                </a:lnTo>
                <a:lnTo>
                  <a:pt x="97675" y="1092200"/>
                </a:lnTo>
                <a:lnTo>
                  <a:pt x="100796" y="1092200"/>
                </a:lnTo>
                <a:lnTo>
                  <a:pt x="100458" y="1079500"/>
                </a:lnTo>
                <a:lnTo>
                  <a:pt x="110058" y="1079500"/>
                </a:lnTo>
                <a:lnTo>
                  <a:pt x="107643" y="1066800"/>
                </a:lnTo>
                <a:lnTo>
                  <a:pt x="108008" y="1054100"/>
                </a:lnTo>
                <a:close/>
              </a:path>
              <a:path w="2190750" h="2857500">
                <a:moveTo>
                  <a:pt x="129044" y="1079500"/>
                </a:moveTo>
                <a:lnTo>
                  <a:pt x="112808" y="1079500"/>
                </a:lnTo>
                <a:lnTo>
                  <a:pt x="112888" y="1092200"/>
                </a:lnTo>
                <a:lnTo>
                  <a:pt x="126669" y="1092200"/>
                </a:lnTo>
                <a:lnTo>
                  <a:pt x="129044" y="1079500"/>
                </a:lnTo>
                <a:close/>
              </a:path>
              <a:path w="2190750" h="2857500">
                <a:moveTo>
                  <a:pt x="2086341" y="1091010"/>
                </a:moveTo>
                <a:lnTo>
                  <a:pt x="2086825" y="1092200"/>
                </a:lnTo>
                <a:lnTo>
                  <a:pt x="2086897" y="1091628"/>
                </a:lnTo>
                <a:lnTo>
                  <a:pt x="2086341" y="1091010"/>
                </a:lnTo>
                <a:close/>
              </a:path>
              <a:path w="2190750" h="2857500">
                <a:moveTo>
                  <a:pt x="2086897" y="1091628"/>
                </a:moveTo>
                <a:lnTo>
                  <a:pt x="2086825" y="1092200"/>
                </a:lnTo>
                <a:lnTo>
                  <a:pt x="2087410" y="1092200"/>
                </a:lnTo>
                <a:lnTo>
                  <a:pt x="2086897" y="1091628"/>
                </a:lnTo>
                <a:close/>
              </a:path>
              <a:path w="2190750" h="2857500">
                <a:moveTo>
                  <a:pt x="2137409" y="1079500"/>
                </a:moveTo>
                <a:lnTo>
                  <a:pt x="2091207" y="1079500"/>
                </a:lnTo>
                <a:lnTo>
                  <a:pt x="2093036" y="1092200"/>
                </a:lnTo>
                <a:lnTo>
                  <a:pt x="2138540" y="1092200"/>
                </a:lnTo>
                <a:lnTo>
                  <a:pt x="2137409" y="1079500"/>
                </a:lnTo>
                <a:close/>
              </a:path>
              <a:path w="2190750" h="2857500">
                <a:moveTo>
                  <a:pt x="2144267" y="1079500"/>
                </a:moveTo>
                <a:lnTo>
                  <a:pt x="2141372" y="1079500"/>
                </a:lnTo>
                <a:lnTo>
                  <a:pt x="2141715" y="1092200"/>
                </a:lnTo>
                <a:lnTo>
                  <a:pt x="2146388" y="1092200"/>
                </a:lnTo>
                <a:lnTo>
                  <a:pt x="2144267" y="1079500"/>
                </a:lnTo>
                <a:close/>
              </a:path>
              <a:path w="2190750" h="2857500">
                <a:moveTo>
                  <a:pt x="2088413" y="1079500"/>
                </a:moveTo>
                <a:lnTo>
                  <a:pt x="2081656" y="1079500"/>
                </a:lnTo>
                <a:lnTo>
                  <a:pt x="2086341" y="1091010"/>
                </a:lnTo>
                <a:lnTo>
                  <a:pt x="2086897" y="1091628"/>
                </a:lnTo>
                <a:lnTo>
                  <a:pt x="2088413" y="1079500"/>
                </a:lnTo>
                <a:close/>
              </a:path>
              <a:path w="2190750" h="2857500">
                <a:moveTo>
                  <a:pt x="2070290" y="1066800"/>
                </a:moveTo>
                <a:lnTo>
                  <a:pt x="2067775" y="1066800"/>
                </a:lnTo>
                <a:lnTo>
                  <a:pt x="2070353" y="1079500"/>
                </a:lnTo>
                <a:lnTo>
                  <a:pt x="2070290" y="1066800"/>
                </a:lnTo>
                <a:close/>
              </a:path>
              <a:path w="2190750" h="2857500">
                <a:moveTo>
                  <a:pt x="2094953" y="1066800"/>
                </a:moveTo>
                <a:lnTo>
                  <a:pt x="2075408" y="1066800"/>
                </a:lnTo>
                <a:lnTo>
                  <a:pt x="2078037" y="1079500"/>
                </a:lnTo>
                <a:lnTo>
                  <a:pt x="2098789" y="1079500"/>
                </a:lnTo>
                <a:lnTo>
                  <a:pt x="2094953" y="1066800"/>
                </a:lnTo>
                <a:close/>
              </a:path>
              <a:path w="2190750" h="2857500">
                <a:moveTo>
                  <a:pt x="2141804" y="1066800"/>
                </a:moveTo>
                <a:lnTo>
                  <a:pt x="2100300" y="1066800"/>
                </a:lnTo>
                <a:lnTo>
                  <a:pt x="2098789" y="1079500"/>
                </a:lnTo>
                <a:lnTo>
                  <a:pt x="2140127" y="1079500"/>
                </a:lnTo>
                <a:lnTo>
                  <a:pt x="2141804" y="1066800"/>
                </a:lnTo>
                <a:close/>
              </a:path>
              <a:path w="2190750" h="2857500">
                <a:moveTo>
                  <a:pt x="2143079" y="1041400"/>
                </a:moveTo>
                <a:lnTo>
                  <a:pt x="2101367" y="1041400"/>
                </a:lnTo>
                <a:lnTo>
                  <a:pt x="2093086" y="1054100"/>
                </a:lnTo>
                <a:lnTo>
                  <a:pt x="2084717" y="1054100"/>
                </a:lnTo>
                <a:lnTo>
                  <a:pt x="2082685" y="1066800"/>
                </a:lnTo>
                <a:lnTo>
                  <a:pt x="2143457" y="1066800"/>
                </a:lnTo>
                <a:lnTo>
                  <a:pt x="2146404" y="1079500"/>
                </a:lnTo>
                <a:lnTo>
                  <a:pt x="2150719" y="1079500"/>
                </a:lnTo>
                <a:lnTo>
                  <a:pt x="2150125" y="1066800"/>
                </a:lnTo>
                <a:lnTo>
                  <a:pt x="2147681" y="1054100"/>
                </a:lnTo>
                <a:lnTo>
                  <a:pt x="2143079" y="1041400"/>
                </a:lnTo>
                <a:close/>
              </a:path>
              <a:path w="2190750" h="2857500">
                <a:moveTo>
                  <a:pt x="2155901" y="1066800"/>
                </a:moveTo>
                <a:lnTo>
                  <a:pt x="2153221" y="1066800"/>
                </a:lnTo>
                <a:lnTo>
                  <a:pt x="2155609" y="1079500"/>
                </a:lnTo>
                <a:lnTo>
                  <a:pt x="2155901" y="1066800"/>
                </a:lnTo>
                <a:close/>
              </a:path>
              <a:path w="2190750" h="2857500">
                <a:moveTo>
                  <a:pt x="131546" y="1054100"/>
                </a:moveTo>
                <a:lnTo>
                  <a:pt x="123736" y="1054100"/>
                </a:lnTo>
                <a:lnTo>
                  <a:pt x="124548" y="1066800"/>
                </a:lnTo>
                <a:lnTo>
                  <a:pt x="135331" y="1066800"/>
                </a:lnTo>
                <a:lnTo>
                  <a:pt x="131546" y="1054100"/>
                </a:lnTo>
                <a:close/>
              </a:path>
              <a:path w="2190750" h="2857500">
                <a:moveTo>
                  <a:pt x="2060041" y="1054100"/>
                </a:moveTo>
                <a:lnTo>
                  <a:pt x="2059304" y="1066800"/>
                </a:lnTo>
                <a:lnTo>
                  <a:pt x="2063597" y="1066800"/>
                </a:lnTo>
                <a:lnTo>
                  <a:pt x="2060041" y="1054100"/>
                </a:lnTo>
                <a:close/>
              </a:path>
              <a:path w="2190750" h="2857500">
                <a:moveTo>
                  <a:pt x="2063153" y="1054100"/>
                </a:moveTo>
                <a:lnTo>
                  <a:pt x="2062124" y="1054100"/>
                </a:lnTo>
                <a:lnTo>
                  <a:pt x="2063597" y="1066800"/>
                </a:lnTo>
                <a:lnTo>
                  <a:pt x="2067928" y="1066800"/>
                </a:lnTo>
                <a:lnTo>
                  <a:pt x="2068558" y="1065799"/>
                </a:lnTo>
                <a:lnTo>
                  <a:pt x="2063153" y="1054100"/>
                </a:lnTo>
                <a:close/>
              </a:path>
              <a:path w="2190750" h="2857500">
                <a:moveTo>
                  <a:pt x="2075140" y="1055351"/>
                </a:moveTo>
                <a:lnTo>
                  <a:pt x="2068558" y="1065799"/>
                </a:lnTo>
                <a:lnTo>
                  <a:pt x="2069020" y="1066800"/>
                </a:lnTo>
                <a:lnTo>
                  <a:pt x="2082685" y="1066800"/>
                </a:lnTo>
                <a:lnTo>
                  <a:pt x="2075140" y="1055351"/>
                </a:lnTo>
                <a:close/>
              </a:path>
              <a:path w="2190750" h="2857500">
                <a:moveTo>
                  <a:pt x="2075929" y="1054100"/>
                </a:moveTo>
                <a:lnTo>
                  <a:pt x="2074316" y="1054100"/>
                </a:lnTo>
                <a:lnTo>
                  <a:pt x="2075140" y="1055351"/>
                </a:lnTo>
                <a:lnTo>
                  <a:pt x="2075929" y="1054100"/>
                </a:lnTo>
                <a:close/>
              </a:path>
              <a:path w="2190750" h="2857500">
                <a:moveTo>
                  <a:pt x="38747" y="1041400"/>
                </a:moveTo>
                <a:lnTo>
                  <a:pt x="35902" y="1054100"/>
                </a:lnTo>
                <a:lnTo>
                  <a:pt x="42862" y="1054100"/>
                </a:lnTo>
                <a:lnTo>
                  <a:pt x="38747" y="1041400"/>
                </a:lnTo>
                <a:close/>
              </a:path>
              <a:path w="2190750" h="2857500">
                <a:moveTo>
                  <a:pt x="57022" y="1041400"/>
                </a:moveTo>
                <a:lnTo>
                  <a:pt x="54559" y="1041400"/>
                </a:lnTo>
                <a:lnTo>
                  <a:pt x="44932" y="1054100"/>
                </a:lnTo>
                <a:lnTo>
                  <a:pt x="58864" y="1054100"/>
                </a:lnTo>
                <a:lnTo>
                  <a:pt x="57022" y="1041400"/>
                </a:lnTo>
                <a:close/>
              </a:path>
              <a:path w="2190750" h="2857500">
                <a:moveTo>
                  <a:pt x="110045" y="1041400"/>
                </a:moveTo>
                <a:lnTo>
                  <a:pt x="61404" y="1041400"/>
                </a:lnTo>
                <a:lnTo>
                  <a:pt x="62649" y="1054100"/>
                </a:lnTo>
                <a:lnTo>
                  <a:pt x="109395" y="1054100"/>
                </a:lnTo>
                <a:lnTo>
                  <a:pt x="110045" y="1041400"/>
                </a:lnTo>
                <a:close/>
              </a:path>
              <a:path w="2190750" h="2857500">
                <a:moveTo>
                  <a:pt x="2073421" y="1052972"/>
                </a:moveTo>
                <a:lnTo>
                  <a:pt x="2073351" y="1054100"/>
                </a:lnTo>
                <a:lnTo>
                  <a:pt x="2073884" y="1054100"/>
                </a:lnTo>
                <a:lnTo>
                  <a:pt x="2073421" y="1052972"/>
                </a:lnTo>
                <a:close/>
              </a:path>
              <a:path w="2190750" h="2857500">
                <a:moveTo>
                  <a:pt x="2071801" y="1028700"/>
                </a:moveTo>
                <a:lnTo>
                  <a:pt x="2067032" y="1028700"/>
                </a:lnTo>
                <a:lnTo>
                  <a:pt x="2066222" y="1041400"/>
                </a:lnTo>
                <a:lnTo>
                  <a:pt x="2074138" y="1041400"/>
                </a:lnTo>
                <a:lnTo>
                  <a:pt x="2073421" y="1052972"/>
                </a:lnTo>
                <a:lnTo>
                  <a:pt x="2073884" y="1054100"/>
                </a:lnTo>
                <a:lnTo>
                  <a:pt x="2074583" y="1041400"/>
                </a:lnTo>
                <a:lnTo>
                  <a:pt x="2071801" y="1028700"/>
                </a:lnTo>
                <a:close/>
              </a:path>
              <a:path w="2190750" h="2857500">
                <a:moveTo>
                  <a:pt x="2075675" y="1041400"/>
                </a:moveTo>
                <a:lnTo>
                  <a:pt x="2074583" y="1041400"/>
                </a:lnTo>
                <a:lnTo>
                  <a:pt x="2073884" y="1054100"/>
                </a:lnTo>
                <a:lnTo>
                  <a:pt x="2075853" y="1054100"/>
                </a:lnTo>
                <a:lnTo>
                  <a:pt x="2075675" y="1041400"/>
                </a:lnTo>
                <a:close/>
              </a:path>
              <a:path w="2190750" h="2857500">
                <a:moveTo>
                  <a:pt x="2091166" y="1028700"/>
                </a:moveTo>
                <a:lnTo>
                  <a:pt x="2081123" y="1028700"/>
                </a:lnTo>
                <a:lnTo>
                  <a:pt x="2078729" y="1039733"/>
                </a:lnTo>
                <a:lnTo>
                  <a:pt x="2079409" y="1041400"/>
                </a:lnTo>
                <a:lnTo>
                  <a:pt x="2080107" y="1041400"/>
                </a:lnTo>
                <a:lnTo>
                  <a:pt x="2084819" y="1054100"/>
                </a:lnTo>
                <a:lnTo>
                  <a:pt x="2092210" y="1054100"/>
                </a:lnTo>
                <a:lnTo>
                  <a:pt x="2088572" y="1041400"/>
                </a:lnTo>
                <a:lnTo>
                  <a:pt x="2091166" y="1028700"/>
                </a:lnTo>
                <a:close/>
              </a:path>
              <a:path w="2190750" h="2857500">
                <a:moveTo>
                  <a:pt x="2074138" y="1041400"/>
                </a:moveTo>
                <a:lnTo>
                  <a:pt x="2068664" y="1041400"/>
                </a:lnTo>
                <a:lnTo>
                  <a:pt x="2073421" y="1052972"/>
                </a:lnTo>
                <a:lnTo>
                  <a:pt x="2074138" y="1041400"/>
                </a:lnTo>
                <a:close/>
              </a:path>
              <a:path w="2190750" h="2857500">
                <a:moveTo>
                  <a:pt x="59880" y="1003300"/>
                </a:moveTo>
                <a:lnTo>
                  <a:pt x="54635" y="1003300"/>
                </a:lnTo>
                <a:lnTo>
                  <a:pt x="51358" y="1016000"/>
                </a:lnTo>
                <a:lnTo>
                  <a:pt x="50215" y="1028700"/>
                </a:lnTo>
                <a:lnTo>
                  <a:pt x="47599" y="1041400"/>
                </a:lnTo>
                <a:lnTo>
                  <a:pt x="109753" y="1041400"/>
                </a:lnTo>
                <a:lnTo>
                  <a:pt x="107988" y="1028700"/>
                </a:lnTo>
                <a:lnTo>
                  <a:pt x="113728" y="1028700"/>
                </a:lnTo>
                <a:lnTo>
                  <a:pt x="108252" y="1016000"/>
                </a:lnTo>
                <a:lnTo>
                  <a:pt x="59499" y="1016000"/>
                </a:lnTo>
                <a:lnTo>
                  <a:pt x="59880" y="1003300"/>
                </a:lnTo>
                <a:close/>
              </a:path>
              <a:path w="2190750" h="2857500">
                <a:moveTo>
                  <a:pt x="114155" y="1036617"/>
                </a:moveTo>
                <a:lnTo>
                  <a:pt x="112649" y="1041400"/>
                </a:lnTo>
                <a:lnTo>
                  <a:pt x="117881" y="1041400"/>
                </a:lnTo>
                <a:lnTo>
                  <a:pt x="114155" y="1036617"/>
                </a:lnTo>
                <a:close/>
              </a:path>
              <a:path w="2190750" h="2857500">
                <a:moveTo>
                  <a:pt x="118887" y="1038965"/>
                </a:moveTo>
                <a:lnTo>
                  <a:pt x="117881" y="1041400"/>
                </a:lnTo>
                <a:lnTo>
                  <a:pt x="119418" y="1041400"/>
                </a:lnTo>
                <a:lnTo>
                  <a:pt x="118887" y="1038965"/>
                </a:lnTo>
                <a:close/>
              </a:path>
              <a:path w="2190750" h="2857500">
                <a:moveTo>
                  <a:pt x="2059101" y="1028700"/>
                </a:moveTo>
                <a:lnTo>
                  <a:pt x="2051481" y="1028700"/>
                </a:lnTo>
                <a:lnTo>
                  <a:pt x="2051927" y="1041400"/>
                </a:lnTo>
                <a:lnTo>
                  <a:pt x="2056391" y="1041400"/>
                </a:lnTo>
                <a:lnTo>
                  <a:pt x="2059101" y="1028700"/>
                </a:lnTo>
                <a:close/>
              </a:path>
              <a:path w="2190750" h="2857500">
                <a:moveTo>
                  <a:pt x="2074227" y="1028700"/>
                </a:moveTo>
                <a:lnTo>
                  <a:pt x="2078367" y="1041400"/>
                </a:lnTo>
                <a:lnTo>
                  <a:pt x="2078729" y="1039733"/>
                </a:lnTo>
                <a:lnTo>
                  <a:pt x="2074227" y="1028700"/>
                </a:lnTo>
                <a:close/>
              </a:path>
              <a:path w="2190750" h="2857500">
                <a:moveTo>
                  <a:pt x="2122131" y="1028700"/>
                </a:moveTo>
                <a:lnTo>
                  <a:pt x="2096421" y="1028700"/>
                </a:lnTo>
                <a:lnTo>
                  <a:pt x="2100770" y="1041400"/>
                </a:lnTo>
                <a:lnTo>
                  <a:pt x="2126259" y="1041400"/>
                </a:lnTo>
                <a:lnTo>
                  <a:pt x="2122131" y="1028700"/>
                </a:lnTo>
                <a:close/>
              </a:path>
              <a:path w="2190750" h="2857500">
                <a:moveTo>
                  <a:pt x="2131898" y="1028700"/>
                </a:moveTo>
                <a:lnTo>
                  <a:pt x="2125433" y="1028700"/>
                </a:lnTo>
                <a:lnTo>
                  <a:pt x="2131567" y="1041400"/>
                </a:lnTo>
                <a:lnTo>
                  <a:pt x="2131898" y="1028700"/>
                </a:lnTo>
                <a:close/>
              </a:path>
              <a:path w="2190750" h="2857500">
                <a:moveTo>
                  <a:pt x="123127" y="1028700"/>
                </a:moveTo>
                <a:lnTo>
                  <a:pt x="116649" y="1028700"/>
                </a:lnTo>
                <a:lnTo>
                  <a:pt x="118887" y="1038965"/>
                </a:lnTo>
                <a:lnTo>
                  <a:pt x="123127" y="1028700"/>
                </a:lnTo>
                <a:close/>
              </a:path>
              <a:path w="2190750" h="2857500">
                <a:moveTo>
                  <a:pt x="116649" y="1028700"/>
                </a:moveTo>
                <a:lnTo>
                  <a:pt x="107988" y="1028700"/>
                </a:lnTo>
                <a:lnTo>
                  <a:pt x="114155" y="1036617"/>
                </a:lnTo>
                <a:lnTo>
                  <a:pt x="116649" y="1028700"/>
                </a:lnTo>
                <a:close/>
              </a:path>
              <a:path w="2190750" h="2857500">
                <a:moveTo>
                  <a:pt x="2079764" y="1016000"/>
                </a:moveTo>
                <a:lnTo>
                  <a:pt x="2075700" y="1016000"/>
                </a:lnTo>
                <a:lnTo>
                  <a:pt x="2080094" y="1028700"/>
                </a:lnTo>
                <a:lnTo>
                  <a:pt x="2079764" y="1016000"/>
                </a:lnTo>
                <a:close/>
              </a:path>
              <a:path w="2190750" h="2857500">
                <a:moveTo>
                  <a:pt x="2134438" y="1003300"/>
                </a:moveTo>
                <a:lnTo>
                  <a:pt x="2060576" y="1003300"/>
                </a:lnTo>
                <a:lnTo>
                  <a:pt x="2061294" y="1016000"/>
                </a:lnTo>
                <a:lnTo>
                  <a:pt x="2082284" y="1016000"/>
                </a:lnTo>
                <a:lnTo>
                  <a:pt x="2082550" y="1028700"/>
                </a:lnTo>
                <a:lnTo>
                  <a:pt x="2125891" y="1028700"/>
                </a:lnTo>
                <a:lnTo>
                  <a:pt x="2123135" y="1016000"/>
                </a:lnTo>
                <a:lnTo>
                  <a:pt x="2134438" y="1003300"/>
                </a:lnTo>
                <a:close/>
              </a:path>
              <a:path w="2190750" h="2857500">
                <a:moveTo>
                  <a:pt x="2133155" y="1016000"/>
                </a:moveTo>
                <a:lnTo>
                  <a:pt x="2131682" y="1028700"/>
                </a:lnTo>
                <a:lnTo>
                  <a:pt x="2132863" y="1028700"/>
                </a:lnTo>
                <a:lnTo>
                  <a:pt x="2133155" y="1016000"/>
                </a:lnTo>
                <a:close/>
              </a:path>
              <a:path w="2190750" h="2857500">
                <a:moveTo>
                  <a:pt x="114300" y="1003300"/>
                </a:moveTo>
                <a:lnTo>
                  <a:pt x="59880" y="1003300"/>
                </a:lnTo>
                <a:lnTo>
                  <a:pt x="64287" y="1016000"/>
                </a:lnTo>
                <a:lnTo>
                  <a:pt x="110331" y="1016000"/>
                </a:lnTo>
                <a:lnTo>
                  <a:pt x="114300" y="1003300"/>
                </a:lnTo>
                <a:close/>
              </a:path>
              <a:path w="2190750" h="2857500">
                <a:moveTo>
                  <a:pt x="128771" y="1003300"/>
                </a:moveTo>
                <a:lnTo>
                  <a:pt x="124904" y="1003300"/>
                </a:lnTo>
                <a:lnTo>
                  <a:pt x="125753" y="1016000"/>
                </a:lnTo>
                <a:lnTo>
                  <a:pt x="128771" y="1003300"/>
                </a:lnTo>
                <a:close/>
              </a:path>
              <a:path w="2190750" h="2857500">
                <a:moveTo>
                  <a:pt x="143735" y="1003300"/>
                </a:moveTo>
                <a:lnTo>
                  <a:pt x="141039" y="1003300"/>
                </a:lnTo>
                <a:lnTo>
                  <a:pt x="135470" y="1016000"/>
                </a:lnTo>
                <a:lnTo>
                  <a:pt x="143636" y="1016000"/>
                </a:lnTo>
                <a:lnTo>
                  <a:pt x="143735" y="1003300"/>
                </a:lnTo>
                <a:close/>
              </a:path>
              <a:path w="2190750" h="2857500">
                <a:moveTo>
                  <a:pt x="104495" y="977900"/>
                </a:moveTo>
                <a:lnTo>
                  <a:pt x="80657" y="977900"/>
                </a:lnTo>
                <a:lnTo>
                  <a:pt x="76847" y="990600"/>
                </a:lnTo>
                <a:lnTo>
                  <a:pt x="73253" y="990600"/>
                </a:lnTo>
                <a:lnTo>
                  <a:pt x="69303" y="1003300"/>
                </a:lnTo>
                <a:lnTo>
                  <a:pt x="100379" y="1003300"/>
                </a:lnTo>
                <a:lnTo>
                  <a:pt x="102844" y="990600"/>
                </a:lnTo>
                <a:lnTo>
                  <a:pt x="104495" y="977900"/>
                </a:lnTo>
                <a:close/>
              </a:path>
              <a:path w="2190750" h="2857500">
                <a:moveTo>
                  <a:pt x="104457" y="990600"/>
                </a:moveTo>
                <a:lnTo>
                  <a:pt x="102933" y="1003300"/>
                </a:lnTo>
                <a:lnTo>
                  <a:pt x="105028" y="1003300"/>
                </a:lnTo>
                <a:lnTo>
                  <a:pt x="105296" y="1002763"/>
                </a:lnTo>
                <a:lnTo>
                  <a:pt x="104457" y="990600"/>
                </a:lnTo>
                <a:close/>
              </a:path>
              <a:path w="2190750" h="2857500">
                <a:moveTo>
                  <a:pt x="124752" y="977900"/>
                </a:moveTo>
                <a:lnTo>
                  <a:pt x="113995" y="977900"/>
                </a:lnTo>
                <a:lnTo>
                  <a:pt x="111374" y="990600"/>
                </a:lnTo>
                <a:lnTo>
                  <a:pt x="105296" y="1002763"/>
                </a:lnTo>
                <a:lnTo>
                  <a:pt x="105333" y="1003300"/>
                </a:lnTo>
                <a:lnTo>
                  <a:pt x="122148" y="1003300"/>
                </a:lnTo>
                <a:lnTo>
                  <a:pt x="122123" y="990600"/>
                </a:lnTo>
                <a:lnTo>
                  <a:pt x="124752" y="977900"/>
                </a:lnTo>
                <a:close/>
              </a:path>
              <a:path w="2190750" h="2857500">
                <a:moveTo>
                  <a:pt x="130149" y="990600"/>
                </a:moveTo>
                <a:lnTo>
                  <a:pt x="126568" y="1003300"/>
                </a:lnTo>
                <a:lnTo>
                  <a:pt x="132029" y="1003300"/>
                </a:lnTo>
                <a:lnTo>
                  <a:pt x="130149" y="990600"/>
                </a:lnTo>
                <a:close/>
              </a:path>
              <a:path w="2190750" h="2857500">
                <a:moveTo>
                  <a:pt x="2041245" y="990600"/>
                </a:moveTo>
                <a:lnTo>
                  <a:pt x="2038984" y="990600"/>
                </a:lnTo>
                <a:lnTo>
                  <a:pt x="2037829" y="1003300"/>
                </a:lnTo>
                <a:lnTo>
                  <a:pt x="2040902" y="1003300"/>
                </a:lnTo>
                <a:lnTo>
                  <a:pt x="2041245" y="990600"/>
                </a:lnTo>
                <a:close/>
              </a:path>
              <a:path w="2190750" h="2857500">
                <a:moveTo>
                  <a:pt x="2066480" y="990600"/>
                </a:moveTo>
                <a:lnTo>
                  <a:pt x="2066150" y="990600"/>
                </a:lnTo>
                <a:lnTo>
                  <a:pt x="2063521" y="1003300"/>
                </a:lnTo>
                <a:lnTo>
                  <a:pt x="2066340" y="1003300"/>
                </a:lnTo>
                <a:lnTo>
                  <a:pt x="2066480" y="990600"/>
                </a:lnTo>
                <a:close/>
              </a:path>
              <a:path w="2190750" h="2857500">
                <a:moveTo>
                  <a:pt x="2096681" y="990600"/>
                </a:moveTo>
                <a:lnTo>
                  <a:pt x="2067344" y="990600"/>
                </a:lnTo>
                <a:lnTo>
                  <a:pt x="2072055" y="1003300"/>
                </a:lnTo>
                <a:lnTo>
                  <a:pt x="2095525" y="1003300"/>
                </a:lnTo>
                <a:lnTo>
                  <a:pt x="2096681" y="990600"/>
                </a:lnTo>
                <a:close/>
              </a:path>
              <a:path w="2190750" h="2857500">
                <a:moveTo>
                  <a:pt x="2123541" y="990600"/>
                </a:moveTo>
                <a:lnTo>
                  <a:pt x="2098941" y="990600"/>
                </a:lnTo>
                <a:lnTo>
                  <a:pt x="2098598" y="1003300"/>
                </a:lnTo>
                <a:lnTo>
                  <a:pt x="2120163" y="1003300"/>
                </a:lnTo>
                <a:lnTo>
                  <a:pt x="2123541" y="990600"/>
                </a:lnTo>
                <a:close/>
              </a:path>
              <a:path w="2190750" h="2857500">
                <a:moveTo>
                  <a:pt x="2132685" y="990600"/>
                </a:moveTo>
                <a:lnTo>
                  <a:pt x="2123541" y="990600"/>
                </a:lnTo>
                <a:lnTo>
                  <a:pt x="2129434" y="1003300"/>
                </a:lnTo>
                <a:lnTo>
                  <a:pt x="2133409" y="1003300"/>
                </a:lnTo>
                <a:lnTo>
                  <a:pt x="2132685" y="990600"/>
                </a:lnTo>
                <a:close/>
              </a:path>
              <a:path w="2190750" h="2857500">
                <a:moveTo>
                  <a:pt x="132083" y="989535"/>
                </a:moveTo>
                <a:lnTo>
                  <a:pt x="131063" y="990600"/>
                </a:lnTo>
                <a:lnTo>
                  <a:pt x="132486" y="990600"/>
                </a:lnTo>
                <a:lnTo>
                  <a:pt x="132083" y="989535"/>
                </a:lnTo>
                <a:close/>
              </a:path>
              <a:path w="2190750" h="2857500">
                <a:moveTo>
                  <a:pt x="145567" y="977900"/>
                </a:moveTo>
                <a:lnTo>
                  <a:pt x="143230" y="977900"/>
                </a:lnTo>
                <a:lnTo>
                  <a:pt x="142731" y="978421"/>
                </a:lnTo>
                <a:lnTo>
                  <a:pt x="142938" y="990600"/>
                </a:lnTo>
                <a:lnTo>
                  <a:pt x="145072" y="990600"/>
                </a:lnTo>
                <a:lnTo>
                  <a:pt x="145567" y="977900"/>
                </a:lnTo>
                <a:close/>
              </a:path>
              <a:path w="2190750" h="2857500">
                <a:moveTo>
                  <a:pt x="148907" y="977900"/>
                </a:moveTo>
                <a:lnTo>
                  <a:pt x="145567" y="977900"/>
                </a:lnTo>
                <a:lnTo>
                  <a:pt x="147065" y="990600"/>
                </a:lnTo>
                <a:lnTo>
                  <a:pt x="149237" y="990600"/>
                </a:lnTo>
                <a:lnTo>
                  <a:pt x="148907" y="977900"/>
                </a:lnTo>
                <a:close/>
              </a:path>
              <a:path w="2190750" h="2857500">
                <a:moveTo>
                  <a:pt x="2045373" y="977900"/>
                </a:moveTo>
                <a:lnTo>
                  <a:pt x="2041740" y="977900"/>
                </a:lnTo>
                <a:lnTo>
                  <a:pt x="2035594" y="990600"/>
                </a:lnTo>
                <a:lnTo>
                  <a:pt x="2050859" y="990600"/>
                </a:lnTo>
                <a:lnTo>
                  <a:pt x="2045373" y="977900"/>
                </a:lnTo>
                <a:close/>
              </a:path>
              <a:path w="2190750" h="2857500">
                <a:moveTo>
                  <a:pt x="2056371" y="977900"/>
                </a:moveTo>
                <a:lnTo>
                  <a:pt x="2055279" y="977900"/>
                </a:lnTo>
                <a:lnTo>
                  <a:pt x="2053780" y="990600"/>
                </a:lnTo>
                <a:lnTo>
                  <a:pt x="2056320" y="990600"/>
                </a:lnTo>
                <a:lnTo>
                  <a:pt x="2056371" y="977900"/>
                </a:lnTo>
                <a:close/>
              </a:path>
              <a:path w="2190750" h="2857500">
                <a:moveTo>
                  <a:pt x="2126437" y="965200"/>
                </a:moveTo>
                <a:lnTo>
                  <a:pt x="2114448" y="965200"/>
                </a:lnTo>
                <a:lnTo>
                  <a:pt x="2112962" y="977900"/>
                </a:lnTo>
                <a:lnTo>
                  <a:pt x="2062487" y="977900"/>
                </a:lnTo>
                <a:lnTo>
                  <a:pt x="2064522" y="990600"/>
                </a:lnTo>
                <a:lnTo>
                  <a:pt x="2130640" y="990600"/>
                </a:lnTo>
                <a:lnTo>
                  <a:pt x="2128367" y="977900"/>
                </a:lnTo>
                <a:lnTo>
                  <a:pt x="2126437" y="965200"/>
                </a:lnTo>
                <a:close/>
              </a:path>
              <a:path w="2190750" h="2857500">
                <a:moveTo>
                  <a:pt x="142722" y="977900"/>
                </a:moveTo>
                <a:lnTo>
                  <a:pt x="127685" y="977900"/>
                </a:lnTo>
                <a:lnTo>
                  <a:pt x="132083" y="989535"/>
                </a:lnTo>
                <a:lnTo>
                  <a:pt x="142731" y="978421"/>
                </a:lnTo>
                <a:lnTo>
                  <a:pt x="142722" y="977900"/>
                </a:lnTo>
                <a:close/>
              </a:path>
              <a:path w="2190750" h="2857500">
                <a:moveTo>
                  <a:pt x="76161" y="965200"/>
                </a:moveTo>
                <a:lnTo>
                  <a:pt x="71031" y="965200"/>
                </a:lnTo>
                <a:lnTo>
                  <a:pt x="73748" y="977900"/>
                </a:lnTo>
                <a:lnTo>
                  <a:pt x="76161" y="965200"/>
                </a:lnTo>
                <a:close/>
              </a:path>
              <a:path w="2190750" h="2857500">
                <a:moveTo>
                  <a:pt x="139115" y="965200"/>
                </a:moveTo>
                <a:lnTo>
                  <a:pt x="76161" y="965200"/>
                </a:lnTo>
                <a:lnTo>
                  <a:pt x="78981" y="977900"/>
                </a:lnTo>
                <a:lnTo>
                  <a:pt x="144043" y="977900"/>
                </a:lnTo>
                <a:lnTo>
                  <a:pt x="144157" y="976606"/>
                </a:lnTo>
                <a:lnTo>
                  <a:pt x="139115" y="965200"/>
                </a:lnTo>
                <a:close/>
              </a:path>
              <a:path w="2190750" h="2857500">
                <a:moveTo>
                  <a:pt x="145160" y="965200"/>
                </a:moveTo>
                <a:lnTo>
                  <a:pt x="144157" y="976606"/>
                </a:lnTo>
                <a:lnTo>
                  <a:pt x="144729" y="977900"/>
                </a:lnTo>
                <a:lnTo>
                  <a:pt x="146354" y="977900"/>
                </a:lnTo>
                <a:lnTo>
                  <a:pt x="145160" y="965200"/>
                </a:lnTo>
                <a:close/>
              </a:path>
              <a:path w="2190750" h="2857500">
                <a:moveTo>
                  <a:pt x="2044466" y="965200"/>
                </a:moveTo>
                <a:lnTo>
                  <a:pt x="2035289" y="965200"/>
                </a:lnTo>
                <a:lnTo>
                  <a:pt x="2040293" y="977900"/>
                </a:lnTo>
                <a:lnTo>
                  <a:pt x="2042659" y="977900"/>
                </a:lnTo>
                <a:lnTo>
                  <a:pt x="2044466" y="965200"/>
                </a:lnTo>
                <a:close/>
              </a:path>
              <a:path w="2190750" h="2857500">
                <a:moveTo>
                  <a:pt x="2110308" y="965200"/>
                </a:moveTo>
                <a:lnTo>
                  <a:pt x="2054326" y="965200"/>
                </a:lnTo>
                <a:lnTo>
                  <a:pt x="2059627" y="977900"/>
                </a:lnTo>
                <a:lnTo>
                  <a:pt x="2112962" y="977900"/>
                </a:lnTo>
                <a:lnTo>
                  <a:pt x="2110308" y="965200"/>
                </a:lnTo>
                <a:close/>
              </a:path>
              <a:path w="2190750" h="2857500">
                <a:moveTo>
                  <a:pt x="140600" y="939800"/>
                </a:moveTo>
                <a:lnTo>
                  <a:pt x="69521" y="939800"/>
                </a:lnTo>
                <a:lnTo>
                  <a:pt x="66902" y="952500"/>
                </a:lnTo>
                <a:lnTo>
                  <a:pt x="66775" y="965200"/>
                </a:lnTo>
                <a:lnTo>
                  <a:pt x="116179" y="965200"/>
                </a:lnTo>
                <a:lnTo>
                  <a:pt x="120535" y="952500"/>
                </a:lnTo>
                <a:lnTo>
                  <a:pt x="142982" y="952500"/>
                </a:lnTo>
                <a:lnTo>
                  <a:pt x="140600" y="939800"/>
                </a:lnTo>
                <a:close/>
              </a:path>
              <a:path w="2190750" h="2857500">
                <a:moveTo>
                  <a:pt x="135623" y="952500"/>
                </a:moveTo>
                <a:lnTo>
                  <a:pt x="120535" y="952500"/>
                </a:lnTo>
                <a:lnTo>
                  <a:pt x="120815" y="965200"/>
                </a:lnTo>
                <a:lnTo>
                  <a:pt x="134327" y="965200"/>
                </a:lnTo>
                <a:lnTo>
                  <a:pt x="135623" y="952500"/>
                </a:lnTo>
                <a:close/>
              </a:path>
              <a:path w="2190750" h="2857500">
                <a:moveTo>
                  <a:pt x="158659" y="952500"/>
                </a:moveTo>
                <a:lnTo>
                  <a:pt x="136296" y="952500"/>
                </a:lnTo>
                <a:lnTo>
                  <a:pt x="142252" y="965200"/>
                </a:lnTo>
                <a:lnTo>
                  <a:pt x="158191" y="965200"/>
                </a:lnTo>
                <a:lnTo>
                  <a:pt x="158659" y="952500"/>
                </a:lnTo>
                <a:close/>
              </a:path>
              <a:path w="2190750" h="2857500">
                <a:moveTo>
                  <a:pt x="2043172" y="939800"/>
                </a:moveTo>
                <a:lnTo>
                  <a:pt x="2029917" y="939800"/>
                </a:lnTo>
                <a:lnTo>
                  <a:pt x="2041258" y="952500"/>
                </a:lnTo>
                <a:lnTo>
                  <a:pt x="2032736" y="952500"/>
                </a:lnTo>
                <a:lnTo>
                  <a:pt x="2033752" y="965200"/>
                </a:lnTo>
                <a:lnTo>
                  <a:pt x="2047925" y="965200"/>
                </a:lnTo>
                <a:lnTo>
                  <a:pt x="2044036" y="952500"/>
                </a:lnTo>
                <a:lnTo>
                  <a:pt x="2043172" y="939800"/>
                </a:lnTo>
                <a:close/>
              </a:path>
              <a:path w="2190750" h="2857500">
                <a:moveTo>
                  <a:pt x="2065961" y="952500"/>
                </a:moveTo>
                <a:lnTo>
                  <a:pt x="2058688" y="952500"/>
                </a:lnTo>
                <a:lnTo>
                  <a:pt x="2054237" y="965200"/>
                </a:lnTo>
                <a:lnTo>
                  <a:pt x="2070088" y="965200"/>
                </a:lnTo>
                <a:lnTo>
                  <a:pt x="2065961" y="952500"/>
                </a:lnTo>
                <a:close/>
              </a:path>
              <a:path w="2190750" h="2857500">
                <a:moveTo>
                  <a:pt x="2120480" y="952500"/>
                </a:moveTo>
                <a:lnTo>
                  <a:pt x="2073554" y="952500"/>
                </a:lnTo>
                <a:lnTo>
                  <a:pt x="2070088" y="965200"/>
                </a:lnTo>
                <a:lnTo>
                  <a:pt x="2118677" y="965200"/>
                </a:lnTo>
                <a:lnTo>
                  <a:pt x="2120480" y="952500"/>
                </a:lnTo>
                <a:close/>
              </a:path>
              <a:path w="2190750" h="2857500">
                <a:moveTo>
                  <a:pt x="2129815" y="952500"/>
                </a:moveTo>
                <a:lnTo>
                  <a:pt x="2124621" y="952500"/>
                </a:lnTo>
                <a:lnTo>
                  <a:pt x="2130666" y="965200"/>
                </a:lnTo>
                <a:lnTo>
                  <a:pt x="2129815" y="952500"/>
                </a:lnTo>
                <a:close/>
              </a:path>
              <a:path w="2190750" h="2857500">
                <a:moveTo>
                  <a:pt x="157543" y="939800"/>
                </a:moveTo>
                <a:lnTo>
                  <a:pt x="155511" y="939800"/>
                </a:lnTo>
                <a:lnTo>
                  <a:pt x="150558" y="952500"/>
                </a:lnTo>
                <a:lnTo>
                  <a:pt x="157372" y="952500"/>
                </a:lnTo>
                <a:lnTo>
                  <a:pt x="157543" y="939800"/>
                </a:lnTo>
                <a:close/>
              </a:path>
              <a:path w="2190750" h="2857500">
                <a:moveTo>
                  <a:pt x="2068334" y="939800"/>
                </a:moveTo>
                <a:lnTo>
                  <a:pt x="2050217" y="939800"/>
                </a:lnTo>
                <a:lnTo>
                  <a:pt x="2055909" y="952500"/>
                </a:lnTo>
                <a:lnTo>
                  <a:pt x="2063978" y="952500"/>
                </a:lnTo>
                <a:lnTo>
                  <a:pt x="2068334" y="939800"/>
                </a:lnTo>
                <a:close/>
              </a:path>
              <a:path w="2190750" h="2857500">
                <a:moveTo>
                  <a:pt x="2120582" y="939800"/>
                </a:moveTo>
                <a:lnTo>
                  <a:pt x="2068334" y="939800"/>
                </a:lnTo>
                <a:lnTo>
                  <a:pt x="2076500" y="952500"/>
                </a:lnTo>
                <a:lnTo>
                  <a:pt x="2123236" y="952500"/>
                </a:lnTo>
                <a:lnTo>
                  <a:pt x="2120582" y="939800"/>
                </a:lnTo>
                <a:close/>
              </a:path>
              <a:path w="2190750" h="2857500">
                <a:moveTo>
                  <a:pt x="69037" y="927100"/>
                </a:moveTo>
                <a:lnTo>
                  <a:pt x="66522" y="939800"/>
                </a:lnTo>
                <a:lnTo>
                  <a:pt x="69659" y="939800"/>
                </a:lnTo>
                <a:lnTo>
                  <a:pt x="69037" y="927100"/>
                </a:lnTo>
                <a:close/>
              </a:path>
              <a:path w="2190750" h="2857500">
                <a:moveTo>
                  <a:pt x="77139" y="927100"/>
                </a:moveTo>
                <a:lnTo>
                  <a:pt x="72745" y="939800"/>
                </a:lnTo>
                <a:lnTo>
                  <a:pt x="78308" y="939800"/>
                </a:lnTo>
                <a:lnTo>
                  <a:pt x="77139" y="927100"/>
                </a:lnTo>
                <a:close/>
              </a:path>
              <a:path w="2190750" h="2857500">
                <a:moveTo>
                  <a:pt x="141135" y="914400"/>
                </a:moveTo>
                <a:lnTo>
                  <a:pt x="85382" y="914400"/>
                </a:lnTo>
                <a:lnTo>
                  <a:pt x="82245" y="927100"/>
                </a:lnTo>
                <a:lnTo>
                  <a:pt x="83477" y="939800"/>
                </a:lnTo>
                <a:lnTo>
                  <a:pt x="140044" y="939800"/>
                </a:lnTo>
                <a:lnTo>
                  <a:pt x="140601" y="927100"/>
                </a:lnTo>
                <a:lnTo>
                  <a:pt x="141312" y="927100"/>
                </a:lnTo>
                <a:lnTo>
                  <a:pt x="141135" y="914400"/>
                </a:lnTo>
                <a:close/>
              </a:path>
              <a:path w="2190750" h="2857500">
                <a:moveTo>
                  <a:pt x="149720" y="927100"/>
                </a:moveTo>
                <a:lnTo>
                  <a:pt x="146265" y="927100"/>
                </a:lnTo>
                <a:lnTo>
                  <a:pt x="145262" y="939800"/>
                </a:lnTo>
                <a:lnTo>
                  <a:pt x="151295" y="939800"/>
                </a:lnTo>
                <a:lnTo>
                  <a:pt x="149720" y="927100"/>
                </a:lnTo>
                <a:close/>
              </a:path>
              <a:path w="2190750" h="2857500">
                <a:moveTo>
                  <a:pt x="2105152" y="927100"/>
                </a:moveTo>
                <a:lnTo>
                  <a:pt x="2033422" y="927100"/>
                </a:lnTo>
                <a:lnTo>
                  <a:pt x="2029955" y="939800"/>
                </a:lnTo>
                <a:lnTo>
                  <a:pt x="2110993" y="939800"/>
                </a:lnTo>
                <a:lnTo>
                  <a:pt x="2105152" y="927100"/>
                </a:lnTo>
                <a:close/>
              </a:path>
              <a:path w="2190750" h="2857500">
                <a:moveTo>
                  <a:pt x="2113267" y="914400"/>
                </a:moveTo>
                <a:lnTo>
                  <a:pt x="2113165" y="927100"/>
                </a:lnTo>
                <a:lnTo>
                  <a:pt x="2112899" y="927100"/>
                </a:lnTo>
                <a:lnTo>
                  <a:pt x="2112479" y="939800"/>
                </a:lnTo>
                <a:lnTo>
                  <a:pt x="2119807" y="939800"/>
                </a:lnTo>
                <a:lnTo>
                  <a:pt x="2113267" y="914400"/>
                </a:lnTo>
                <a:close/>
              </a:path>
              <a:path w="2190750" h="2857500">
                <a:moveTo>
                  <a:pt x="85382" y="914400"/>
                </a:moveTo>
                <a:lnTo>
                  <a:pt x="78491" y="914400"/>
                </a:lnTo>
                <a:lnTo>
                  <a:pt x="78689" y="927100"/>
                </a:lnTo>
                <a:lnTo>
                  <a:pt x="79819" y="927100"/>
                </a:lnTo>
                <a:lnTo>
                  <a:pt x="85382" y="914400"/>
                </a:lnTo>
                <a:close/>
              </a:path>
              <a:path w="2190750" h="2857500">
                <a:moveTo>
                  <a:pt x="171683" y="901700"/>
                </a:moveTo>
                <a:lnTo>
                  <a:pt x="163998" y="901700"/>
                </a:lnTo>
                <a:lnTo>
                  <a:pt x="156509" y="914400"/>
                </a:lnTo>
                <a:lnTo>
                  <a:pt x="150507" y="914400"/>
                </a:lnTo>
                <a:lnTo>
                  <a:pt x="157822" y="927100"/>
                </a:lnTo>
                <a:lnTo>
                  <a:pt x="161851" y="927100"/>
                </a:lnTo>
                <a:lnTo>
                  <a:pt x="166931" y="914400"/>
                </a:lnTo>
                <a:lnTo>
                  <a:pt x="171683" y="901700"/>
                </a:lnTo>
                <a:close/>
              </a:path>
              <a:path w="2190750" h="2857500">
                <a:moveTo>
                  <a:pt x="2034343" y="914400"/>
                </a:moveTo>
                <a:lnTo>
                  <a:pt x="2031515" y="914400"/>
                </a:lnTo>
                <a:lnTo>
                  <a:pt x="2034057" y="927100"/>
                </a:lnTo>
                <a:lnTo>
                  <a:pt x="2040447" y="927100"/>
                </a:lnTo>
                <a:lnTo>
                  <a:pt x="2034343" y="914400"/>
                </a:lnTo>
                <a:close/>
              </a:path>
              <a:path w="2190750" h="2857500">
                <a:moveTo>
                  <a:pt x="2043810" y="914400"/>
                </a:moveTo>
                <a:lnTo>
                  <a:pt x="2040572" y="914400"/>
                </a:lnTo>
                <a:lnTo>
                  <a:pt x="2043176" y="927100"/>
                </a:lnTo>
                <a:lnTo>
                  <a:pt x="2043810" y="914400"/>
                </a:lnTo>
                <a:close/>
              </a:path>
              <a:path w="2190750" h="2857500">
                <a:moveTo>
                  <a:pt x="2101168" y="914400"/>
                </a:moveTo>
                <a:lnTo>
                  <a:pt x="2047519" y="914400"/>
                </a:lnTo>
                <a:lnTo>
                  <a:pt x="2047139" y="927100"/>
                </a:lnTo>
                <a:lnTo>
                  <a:pt x="2103310" y="927100"/>
                </a:lnTo>
                <a:lnTo>
                  <a:pt x="2101168" y="914400"/>
                </a:lnTo>
                <a:close/>
              </a:path>
              <a:path w="2190750" h="2857500">
                <a:moveTo>
                  <a:pt x="142814" y="901700"/>
                </a:moveTo>
                <a:lnTo>
                  <a:pt x="90331" y="901700"/>
                </a:lnTo>
                <a:lnTo>
                  <a:pt x="83796" y="914400"/>
                </a:lnTo>
                <a:lnTo>
                  <a:pt x="146481" y="914400"/>
                </a:lnTo>
                <a:lnTo>
                  <a:pt x="142814" y="901700"/>
                </a:lnTo>
                <a:close/>
              </a:path>
              <a:path w="2190750" h="2857500">
                <a:moveTo>
                  <a:pt x="2030276" y="901700"/>
                </a:moveTo>
                <a:lnTo>
                  <a:pt x="2025789" y="901700"/>
                </a:lnTo>
                <a:lnTo>
                  <a:pt x="2021903" y="914400"/>
                </a:lnTo>
                <a:lnTo>
                  <a:pt x="2026246" y="914400"/>
                </a:lnTo>
                <a:lnTo>
                  <a:pt x="2030276" y="901700"/>
                </a:lnTo>
                <a:close/>
              </a:path>
              <a:path w="2190750" h="2857500">
                <a:moveTo>
                  <a:pt x="2048344" y="901700"/>
                </a:moveTo>
                <a:lnTo>
                  <a:pt x="2047519" y="914400"/>
                </a:lnTo>
                <a:lnTo>
                  <a:pt x="2053513" y="914400"/>
                </a:lnTo>
                <a:lnTo>
                  <a:pt x="2048344" y="901700"/>
                </a:lnTo>
                <a:close/>
              </a:path>
              <a:path w="2190750" h="2857500">
                <a:moveTo>
                  <a:pt x="2090483" y="901700"/>
                </a:moveTo>
                <a:lnTo>
                  <a:pt x="2059408" y="901700"/>
                </a:lnTo>
                <a:lnTo>
                  <a:pt x="2058680" y="914400"/>
                </a:lnTo>
                <a:lnTo>
                  <a:pt x="2090610" y="914400"/>
                </a:lnTo>
                <a:lnTo>
                  <a:pt x="2090483" y="901700"/>
                </a:lnTo>
                <a:close/>
              </a:path>
              <a:path w="2190750" h="2857500">
                <a:moveTo>
                  <a:pt x="2098223" y="863600"/>
                </a:moveTo>
                <a:lnTo>
                  <a:pt x="2093721" y="863600"/>
                </a:lnTo>
                <a:lnTo>
                  <a:pt x="2092020" y="876300"/>
                </a:lnTo>
                <a:lnTo>
                  <a:pt x="2099017" y="876300"/>
                </a:lnTo>
                <a:lnTo>
                  <a:pt x="2102243" y="889000"/>
                </a:lnTo>
                <a:lnTo>
                  <a:pt x="2042110" y="889000"/>
                </a:lnTo>
                <a:lnTo>
                  <a:pt x="2046191" y="901700"/>
                </a:lnTo>
                <a:lnTo>
                  <a:pt x="2091397" y="901700"/>
                </a:lnTo>
                <a:lnTo>
                  <a:pt x="2098192" y="914400"/>
                </a:lnTo>
                <a:lnTo>
                  <a:pt x="2109647" y="914400"/>
                </a:lnTo>
                <a:lnTo>
                  <a:pt x="2109551" y="901700"/>
                </a:lnTo>
                <a:lnTo>
                  <a:pt x="2104445" y="889000"/>
                </a:lnTo>
                <a:lnTo>
                  <a:pt x="2098223" y="863600"/>
                </a:lnTo>
                <a:close/>
              </a:path>
              <a:path w="2190750" h="2857500">
                <a:moveTo>
                  <a:pt x="155125" y="889000"/>
                </a:moveTo>
                <a:lnTo>
                  <a:pt x="92703" y="889000"/>
                </a:lnTo>
                <a:lnTo>
                  <a:pt x="93827" y="901700"/>
                </a:lnTo>
                <a:lnTo>
                  <a:pt x="147100" y="901700"/>
                </a:lnTo>
                <a:lnTo>
                  <a:pt x="155125" y="889000"/>
                </a:lnTo>
                <a:close/>
              </a:path>
              <a:path w="2190750" h="2857500">
                <a:moveTo>
                  <a:pt x="160540" y="889000"/>
                </a:moveTo>
                <a:lnTo>
                  <a:pt x="157048" y="901700"/>
                </a:lnTo>
                <a:lnTo>
                  <a:pt x="164147" y="901700"/>
                </a:lnTo>
                <a:lnTo>
                  <a:pt x="160540" y="889000"/>
                </a:lnTo>
                <a:close/>
              </a:path>
              <a:path w="2190750" h="2857500">
                <a:moveTo>
                  <a:pt x="174040" y="889000"/>
                </a:moveTo>
                <a:lnTo>
                  <a:pt x="166840" y="901266"/>
                </a:lnTo>
                <a:lnTo>
                  <a:pt x="166777" y="901700"/>
                </a:lnTo>
                <a:lnTo>
                  <a:pt x="173824" y="901700"/>
                </a:lnTo>
                <a:lnTo>
                  <a:pt x="174040" y="889000"/>
                </a:lnTo>
                <a:close/>
              </a:path>
              <a:path w="2190750" h="2857500">
                <a:moveTo>
                  <a:pt x="2022424" y="876300"/>
                </a:moveTo>
                <a:lnTo>
                  <a:pt x="2018017" y="889000"/>
                </a:lnTo>
                <a:lnTo>
                  <a:pt x="2021370" y="901700"/>
                </a:lnTo>
                <a:lnTo>
                  <a:pt x="2032234" y="901700"/>
                </a:lnTo>
                <a:lnTo>
                  <a:pt x="2033269" y="889000"/>
                </a:lnTo>
                <a:lnTo>
                  <a:pt x="2028723" y="889000"/>
                </a:lnTo>
                <a:lnTo>
                  <a:pt x="2022424" y="876300"/>
                </a:lnTo>
                <a:close/>
              </a:path>
              <a:path w="2190750" h="2857500">
                <a:moveTo>
                  <a:pt x="168084" y="889000"/>
                </a:moveTo>
                <a:lnTo>
                  <a:pt x="162674" y="889000"/>
                </a:lnTo>
                <a:lnTo>
                  <a:pt x="166637" y="901266"/>
                </a:lnTo>
                <a:lnTo>
                  <a:pt x="168084" y="889000"/>
                </a:lnTo>
                <a:close/>
              </a:path>
              <a:path w="2190750" h="2857500">
                <a:moveTo>
                  <a:pt x="92405" y="876300"/>
                </a:moveTo>
                <a:lnTo>
                  <a:pt x="88946" y="876300"/>
                </a:lnTo>
                <a:lnTo>
                  <a:pt x="89962" y="889000"/>
                </a:lnTo>
                <a:lnTo>
                  <a:pt x="93141" y="889000"/>
                </a:lnTo>
                <a:lnTo>
                  <a:pt x="92405" y="876300"/>
                </a:lnTo>
                <a:close/>
              </a:path>
              <a:path w="2190750" h="2857500">
                <a:moveTo>
                  <a:pt x="138087" y="876300"/>
                </a:moveTo>
                <a:lnTo>
                  <a:pt x="96138" y="876300"/>
                </a:lnTo>
                <a:lnTo>
                  <a:pt x="93141" y="889000"/>
                </a:lnTo>
                <a:lnTo>
                  <a:pt x="132130" y="889000"/>
                </a:lnTo>
                <a:lnTo>
                  <a:pt x="138087" y="876300"/>
                </a:lnTo>
                <a:close/>
              </a:path>
              <a:path w="2190750" h="2857500">
                <a:moveTo>
                  <a:pt x="175361" y="876300"/>
                </a:moveTo>
                <a:lnTo>
                  <a:pt x="139953" y="876300"/>
                </a:lnTo>
                <a:lnTo>
                  <a:pt x="136105" y="889000"/>
                </a:lnTo>
                <a:lnTo>
                  <a:pt x="177152" y="889000"/>
                </a:lnTo>
                <a:lnTo>
                  <a:pt x="175361" y="876300"/>
                </a:lnTo>
                <a:close/>
              </a:path>
              <a:path w="2190750" h="2857500">
                <a:moveTo>
                  <a:pt x="2015693" y="876300"/>
                </a:moveTo>
                <a:lnTo>
                  <a:pt x="2012238" y="876300"/>
                </a:lnTo>
                <a:lnTo>
                  <a:pt x="2010663" y="889000"/>
                </a:lnTo>
                <a:lnTo>
                  <a:pt x="2015959" y="889000"/>
                </a:lnTo>
                <a:lnTo>
                  <a:pt x="2015693" y="876300"/>
                </a:lnTo>
                <a:close/>
              </a:path>
              <a:path w="2190750" h="2857500">
                <a:moveTo>
                  <a:pt x="2064524" y="876300"/>
                </a:moveTo>
                <a:lnTo>
                  <a:pt x="2027944" y="876300"/>
                </a:lnTo>
                <a:lnTo>
                  <a:pt x="2028850" y="889000"/>
                </a:lnTo>
                <a:lnTo>
                  <a:pt x="2062530" y="889000"/>
                </a:lnTo>
                <a:lnTo>
                  <a:pt x="2064524" y="876300"/>
                </a:lnTo>
                <a:close/>
              </a:path>
              <a:path w="2190750" h="2857500">
                <a:moveTo>
                  <a:pt x="2095334" y="876300"/>
                </a:moveTo>
                <a:lnTo>
                  <a:pt x="2070303" y="876300"/>
                </a:lnTo>
                <a:lnTo>
                  <a:pt x="2069871" y="889000"/>
                </a:lnTo>
                <a:lnTo>
                  <a:pt x="2098116" y="889000"/>
                </a:lnTo>
                <a:lnTo>
                  <a:pt x="2095334" y="876300"/>
                </a:lnTo>
                <a:close/>
              </a:path>
              <a:path w="2190750" h="2857500">
                <a:moveTo>
                  <a:pt x="168212" y="850900"/>
                </a:moveTo>
                <a:lnTo>
                  <a:pt x="98964" y="850900"/>
                </a:lnTo>
                <a:lnTo>
                  <a:pt x="97900" y="863600"/>
                </a:lnTo>
                <a:lnTo>
                  <a:pt x="93002" y="876300"/>
                </a:lnTo>
                <a:lnTo>
                  <a:pt x="102273" y="876300"/>
                </a:lnTo>
                <a:lnTo>
                  <a:pt x="102920" y="863600"/>
                </a:lnTo>
                <a:lnTo>
                  <a:pt x="164911" y="863600"/>
                </a:lnTo>
                <a:lnTo>
                  <a:pt x="168212" y="850900"/>
                </a:lnTo>
                <a:close/>
              </a:path>
              <a:path w="2190750" h="2857500">
                <a:moveTo>
                  <a:pt x="105295" y="863600"/>
                </a:moveTo>
                <a:lnTo>
                  <a:pt x="104508" y="876300"/>
                </a:lnTo>
                <a:lnTo>
                  <a:pt x="106464" y="876300"/>
                </a:lnTo>
                <a:lnTo>
                  <a:pt x="105295" y="863600"/>
                </a:lnTo>
                <a:close/>
              </a:path>
              <a:path w="2190750" h="2857500">
                <a:moveTo>
                  <a:pt x="164911" y="863600"/>
                </a:moveTo>
                <a:lnTo>
                  <a:pt x="108699" y="863600"/>
                </a:lnTo>
                <a:lnTo>
                  <a:pt x="108877" y="876300"/>
                </a:lnTo>
                <a:lnTo>
                  <a:pt x="162022" y="876300"/>
                </a:lnTo>
                <a:lnTo>
                  <a:pt x="164911" y="863600"/>
                </a:lnTo>
                <a:close/>
              </a:path>
              <a:path w="2190750" h="2857500">
                <a:moveTo>
                  <a:pt x="180466" y="863600"/>
                </a:moveTo>
                <a:lnTo>
                  <a:pt x="174078" y="863600"/>
                </a:lnTo>
                <a:lnTo>
                  <a:pt x="178904" y="876300"/>
                </a:lnTo>
                <a:lnTo>
                  <a:pt x="180466" y="863600"/>
                </a:lnTo>
                <a:close/>
              </a:path>
              <a:path w="2190750" h="2857500">
                <a:moveTo>
                  <a:pt x="2090721" y="863600"/>
                </a:moveTo>
                <a:lnTo>
                  <a:pt x="2006122" y="863600"/>
                </a:lnTo>
                <a:lnTo>
                  <a:pt x="2011049" y="876300"/>
                </a:lnTo>
                <a:lnTo>
                  <a:pt x="2092020" y="876300"/>
                </a:lnTo>
                <a:lnTo>
                  <a:pt x="2090721" y="863600"/>
                </a:lnTo>
                <a:close/>
              </a:path>
              <a:path w="2190750" h="2857500">
                <a:moveTo>
                  <a:pt x="2021243" y="850900"/>
                </a:moveTo>
                <a:lnTo>
                  <a:pt x="2005520" y="850900"/>
                </a:lnTo>
                <a:lnTo>
                  <a:pt x="2010473" y="863600"/>
                </a:lnTo>
                <a:lnTo>
                  <a:pt x="2017204" y="863600"/>
                </a:lnTo>
                <a:lnTo>
                  <a:pt x="2021243" y="850900"/>
                </a:lnTo>
                <a:close/>
              </a:path>
              <a:path w="2190750" h="2857500">
                <a:moveTo>
                  <a:pt x="2075903" y="850900"/>
                </a:moveTo>
                <a:lnTo>
                  <a:pt x="2023465" y="850900"/>
                </a:lnTo>
                <a:lnTo>
                  <a:pt x="2032038" y="863600"/>
                </a:lnTo>
                <a:lnTo>
                  <a:pt x="2089721" y="863600"/>
                </a:lnTo>
                <a:lnTo>
                  <a:pt x="2075903" y="850900"/>
                </a:lnTo>
                <a:close/>
              </a:path>
              <a:path w="2190750" h="2857500">
                <a:moveTo>
                  <a:pt x="2103259" y="850900"/>
                </a:moveTo>
                <a:lnTo>
                  <a:pt x="2098192" y="850900"/>
                </a:lnTo>
                <a:lnTo>
                  <a:pt x="2099894" y="863600"/>
                </a:lnTo>
                <a:lnTo>
                  <a:pt x="2103640" y="863600"/>
                </a:lnTo>
                <a:lnTo>
                  <a:pt x="2103259" y="850900"/>
                </a:lnTo>
                <a:close/>
              </a:path>
              <a:path w="2190750" h="2857500">
                <a:moveTo>
                  <a:pt x="112775" y="825500"/>
                </a:moveTo>
                <a:lnTo>
                  <a:pt x="107661" y="825500"/>
                </a:lnTo>
                <a:lnTo>
                  <a:pt x="104165" y="838200"/>
                </a:lnTo>
                <a:lnTo>
                  <a:pt x="99838" y="850900"/>
                </a:lnTo>
                <a:lnTo>
                  <a:pt x="175310" y="850900"/>
                </a:lnTo>
                <a:lnTo>
                  <a:pt x="176531" y="839046"/>
                </a:lnTo>
                <a:lnTo>
                  <a:pt x="175856" y="838200"/>
                </a:lnTo>
                <a:lnTo>
                  <a:pt x="109346" y="838200"/>
                </a:lnTo>
                <a:lnTo>
                  <a:pt x="112775" y="825500"/>
                </a:lnTo>
                <a:close/>
              </a:path>
              <a:path w="2190750" h="2857500">
                <a:moveTo>
                  <a:pt x="192862" y="838200"/>
                </a:moveTo>
                <a:lnTo>
                  <a:pt x="176618" y="838200"/>
                </a:lnTo>
                <a:lnTo>
                  <a:pt x="176531" y="839046"/>
                </a:lnTo>
                <a:lnTo>
                  <a:pt x="185978" y="850900"/>
                </a:lnTo>
                <a:lnTo>
                  <a:pt x="192468" y="850900"/>
                </a:lnTo>
                <a:lnTo>
                  <a:pt x="192862" y="838200"/>
                </a:lnTo>
                <a:close/>
              </a:path>
              <a:path w="2190750" h="2857500">
                <a:moveTo>
                  <a:pt x="2008835" y="838200"/>
                </a:moveTo>
                <a:lnTo>
                  <a:pt x="2005050" y="838200"/>
                </a:lnTo>
                <a:lnTo>
                  <a:pt x="2008898" y="850900"/>
                </a:lnTo>
                <a:lnTo>
                  <a:pt x="2008835" y="838200"/>
                </a:lnTo>
                <a:close/>
              </a:path>
              <a:path w="2190750" h="2857500">
                <a:moveTo>
                  <a:pt x="2014893" y="838200"/>
                </a:moveTo>
                <a:lnTo>
                  <a:pt x="2009178" y="838200"/>
                </a:lnTo>
                <a:lnTo>
                  <a:pt x="2015528" y="850900"/>
                </a:lnTo>
                <a:lnTo>
                  <a:pt x="2017953" y="850900"/>
                </a:lnTo>
                <a:lnTo>
                  <a:pt x="2014893" y="838200"/>
                </a:lnTo>
                <a:close/>
              </a:path>
              <a:path w="2190750" h="2857500">
                <a:moveTo>
                  <a:pt x="2082429" y="838200"/>
                </a:moveTo>
                <a:lnTo>
                  <a:pt x="2026856" y="838200"/>
                </a:lnTo>
                <a:lnTo>
                  <a:pt x="2024951" y="850900"/>
                </a:lnTo>
                <a:lnTo>
                  <a:pt x="2078850" y="850900"/>
                </a:lnTo>
                <a:lnTo>
                  <a:pt x="2082429" y="838200"/>
                </a:lnTo>
                <a:close/>
              </a:path>
              <a:path w="2190750" h="2857500">
                <a:moveTo>
                  <a:pt x="176618" y="838200"/>
                </a:moveTo>
                <a:lnTo>
                  <a:pt x="175856" y="838200"/>
                </a:lnTo>
                <a:lnTo>
                  <a:pt x="176531" y="839046"/>
                </a:lnTo>
                <a:lnTo>
                  <a:pt x="176618" y="838200"/>
                </a:lnTo>
                <a:close/>
              </a:path>
              <a:path w="2190750" h="2857500">
                <a:moveTo>
                  <a:pt x="117195" y="825500"/>
                </a:moveTo>
                <a:lnTo>
                  <a:pt x="114388" y="825500"/>
                </a:lnTo>
                <a:lnTo>
                  <a:pt x="109346" y="838200"/>
                </a:lnTo>
                <a:lnTo>
                  <a:pt x="114846" y="838200"/>
                </a:lnTo>
                <a:lnTo>
                  <a:pt x="117195" y="825500"/>
                </a:lnTo>
                <a:close/>
              </a:path>
              <a:path w="2190750" h="2857500">
                <a:moveTo>
                  <a:pt x="182257" y="812800"/>
                </a:moveTo>
                <a:lnTo>
                  <a:pt x="180454" y="812800"/>
                </a:lnTo>
                <a:lnTo>
                  <a:pt x="172669" y="825500"/>
                </a:lnTo>
                <a:lnTo>
                  <a:pt x="118071" y="825500"/>
                </a:lnTo>
                <a:lnTo>
                  <a:pt x="123024" y="838200"/>
                </a:lnTo>
                <a:lnTo>
                  <a:pt x="184576" y="838200"/>
                </a:lnTo>
                <a:lnTo>
                  <a:pt x="182846" y="825500"/>
                </a:lnTo>
                <a:lnTo>
                  <a:pt x="182257" y="812800"/>
                </a:lnTo>
                <a:close/>
              </a:path>
              <a:path w="2190750" h="2857500">
                <a:moveTo>
                  <a:pt x="1995068" y="825500"/>
                </a:moveTo>
                <a:lnTo>
                  <a:pt x="1990940" y="825500"/>
                </a:lnTo>
                <a:lnTo>
                  <a:pt x="1993239" y="838200"/>
                </a:lnTo>
                <a:lnTo>
                  <a:pt x="2004758" y="838200"/>
                </a:lnTo>
                <a:lnTo>
                  <a:pt x="1995068" y="825500"/>
                </a:lnTo>
                <a:close/>
              </a:path>
              <a:path w="2190750" h="2857500">
                <a:moveTo>
                  <a:pt x="2074281" y="825500"/>
                </a:moveTo>
                <a:lnTo>
                  <a:pt x="2017318" y="825500"/>
                </a:lnTo>
                <a:lnTo>
                  <a:pt x="2014727" y="838200"/>
                </a:lnTo>
                <a:lnTo>
                  <a:pt x="2078621" y="838200"/>
                </a:lnTo>
                <a:lnTo>
                  <a:pt x="2074281" y="825500"/>
                </a:lnTo>
                <a:close/>
              </a:path>
              <a:path w="2190750" h="2857500">
                <a:moveTo>
                  <a:pt x="151130" y="812800"/>
                </a:moveTo>
                <a:lnTo>
                  <a:pt x="111030" y="812800"/>
                </a:lnTo>
                <a:lnTo>
                  <a:pt x="108658" y="825500"/>
                </a:lnTo>
                <a:lnTo>
                  <a:pt x="155889" y="825500"/>
                </a:lnTo>
                <a:lnTo>
                  <a:pt x="151130" y="812800"/>
                </a:lnTo>
                <a:close/>
              </a:path>
              <a:path w="2190750" h="2857500">
                <a:moveTo>
                  <a:pt x="165463" y="812800"/>
                </a:moveTo>
                <a:lnTo>
                  <a:pt x="151130" y="812800"/>
                </a:lnTo>
                <a:lnTo>
                  <a:pt x="155889" y="825500"/>
                </a:lnTo>
                <a:lnTo>
                  <a:pt x="162305" y="825500"/>
                </a:lnTo>
                <a:lnTo>
                  <a:pt x="165463" y="812800"/>
                </a:lnTo>
                <a:close/>
              </a:path>
              <a:path w="2190750" h="2857500">
                <a:moveTo>
                  <a:pt x="168186" y="812800"/>
                </a:moveTo>
                <a:lnTo>
                  <a:pt x="165463" y="812800"/>
                </a:lnTo>
                <a:lnTo>
                  <a:pt x="162305" y="825500"/>
                </a:lnTo>
                <a:lnTo>
                  <a:pt x="167347" y="825500"/>
                </a:lnTo>
                <a:lnTo>
                  <a:pt x="168186" y="812800"/>
                </a:lnTo>
                <a:close/>
              </a:path>
              <a:path w="2190750" h="2857500">
                <a:moveTo>
                  <a:pt x="180454" y="812800"/>
                </a:moveTo>
                <a:lnTo>
                  <a:pt x="178777" y="812800"/>
                </a:lnTo>
                <a:lnTo>
                  <a:pt x="169214" y="825500"/>
                </a:lnTo>
                <a:lnTo>
                  <a:pt x="172669" y="825500"/>
                </a:lnTo>
                <a:lnTo>
                  <a:pt x="180454" y="812800"/>
                </a:lnTo>
                <a:close/>
              </a:path>
              <a:path w="2190750" h="2857500">
                <a:moveTo>
                  <a:pt x="198042" y="812800"/>
                </a:moveTo>
                <a:lnTo>
                  <a:pt x="182257" y="812800"/>
                </a:lnTo>
                <a:lnTo>
                  <a:pt x="182846" y="825500"/>
                </a:lnTo>
                <a:lnTo>
                  <a:pt x="191617" y="825500"/>
                </a:lnTo>
                <a:lnTo>
                  <a:pt x="198042" y="812800"/>
                </a:lnTo>
                <a:close/>
              </a:path>
              <a:path w="2190750" h="2857500">
                <a:moveTo>
                  <a:pt x="203820" y="812800"/>
                </a:moveTo>
                <a:lnTo>
                  <a:pt x="198042" y="812800"/>
                </a:lnTo>
                <a:lnTo>
                  <a:pt x="201280" y="825500"/>
                </a:lnTo>
                <a:lnTo>
                  <a:pt x="203820" y="812800"/>
                </a:lnTo>
                <a:close/>
              </a:path>
              <a:path w="2190750" h="2857500">
                <a:moveTo>
                  <a:pt x="2079287" y="812800"/>
                </a:moveTo>
                <a:lnTo>
                  <a:pt x="1999153" y="812800"/>
                </a:lnTo>
                <a:lnTo>
                  <a:pt x="2001481" y="825500"/>
                </a:lnTo>
                <a:lnTo>
                  <a:pt x="2076045" y="825500"/>
                </a:lnTo>
                <a:lnTo>
                  <a:pt x="2079287" y="812800"/>
                </a:lnTo>
                <a:close/>
              </a:path>
              <a:path w="2190750" h="2857500">
                <a:moveTo>
                  <a:pt x="145516" y="800100"/>
                </a:moveTo>
                <a:lnTo>
                  <a:pt x="124544" y="800100"/>
                </a:lnTo>
                <a:lnTo>
                  <a:pt x="118656" y="812800"/>
                </a:lnTo>
                <a:lnTo>
                  <a:pt x="147761" y="812800"/>
                </a:lnTo>
                <a:lnTo>
                  <a:pt x="145516" y="800100"/>
                </a:lnTo>
                <a:close/>
              </a:path>
              <a:path w="2190750" h="2857500">
                <a:moveTo>
                  <a:pt x="146960" y="800100"/>
                </a:moveTo>
                <a:lnTo>
                  <a:pt x="145516" y="800100"/>
                </a:lnTo>
                <a:lnTo>
                  <a:pt x="147761" y="812800"/>
                </a:lnTo>
                <a:lnTo>
                  <a:pt x="152768" y="812800"/>
                </a:lnTo>
                <a:lnTo>
                  <a:pt x="146960" y="800100"/>
                </a:lnTo>
                <a:close/>
              </a:path>
              <a:path w="2190750" h="2857500">
                <a:moveTo>
                  <a:pt x="196860" y="800100"/>
                </a:moveTo>
                <a:lnTo>
                  <a:pt x="146960" y="800100"/>
                </a:lnTo>
                <a:lnTo>
                  <a:pt x="152768" y="812800"/>
                </a:lnTo>
                <a:lnTo>
                  <a:pt x="197548" y="812800"/>
                </a:lnTo>
                <a:lnTo>
                  <a:pt x="196860" y="800100"/>
                </a:lnTo>
                <a:close/>
              </a:path>
              <a:path w="2190750" h="2857500">
                <a:moveTo>
                  <a:pt x="208292" y="800100"/>
                </a:moveTo>
                <a:lnTo>
                  <a:pt x="204063" y="800100"/>
                </a:lnTo>
                <a:lnTo>
                  <a:pt x="198386" y="812800"/>
                </a:lnTo>
                <a:lnTo>
                  <a:pt x="208864" y="812800"/>
                </a:lnTo>
                <a:lnTo>
                  <a:pt x="208292" y="800100"/>
                </a:lnTo>
                <a:close/>
              </a:path>
              <a:path w="2190750" h="2857500">
                <a:moveTo>
                  <a:pt x="1981619" y="800100"/>
                </a:moveTo>
                <a:lnTo>
                  <a:pt x="1979485" y="800100"/>
                </a:lnTo>
                <a:lnTo>
                  <a:pt x="1982076" y="812800"/>
                </a:lnTo>
                <a:lnTo>
                  <a:pt x="1981619" y="800100"/>
                </a:lnTo>
                <a:close/>
              </a:path>
              <a:path w="2190750" h="2857500">
                <a:moveTo>
                  <a:pt x="1994344" y="800100"/>
                </a:moveTo>
                <a:lnTo>
                  <a:pt x="1992845" y="812800"/>
                </a:lnTo>
                <a:lnTo>
                  <a:pt x="1997506" y="812800"/>
                </a:lnTo>
                <a:lnTo>
                  <a:pt x="1994344" y="800100"/>
                </a:lnTo>
                <a:close/>
              </a:path>
              <a:path w="2190750" h="2857500">
                <a:moveTo>
                  <a:pt x="2013029" y="800100"/>
                </a:moveTo>
                <a:lnTo>
                  <a:pt x="1994950" y="800100"/>
                </a:lnTo>
                <a:lnTo>
                  <a:pt x="2004356" y="812800"/>
                </a:lnTo>
                <a:lnTo>
                  <a:pt x="2018664" y="812800"/>
                </a:lnTo>
                <a:lnTo>
                  <a:pt x="2013029" y="800100"/>
                </a:lnTo>
                <a:close/>
              </a:path>
              <a:path w="2190750" h="2857500">
                <a:moveTo>
                  <a:pt x="2064550" y="800100"/>
                </a:moveTo>
                <a:lnTo>
                  <a:pt x="2022395" y="800100"/>
                </a:lnTo>
                <a:lnTo>
                  <a:pt x="2025191" y="812800"/>
                </a:lnTo>
                <a:lnTo>
                  <a:pt x="2077389" y="812800"/>
                </a:lnTo>
                <a:lnTo>
                  <a:pt x="2064550" y="800100"/>
                </a:lnTo>
                <a:close/>
              </a:path>
              <a:path w="2190750" h="2857500">
                <a:moveTo>
                  <a:pt x="137545" y="787400"/>
                </a:moveTo>
                <a:lnTo>
                  <a:pt x="127368" y="787400"/>
                </a:lnTo>
                <a:lnTo>
                  <a:pt x="133839" y="800100"/>
                </a:lnTo>
                <a:lnTo>
                  <a:pt x="137545" y="787400"/>
                </a:lnTo>
                <a:close/>
              </a:path>
              <a:path w="2190750" h="2857500">
                <a:moveTo>
                  <a:pt x="203184" y="787400"/>
                </a:moveTo>
                <a:lnTo>
                  <a:pt x="158724" y="787400"/>
                </a:lnTo>
                <a:lnTo>
                  <a:pt x="155968" y="800100"/>
                </a:lnTo>
                <a:lnTo>
                  <a:pt x="199062" y="800100"/>
                </a:lnTo>
                <a:lnTo>
                  <a:pt x="203184" y="787400"/>
                </a:lnTo>
                <a:close/>
              </a:path>
              <a:path w="2190750" h="2857500">
                <a:moveTo>
                  <a:pt x="208495" y="787400"/>
                </a:moveTo>
                <a:lnTo>
                  <a:pt x="205333" y="800100"/>
                </a:lnTo>
                <a:lnTo>
                  <a:pt x="210972" y="800100"/>
                </a:lnTo>
                <a:lnTo>
                  <a:pt x="208495" y="787400"/>
                </a:lnTo>
                <a:close/>
              </a:path>
              <a:path w="2190750" h="2857500">
                <a:moveTo>
                  <a:pt x="2060536" y="787400"/>
                </a:moveTo>
                <a:lnTo>
                  <a:pt x="1983282" y="787400"/>
                </a:lnTo>
                <a:lnTo>
                  <a:pt x="1985387" y="800100"/>
                </a:lnTo>
                <a:lnTo>
                  <a:pt x="2058987" y="800100"/>
                </a:lnTo>
                <a:lnTo>
                  <a:pt x="2060536" y="787400"/>
                </a:lnTo>
                <a:close/>
              </a:path>
              <a:path w="2190750" h="2857500">
                <a:moveTo>
                  <a:pt x="2071128" y="787400"/>
                </a:moveTo>
                <a:lnTo>
                  <a:pt x="2060536" y="787400"/>
                </a:lnTo>
                <a:lnTo>
                  <a:pt x="2064118" y="800100"/>
                </a:lnTo>
                <a:lnTo>
                  <a:pt x="2072919" y="800100"/>
                </a:lnTo>
                <a:lnTo>
                  <a:pt x="2071128" y="787400"/>
                </a:lnTo>
                <a:close/>
              </a:path>
              <a:path w="2190750" h="2857500">
                <a:moveTo>
                  <a:pt x="175793" y="774700"/>
                </a:moveTo>
                <a:lnTo>
                  <a:pt x="128777" y="774700"/>
                </a:lnTo>
                <a:lnTo>
                  <a:pt x="116890" y="787400"/>
                </a:lnTo>
                <a:lnTo>
                  <a:pt x="173837" y="787400"/>
                </a:lnTo>
                <a:lnTo>
                  <a:pt x="175793" y="774700"/>
                </a:lnTo>
                <a:close/>
              </a:path>
              <a:path w="2190750" h="2857500">
                <a:moveTo>
                  <a:pt x="192109" y="774700"/>
                </a:moveTo>
                <a:lnTo>
                  <a:pt x="175793" y="774700"/>
                </a:lnTo>
                <a:lnTo>
                  <a:pt x="181419" y="787400"/>
                </a:lnTo>
                <a:lnTo>
                  <a:pt x="191568" y="787400"/>
                </a:lnTo>
                <a:lnTo>
                  <a:pt x="192109" y="774700"/>
                </a:lnTo>
                <a:close/>
              </a:path>
              <a:path w="2190750" h="2857500">
                <a:moveTo>
                  <a:pt x="199021" y="774700"/>
                </a:moveTo>
                <a:lnTo>
                  <a:pt x="198069" y="787400"/>
                </a:lnTo>
                <a:lnTo>
                  <a:pt x="205308" y="787400"/>
                </a:lnTo>
                <a:lnTo>
                  <a:pt x="199021" y="774700"/>
                </a:lnTo>
                <a:close/>
              </a:path>
              <a:path w="2190750" h="2857500">
                <a:moveTo>
                  <a:pt x="213182" y="762000"/>
                </a:moveTo>
                <a:lnTo>
                  <a:pt x="203822" y="762000"/>
                </a:lnTo>
                <a:lnTo>
                  <a:pt x="211010" y="774700"/>
                </a:lnTo>
                <a:lnTo>
                  <a:pt x="205308" y="787400"/>
                </a:lnTo>
                <a:lnTo>
                  <a:pt x="213744" y="787400"/>
                </a:lnTo>
                <a:lnTo>
                  <a:pt x="214971" y="774700"/>
                </a:lnTo>
                <a:lnTo>
                  <a:pt x="213182" y="762000"/>
                </a:lnTo>
                <a:close/>
              </a:path>
              <a:path w="2190750" h="2857500">
                <a:moveTo>
                  <a:pt x="225399" y="774700"/>
                </a:moveTo>
                <a:lnTo>
                  <a:pt x="217233" y="774700"/>
                </a:lnTo>
                <a:lnTo>
                  <a:pt x="221386" y="787400"/>
                </a:lnTo>
                <a:lnTo>
                  <a:pt x="225399" y="774700"/>
                </a:lnTo>
                <a:close/>
              </a:path>
              <a:path w="2190750" h="2857500">
                <a:moveTo>
                  <a:pt x="1977370" y="774700"/>
                </a:moveTo>
                <a:lnTo>
                  <a:pt x="1972864" y="774700"/>
                </a:lnTo>
                <a:lnTo>
                  <a:pt x="1970340" y="787400"/>
                </a:lnTo>
                <a:lnTo>
                  <a:pt x="1980018" y="787400"/>
                </a:lnTo>
                <a:lnTo>
                  <a:pt x="1977370" y="774700"/>
                </a:lnTo>
                <a:close/>
              </a:path>
              <a:path w="2190750" h="2857500">
                <a:moveTo>
                  <a:pt x="1987753" y="774700"/>
                </a:moveTo>
                <a:lnTo>
                  <a:pt x="1982482" y="774700"/>
                </a:lnTo>
                <a:lnTo>
                  <a:pt x="1983701" y="787400"/>
                </a:lnTo>
                <a:lnTo>
                  <a:pt x="1988553" y="787400"/>
                </a:lnTo>
                <a:lnTo>
                  <a:pt x="1987753" y="774700"/>
                </a:lnTo>
                <a:close/>
              </a:path>
              <a:path w="2190750" h="2857500">
                <a:moveTo>
                  <a:pt x="2053615" y="762000"/>
                </a:moveTo>
                <a:lnTo>
                  <a:pt x="1988234" y="762000"/>
                </a:lnTo>
                <a:lnTo>
                  <a:pt x="1990966" y="774700"/>
                </a:lnTo>
                <a:lnTo>
                  <a:pt x="1992574" y="787400"/>
                </a:lnTo>
                <a:lnTo>
                  <a:pt x="2055761" y="787400"/>
                </a:lnTo>
                <a:lnTo>
                  <a:pt x="2049462" y="774700"/>
                </a:lnTo>
                <a:lnTo>
                  <a:pt x="2051888" y="774700"/>
                </a:lnTo>
                <a:lnTo>
                  <a:pt x="2053615" y="762000"/>
                </a:lnTo>
                <a:close/>
              </a:path>
              <a:path w="2190750" h="2857500">
                <a:moveTo>
                  <a:pt x="142341" y="762000"/>
                </a:moveTo>
                <a:lnTo>
                  <a:pt x="138925" y="762000"/>
                </a:lnTo>
                <a:lnTo>
                  <a:pt x="138277" y="774700"/>
                </a:lnTo>
                <a:lnTo>
                  <a:pt x="140677" y="774700"/>
                </a:lnTo>
                <a:lnTo>
                  <a:pt x="142341" y="762000"/>
                </a:lnTo>
                <a:close/>
              </a:path>
              <a:path w="2190750" h="2857500">
                <a:moveTo>
                  <a:pt x="203822" y="762000"/>
                </a:moveTo>
                <a:lnTo>
                  <a:pt x="149799" y="762000"/>
                </a:lnTo>
                <a:lnTo>
                  <a:pt x="147207" y="774700"/>
                </a:lnTo>
                <a:lnTo>
                  <a:pt x="199745" y="774700"/>
                </a:lnTo>
                <a:lnTo>
                  <a:pt x="203822" y="762000"/>
                </a:lnTo>
                <a:close/>
              </a:path>
              <a:path w="2190750" h="2857500">
                <a:moveTo>
                  <a:pt x="1980818" y="762000"/>
                </a:moveTo>
                <a:lnTo>
                  <a:pt x="1975510" y="762000"/>
                </a:lnTo>
                <a:lnTo>
                  <a:pt x="1978329" y="774700"/>
                </a:lnTo>
                <a:lnTo>
                  <a:pt x="1985657" y="774700"/>
                </a:lnTo>
                <a:lnTo>
                  <a:pt x="1980818" y="762000"/>
                </a:lnTo>
                <a:close/>
              </a:path>
              <a:path w="2190750" h="2857500">
                <a:moveTo>
                  <a:pt x="2066893" y="771928"/>
                </a:moveTo>
                <a:lnTo>
                  <a:pt x="2067001" y="774700"/>
                </a:lnTo>
                <a:lnTo>
                  <a:pt x="2068004" y="774700"/>
                </a:lnTo>
                <a:lnTo>
                  <a:pt x="2066893" y="771928"/>
                </a:lnTo>
                <a:close/>
              </a:path>
              <a:path w="2190750" h="2857500">
                <a:moveTo>
                  <a:pt x="2066505" y="762000"/>
                </a:moveTo>
                <a:lnTo>
                  <a:pt x="2062911" y="762000"/>
                </a:lnTo>
                <a:lnTo>
                  <a:pt x="2066893" y="771928"/>
                </a:lnTo>
                <a:lnTo>
                  <a:pt x="2066505" y="762000"/>
                </a:lnTo>
                <a:close/>
              </a:path>
              <a:path w="2190750" h="2857500">
                <a:moveTo>
                  <a:pt x="145846" y="749300"/>
                </a:moveTo>
                <a:lnTo>
                  <a:pt x="138036" y="749300"/>
                </a:lnTo>
                <a:lnTo>
                  <a:pt x="133997" y="762000"/>
                </a:lnTo>
                <a:lnTo>
                  <a:pt x="139649" y="762000"/>
                </a:lnTo>
                <a:lnTo>
                  <a:pt x="145846" y="749300"/>
                </a:lnTo>
                <a:close/>
              </a:path>
              <a:path w="2190750" h="2857500">
                <a:moveTo>
                  <a:pt x="207804" y="736600"/>
                </a:moveTo>
                <a:lnTo>
                  <a:pt x="145834" y="736600"/>
                </a:lnTo>
                <a:lnTo>
                  <a:pt x="142722" y="749300"/>
                </a:lnTo>
                <a:lnTo>
                  <a:pt x="145846" y="749300"/>
                </a:lnTo>
                <a:lnTo>
                  <a:pt x="149977" y="762000"/>
                </a:lnTo>
                <a:lnTo>
                  <a:pt x="206524" y="762000"/>
                </a:lnTo>
                <a:lnTo>
                  <a:pt x="205408" y="749300"/>
                </a:lnTo>
                <a:lnTo>
                  <a:pt x="207804" y="736600"/>
                </a:lnTo>
                <a:close/>
              </a:path>
              <a:path w="2190750" h="2857500">
                <a:moveTo>
                  <a:pt x="1993468" y="749300"/>
                </a:moveTo>
                <a:lnTo>
                  <a:pt x="1955914" y="749300"/>
                </a:lnTo>
                <a:lnTo>
                  <a:pt x="1961705" y="762000"/>
                </a:lnTo>
                <a:lnTo>
                  <a:pt x="1996884" y="762000"/>
                </a:lnTo>
                <a:lnTo>
                  <a:pt x="1993468" y="749300"/>
                </a:lnTo>
                <a:close/>
              </a:path>
              <a:path w="2190750" h="2857500">
                <a:moveTo>
                  <a:pt x="2043391" y="749300"/>
                </a:moveTo>
                <a:lnTo>
                  <a:pt x="1996008" y="749300"/>
                </a:lnTo>
                <a:lnTo>
                  <a:pt x="1996884" y="762000"/>
                </a:lnTo>
                <a:lnTo>
                  <a:pt x="2043912" y="762000"/>
                </a:lnTo>
                <a:lnTo>
                  <a:pt x="2043391" y="749300"/>
                </a:lnTo>
                <a:close/>
              </a:path>
              <a:path w="2190750" h="2857500">
                <a:moveTo>
                  <a:pt x="2055685" y="749300"/>
                </a:moveTo>
                <a:lnTo>
                  <a:pt x="2046731" y="749300"/>
                </a:lnTo>
                <a:lnTo>
                  <a:pt x="2048636" y="762000"/>
                </a:lnTo>
                <a:lnTo>
                  <a:pt x="2058314" y="762000"/>
                </a:lnTo>
                <a:lnTo>
                  <a:pt x="2055685" y="749300"/>
                </a:lnTo>
                <a:close/>
              </a:path>
              <a:path w="2190750" h="2857500">
                <a:moveTo>
                  <a:pt x="214033" y="736600"/>
                </a:moveTo>
                <a:lnTo>
                  <a:pt x="210197" y="736600"/>
                </a:lnTo>
                <a:lnTo>
                  <a:pt x="210413" y="749300"/>
                </a:lnTo>
                <a:lnTo>
                  <a:pt x="214236" y="749300"/>
                </a:lnTo>
                <a:lnTo>
                  <a:pt x="215104" y="742123"/>
                </a:lnTo>
                <a:lnTo>
                  <a:pt x="214033" y="736600"/>
                </a:lnTo>
                <a:close/>
              </a:path>
              <a:path w="2190750" h="2857500">
                <a:moveTo>
                  <a:pt x="216979" y="736600"/>
                </a:moveTo>
                <a:lnTo>
                  <a:pt x="215772" y="736600"/>
                </a:lnTo>
                <a:lnTo>
                  <a:pt x="215104" y="742123"/>
                </a:lnTo>
                <a:lnTo>
                  <a:pt x="216496" y="749300"/>
                </a:lnTo>
                <a:lnTo>
                  <a:pt x="216979" y="736600"/>
                </a:lnTo>
                <a:close/>
              </a:path>
              <a:path w="2190750" h="2857500">
                <a:moveTo>
                  <a:pt x="2048857" y="736600"/>
                </a:moveTo>
                <a:lnTo>
                  <a:pt x="1959698" y="736600"/>
                </a:lnTo>
                <a:lnTo>
                  <a:pt x="1964372" y="749300"/>
                </a:lnTo>
                <a:lnTo>
                  <a:pt x="2052774" y="749300"/>
                </a:lnTo>
                <a:lnTo>
                  <a:pt x="2048857" y="736600"/>
                </a:lnTo>
                <a:close/>
              </a:path>
              <a:path w="2190750" h="2857500">
                <a:moveTo>
                  <a:pt x="215772" y="736600"/>
                </a:moveTo>
                <a:lnTo>
                  <a:pt x="214033" y="736600"/>
                </a:lnTo>
                <a:lnTo>
                  <a:pt x="215104" y="742123"/>
                </a:lnTo>
                <a:lnTo>
                  <a:pt x="215772" y="736600"/>
                </a:lnTo>
                <a:close/>
              </a:path>
              <a:path w="2190750" h="2857500">
                <a:moveTo>
                  <a:pt x="212170" y="685800"/>
                </a:moveTo>
                <a:lnTo>
                  <a:pt x="162102" y="685800"/>
                </a:lnTo>
                <a:lnTo>
                  <a:pt x="156866" y="698500"/>
                </a:lnTo>
                <a:lnTo>
                  <a:pt x="155844" y="711200"/>
                </a:lnTo>
                <a:lnTo>
                  <a:pt x="155209" y="723900"/>
                </a:lnTo>
                <a:lnTo>
                  <a:pt x="151129" y="736600"/>
                </a:lnTo>
                <a:lnTo>
                  <a:pt x="234200" y="736600"/>
                </a:lnTo>
                <a:lnTo>
                  <a:pt x="229349" y="723900"/>
                </a:lnTo>
                <a:lnTo>
                  <a:pt x="158673" y="723900"/>
                </a:lnTo>
                <a:lnTo>
                  <a:pt x="160705" y="711200"/>
                </a:lnTo>
                <a:lnTo>
                  <a:pt x="165582" y="698500"/>
                </a:lnTo>
                <a:lnTo>
                  <a:pt x="208672" y="698500"/>
                </a:lnTo>
                <a:lnTo>
                  <a:pt x="212170" y="685800"/>
                </a:lnTo>
                <a:close/>
              </a:path>
              <a:path w="2190750" h="2857500">
                <a:moveTo>
                  <a:pt x="1957006" y="723900"/>
                </a:moveTo>
                <a:lnTo>
                  <a:pt x="1948243" y="723900"/>
                </a:lnTo>
                <a:lnTo>
                  <a:pt x="1950846" y="736600"/>
                </a:lnTo>
                <a:lnTo>
                  <a:pt x="1954885" y="736600"/>
                </a:lnTo>
                <a:lnTo>
                  <a:pt x="1957006" y="723900"/>
                </a:lnTo>
                <a:close/>
              </a:path>
              <a:path w="2190750" h="2857500">
                <a:moveTo>
                  <a:pt x="1988121" y="711200"/>
                </a:moveTo>
                <a:lnTo>
                  <a:pt x="1977085" y="711200"/>
                </a:lnTo>
                <a:lnTo>
                  <a:pt x="1973592" y="723900"/>
                </a:lnTo>
                <a:lnTo>
                  <a:pt x="1973757" y="723900"/>
                </a:lnTo>
                <a:lnTo>
                  <a:pt x="1971522" y="736600"/>
                </a:lnTo>
                <a:lnTo>
                  <a:pt x="1993557" y="736600"/>
                </a:lnTo>
                <a:lnTo>
                  <a:pt x="1990940" y="723900"/>
                </a:lnTo>
                <a:lnTo>
                  <a:pt x="1988121" y="711200"/>
                </a:lnTo>
                <a:close/>
              </a:path>
              <a:path w="2190750" h="2857500">
                <a:moveTo>
                  <a:pt x="2017114" y="723900"/>
                </a:moveTo>
                <a:lnTo>
                  <a:pt x="2000707" y="723900"/>
                </a:lnTo>
                <a:lnTo>
                  <a:pt x="1993557" y="736600"/>
                </a:lnTo>
                <a:lnTo>
                  <a:pt x="2019172" y="736600"/>
                </a:lnTo>
                <a:lnTo>
                  <a:pt x="2017114" y="723900"/>
                </a:lnTo>
                <a:close/>
              </a:path>
              <a:path w="2190750" h="2857500">
                <a:moveTo>
                  <a:pt x="2030450" y="723900"/>
                </a:moveTo>
                <a:lnTo>
                  <a:pt x="2025777" y="723900"/>
                </a:lnTo>
                <a:lnTo>
                  <a:pt x="2031860" y="736600"/>
                </a:lnTo>
                <a:lnTo>
                  <a:pt x="2030450" y="723900"/>
                </a:lnTo>
                <a:close/>
              </a:path>
              <a:path w="2190750" h="2857500">
                <a:moveTo>
                  <a:pt x="208572" y="698500"/>
                </a:moveTo>
                <a:lnTo>
                  <a:pt x="169748" y="698500"/>
                </a:lnTo>
                <a:lnTo>
                  <a:pt x="164172" y="711200"/>
                </a:lnTo>
                <a:lnTo>
                  <a:pt x="158673" y="723900"/>
                </a:lnTo>
                <a:lnTo>
                  <a:pt x="229895" y="723900"/>
                </a:lnTo>
                <a:lnTo>
                  <a:pt x="221335" y="711200"/>
                </a:lnTo>
                <a:lnTo>
                  <a:pt x="204774" y="711200"/>
                </a:lnTo>
                <a:lnTo>
                  <a:pt x="208572" y="698500"/>
                </a:lnTo>
                <a:close/>
              </a:path>
              <a:path w="2190750" h="2857500">
                <a:moveTo>
                  <a:pt x="1966531" y="711200"/>
                </a:moveTo>
                <a:lnTo>
                  <a:pt x="1953772" y="711200"/>
                </a:lnTo>
                <a:lnTo>
                  <a:pt x="1958002" y="723900"/>
                </a:lnTo>
                <a:lnTo>
                  <a:pt x="1973592" y="723900"/>
                </a:lnTo>
                <a:lnTo>
                  <a:pt x="1966531" y="711200"/>
                </a:lnTo>
                <a:close/>
              </a:path>
              <a:path w="2190750" h="2857500">
                <a:moveTo>
                  <a:pt x="1999475" y="711200"/>
                </a:moveTo>
                <a:lnTo>
                  <a:pt x="1997646" y="711200"/>
                </a:lnTo>
                <a:lnTo>
                  <a:pt x="1999170" y="723900"/>
                </a:lnTo>
                <a:lnTo>
                  <a:pt x="2002980" y="723900"/>
                </a:lnTo>
                <a:lnTo>
                  <a:pt x="1999475" y="711200"/>
                </a:lnTo>
                <a:close/>
              </a:path>
              <a:path w="2190750" h="2857500">
                <a:moveTo>
                  <a:pt x="2026704" y="698500"/>
                </a:moveTo>
                <a:lnTo>
                  <a:pt x="1957590" y="698500"/>
                </a:lnTo>
                <a:lnTo>
                  <a:pt x="1967356" y="711200"/>
                </a:lnTo>
                <a:lnTo>
                  <a:pt x="2005456" y="711200"/>
                </a:lnTo>
                <a:lnTo>
                  <a:pt x="2006498" y="723900"/>
                </a:lnTo>
                <a:lnTo>
                  <a:pt x="2032796" y="723900"/>
                </a:lnTo>
                <a:lnTo>
                  <a:pt x="2032380" y="711200"/>
                </a:lnTo>
                <a:lnTo>
                  <a:pt x="2026704" y="698500"/>
                </a:lnTo>
                <a:close/>
              </a:path>
              <a:path w="2190750" h="2857500">
                <a:moveTo>
                  <a:pt x="241858" y="698500"/>
                </a:moveTo>
                <a:lnTo>
                  <a:pt x="214274" y="698500"/>
                </a:lnTo>
                <a:lnTo>
                  <a:pt x="218312" y="711200"/>
                </a:lnTo>
                <a:lnTo>
                  <a:pt x="238213" y="711200"/>
                </a:lnTo>
                <a:lnTo>
                  <a:pt x="241858" y="698500"/>
                </a:lnTo>
                <a:close/>
              </a:path>
              <a:path w="2190750" h="2857500">
                <a:moveTo>
                  <a:pt x="255689" y="698500"/>
                </a:moveTo>
                <a:lnTo>
                  <a:pt x="243192" y="698500"/>
                </a:lnTo>
                <a:lnTo>
                  <a:pt x="249021" y="711200"/>
                </a:lnTo>
                <a:lnTo>
                  <a:pt x="249237" y="711200"/>
                </a:lnTo>
                <a:lnTo>
                  <a:pt x="255689" y="698500"/>
                </a:lnTo>
                <a:close/>
              </a:path>
              <a:path w="2190750" h="2857500">
                <a:moveTo>
                  <a:pt x="1950453" y="698500"/>
                </a:moveTo>
                <a:lnTo>
                  <a:pt x="1948941" y="698500"/>
                </a:lnTo>
                <a:lnTo>
                  <a:pt x="1951685" y="711200"/>
                </a:lnTo>
                <a:lnTo>
                  <a:pt x="1953005" y="711200"/>
                </a:lnTo>
                <a:lnTo>
                  <a:pt x="1950453" y="698500"/>
                </a:lnTo>
                <a:close/>
              </a:path>
              <a:path w="2190750" h="2857500">
                <a:moveTo>
                  <a:pt x="1997455" y="673100"/>
                </a:moveTo>
                <a:lnTo>
                  <a:pt x="1950490" y="673100"/>
                </a:lnTo>
                <a:lnTo>
                  <a:pt x="1954763" y="685800"/>
                </a:lnTo>
                <a:lnTo>
                  <a:pt x="1956205" y="698500"/>
                </a:lnTo>
                <a:lnTo>
                  <a:pt x="1956117" y="711200"/>
                </a:lnTo>
                <a:lnTo>
                  <a:pt x="1958365" y="711200"/>
                </a:lnTo>
                <a:lnTo>
                  <a:pt x="1957590" y="698500"/>
                </a:lnTo>
                <a:lnTo>
                  <a:pt x="2026729" y="698500"/>
                </a:lnTo>
                <a:lnTo>
                  <a:pt x="2032901" y="685800"/>
                </a:lnTo>
                <a:lnTo>
                  <a:pt x="1998393" y="685800"/>
                </a:lnTo>
                <a:lnTo>
                  <a:pt x="1997455" y="673100"/>
                </a:lnTo>
                <a:close/>
              </a:path>
              <a:path w="2190750" h="2857500">
                <a:moveTo>
                  <a:pt x="235203" y="685800"/>
                </a:moveTo>
                <a:lnTo>
                  <a:pt x="227342" y="685800"/>
                </a:lnTo>
                <a:lnTo>
                  <a:pt x="226783" y="698500"/>
                </a:lnTo>
                <a:lnTo>
                  <a:pt x="234175" y="698500"/>
                </a:lnTo>
                <a:lnTo>
                  <a:pt x="235203" y="685800"/>
                </a:lnTo>
                <a:close/>
              </a:path>
              <a:path w="2190750" h="2857500">
                <a:moveTo>
                  <a:pt x="249732" y="685800"/>
                </a:moveTo>
                <a:lnTo>
                  <a:pt x="235203" y="685800"/>
                </a:lnTo>
                <a:lnTo>
                  <a:pt x="238747" y="698500"/>
                </a:lnTo>
                <a:lnTo>
                  <a:pt x="246849" y="698500"/>
                </a:lnTo>
                <a:lnTo>
                  <a:pt x="249732" y="685800"/>
                </a:lnTo>
                <a:close/>
              </a:path>
              <a:path w="2190750" h="2857500">
                <a:moveTo>
                  <a:pt x="257644" y="685800"/>
                </a:moveTo>
                <a:lnTo>
                  <a:pt x="249732" y="685800"/>
                </a:lnTo>
                <a:lnTo>
                  <a:pt x="251307" y="698500"/>
                </a:lnTo>
                <a:lnTo>
                  <a:pt x="258114" y="698500"/>
                </a:lnTo>
                <a:lnTo>
                  <a:pt x="257644" y="685800"/>
                </a:lnTo>
                <a:close/>
              </a:path>
              <a:path w="2190750" h="2857500">
                <a:moveTo>
                  <a:pt x="1937969" y="685800"/>
                </a:moveTo>
                <a:lnTo>
                  <a:pt x="1931708" y="685800"/>
                </a:lnTo>
                <a:lnTo>
                  <a:pt x="1940344" y="698500"/>
                </a:lnTo>
                <a:lnTo>
                  <a:pt x="1943353" y="698500"/>
                </a:lnTo>
                <a:lnTo>
                  <a:pt x="1937969" y="685800"/>
                </a:lnTo>
                <a:close/>
              </a:path>
              <a:path w="2190750" h="2857500">
                <a:moveTo>
                  <a:pt x="243408" y="660400"/>
                </a:moveTo>
                <a:lnTo>
                  <a:pt x="187464" y="660400"/>
                </a:lnTo>
                <a:lnTo>
                  <a:pt x="184150" y="673100"/>
                </a:lnTo>
                <a:lnTo>
                  <a:pt x="173888" y="673100"/>
                </a:lnTo>
                <a:lnTo>
                  <a:pt x="177133" y="685800"/>
                </a:lnTo>
                <a:lnTo>
                  <a:pt x="248805" y="685800"/>
                </a:lnTo>
                <a:lnTo>
                  <a:pt x="249483" y="683066"/>
                </a:lnTo>
                <a:lnTo>
                  <a:pt x="243204" y="673100"/>
                </a:lnTo>
                <a:lnTo>
                  <a:pt x="243408" y="660400"/>
                </a:lnTo>
                <a:close/>
              </a:path>
              <a:path w="2190750" h="2857500">
                <a:moveTo>
                  <a:pt x="249483" y="683066"/>
                </a:moveTo>
                <a:lnTo>
                  <a:pt x="248805" y="685800"/>
                </a:lnTo>
                <a:lnTo>
                  <a:pt x="251205" y="685800"/>
                </a:lnTo>
                <a:lnTo>
                  <a:pt x="249483" y="683066"/>
                </a:lnTo>
                <a:close/>
              </a:path>
              <a:path w="2190750" h="2857500">
                <a:moveTo>
                  <a:pt x="254800" y="673100"/>
                </a:moveTo>
                <a:lnTo>
                  <a:pt x="251955" y="673100"/>
                </a:lnTo>
                <a:lnTo>
                  <a:pt x="249483" y="683066"/>
                </a:lnTo>
                <a:lnTo>
                  <a:pt x="251205" y="685800"/>
                </a:lnTo>
                <a:lnTo>
                  <a:pt x="255612" y="685800"/>
                </a:lnTo>
                <a:lnTo>
                  <a:pt x="254800" y="673100"/>
                </a:lnTo>
                <a:close/>
              </a:path>
              <a:path w="2190750" h="2857500">
                <a:moveTo>
                  <a:pt x="2018850" y="673100"/>
                </a:moveTo>
                <a:lnTo>
                  <a:pt x="2008327" y="673100"/>
                </a:lnTo>
                <a:lnTo>
                  <a:pt x="2003385" y="685800"/>
                </a:lnTo>
                <a:lnTo>
                  <a:pt x="2018106" y="685800"/>
                </a:lnTo>
                <a:lnTo>
                  <a:pt x="2018850" y="673100"/>
                </a:lnTo>
                <a:close/>
              </a:path>
              <a:path w="2190750" h="2857500">
                <a:moveTo>
                  <a:pt x="2031872" y="673100"/>
                </a:moveTo>
                <a:lnTo>
                  <a:pt x="2028494" y="673100"/>
                </a:lnTo>
                <a:lnTo>
                  <a:pt x="2025878" y="685800"/>
                </a:lnTo>
                <a:lnTo>
                  <a:pt x="2032584" y="685800"/>
                </a:lnTo>
                <a:lnTo>
                  <a:pt x="2031872" y="673100"/>
                </a:lnTo>
                <a:close/>
              </a:path>
              <a:path w="2190750" h="2857500">
                <a:moveTo>
                  <a:pt x="254431" y="660400"/>
                </a:moveTo>
                <a:lnTo>
                  <a:pt x="246824" y="660400"/>
                </a:lnTo>
                <a:lnTo>
                  <a:pt x="249834" y="673100"/>
                </a:lnTo>
                <a:lnTo>
                  <a:pt x="254431" y="660400"/>
                </a:lnTo>
                <a:close/>
              </a:path>
              <a:path w="2190750" h="2857500">
                <a:moveTo>
                  <a:pt x="267639" y="660400"/>
                </a:moveTo>
                <a:lnTo>
                  <a:pt x="257644" y="673100"/>
                </a:lnTo>
                <a:lnTo>
                  <a:pt x="267627" y="673100"/>
                </a:lnTo>
                <a:lnTo>
                  <a:pt x="267639" y="660400"/>
                </a:lnTo>
                <a:close/>
              </a:path>
              <a:path w="2190750" h="2857500">
                <a:moveTo>
                  <a:pt x="269493" y="660400"/>
                </a:moveTo>
                <a:lnTo>
                  <a:pt x="267627" y="673100"/>
                </a:lnTo>
                <a:lnTo>
                  <a:pt x="269773" y="673100"/>
                </a:lnTo>
                <a:lnTo>
                  <a:pt x="269493" y="660400"/>
                </a:lnTo>
                <a:close/>
              </a:path>
              <a:path w="2190750" h="2857500">
                <a:moveTo>
                  <a:pt x="1948827" y="660400"/>
                </a:moveTo>
                <a:lnTo>
                  <a:pt x="1939302" y="660400"/>
                </a:lnTo>
                <a:lnTo>
                  <a:pt x="1923008" y="673100"/>
                </a:lnTo>
                <a:lnTo>
                  <a:pt x="1957476" y="673100"/>
                </a:lnTo>
                <a:lnTo>
                  <a:pt x="1948827" y="660400"/>
                </a:lnTo>
                <a:close/>
              </a:path>
              <a:path w="2190750" h="2857500">
                <a:moveTo>
                  <a:pt x="2011785" y="660400"/>
                </a:moveTo>
                <a:lnTo>
                  <a:pt x="1957222" y="660400"/>
                </a:lnTo>
                <a:lnTo>
                  <a:pt x="1961819" y="673100"/>
                </a:lnTo>
                <a:lnTo>
                  <a:pt x="2016374" y="673100"/>
                </a:lnTo>
                <a:lnTo>
                  <a:pt x="2011785" y="660400"/>
                </a:lnTo>
                <a:close/>
              </a:path>
              <a:path w="2190750" h="2857500">
                <a:moveTo>
                  <a:pt x="252497" y="647700"/>
                </a:moveTo>
                <a:lnTo>
                  <a:pt x="184629" y="647700"/>
                </a:lnTo>
                <a:lnTo>
                  <a:pt x="180543" y="660400"/>
                </a:lnTo>
                <a:lnTo>
                  <a:pt x="249237" y="660400"/>
                </a:lnTo>
                <a:lnTo>
                  <a:pt x="252497" y="647700"/>
                </a:lnTo>
                <a:close/>
              </a:path>
              <a:path w="2190750" h="2857500">
                <a:moveTo>
                  <a:pt x="268205" y="658659"/>
                </a:moveTo>
                <a:lnTo>
                  <a:pt x="267982" y="660400"/>
                </a:lnTo>
                <a:lnTo>
                  <a:pt x="268516" y="660400"/>
                </a:lnTo>
                <a:lnTo>
                  <a:pt x="268205" y="658659"/>
                </a:lnTo>
                <a:close/>
              </a:path>
              <a:path w="2190750" h="2857500">
                <a:moveTo>
                  <a:pt x="1922487" y="647700"/>
                </a:moveTo>
                <a:lnTo>
                  <a:pt x="1915388" y="647700"/>
                </a:lnTo>
                <a:lnTo>
                  <a:pt x="1919833" y="660400"/>
                </a:lnTo>
                <a:lnTo>
                  <a:pt x="1922716" y="660400"/>
                </a:lnTo>
                <a:lnTo>
                  <a:pt x="1922487" y="647700"/>
                </a:lnTo>
                <a:close/>
              </a:path>
              <a:path w="2190750" h="2857500">
                <a:moveTo>
                  <a:pt x="1990077" y="647700"/>
                </a:moveTo>
                <a:lnTo>
                  <a:pt x="1928707" y="647700"/>
                </a:lnTo>
                <a:lnTo>
                  <a:pt x="1933013" y="660400"/>
                </a:lnTo>
                <a:lnTo>
                  <a:pt x="1992083" y="660400"/>
                </a:lnTo>
                <a:lnTo>
                  <a:pt x="1990077" y="647700"/>
                </a:lnTo>
                <a:close/>
              </a:path>
              <a:path w="2190750" h="2857500">
                <a:moveTo>
                  <a:pt x="273126" y="609600"/>
                </a:moveTo>
                <a:lnTo>
                  <a:pt x="199852" y="609600"/>
                </a:lnTo>
                <a:lnTo>
                  <a:pt x="194756" y="622300"/>
                </a:lnTo>
                <a:lnTo>
                  <a:pt x="192357" y="635000"/>
                </a:lnTo>
                <a:lnTo>
                  <a:pt x="263982" y="635000"/>
                </a:lnTo>
                <a:lnTo>
                  <a:pt x="268205" y="658659"/>
                </a:lnTo>
                <a:lnTo>
                  <a:pt x="269608" y="647700"/>
                </a:lnTo>
                <a:lnTo>
                  <a:pt x="270146" y="647700"/>
                </a:lnTo>
                <a:lnTo>
                  <a:pt x="268554" y="635000"/>
                </a:lnTo>
                <a:lnTo>
                  <a:pt x="272973" y="622300"/>
                </a:lnTo>
                <a:lnTo>
                  <a:pt x="265785" y="622300"/>
                </a:lnTo>
                <a:lnTo>
                  <a:pt x="273126" y="609600"/>
                </a:lnTo>
                <a:close/>
              </a:path>
              <a:path w="2190750" h="2857500">
                <a:moveTo>
                  <a:pt x="189916" y="635171"/>
                </a:moveTo>
                <a:lnTo>
                  <a:pt x="187185" y="647700"/>
                </a:lnTo>
                <a:lnTo>
                  <a:pt x="188112" y="647700"/>
                </a:lnTo>
                <a:lnTo>
                  <a:pt x="189916" y="635171"/>
                </a:lnTo>
                <a:close/>
              </a:path>
              <a:path w="2190750" h="2857500">
                <a:moveTo>
                  <a:pt x="263690" y="635000"/>
                </a:moveTo>
                <a:lnTo>
                  <a:pt x="197207" y="635000"/>
                </a:lnTo>
                <a:lnTo>
                  <a:pt x="191727" y="647700"/>
                </a:lnTo>
                <a:lnTo>
                  <a:pt x="256106" y="647700"/>
                </a:lnTo>
                <a:lnTo>
                  <a:pt x="263690" y="635000"/>
                </a:lnTo>
                <a:close/>
              </a:path>
              <a:path w="2190750" h="2857500">
                <a:moveTo>
                  <a:pt x="293635" y="622300"/>
                </a:moveTo>
                <a:lnTo>
                  <a:pt x="279412" y="622300"/>
                </a:lnTo>
                <a:lnTo>
                  <a:pt x="283498" y="635000"/>
                </a:lnTo>
                <a:lnTo>
                  <a:pt x="280860" y="647700"/>
                </a:lnTo>
                <a:lnTo>
                  <a:pt x="285297" y="647700"/>
                </a:lnTo>
                <a:lnTo>
                  <a:pt x="287808" y="635000"/>
                </a:lnTo>
                <a:lnTo>
                  <a:pt x="289153" y="635000"/>
                </a:lnTo>
                <a:lnTo>
                  <a:pt x="293635" y="622300"/>
                </a:lnTo>
                <a:close/>
              </a:path>
              <a:path w="2190750" h="2857500">
                <a:moveTo>
                  <a:pt x="1911146" y="635000"/>
                </a:moveTo>
                <a:lnTo>
                  <a:pt x="1905634" y="635000"/>
                </a:lnTo>
                <a:lnTo>
                  <a:pt x="1910206" y="647700"/>
                </a:lnTo>
                <a:lnTo>
                  <a:pt x="1911146" y="635000"/>
                </a:lnTo>
                <a:close/>
              </a:path>
              <a:path w="2190750" h="2857500">
                <a:moveTo>
                  <a:pt x="1999018" y="635000"/>
                </a:moveTo>
                <a:lnTo>
                  <a:pt x="1920239" y="635000"/>
                </a:lnTo>
                <a:lnTo>
                  <a:pt x="1924835" y="647700"/>
                </a:lnTo>
                <a:lnTo>
                  <a:pt x="2000796" y="647700"/>
                </a:lnTo>
                <a:lnTo>
                  <a:pt x="1999018" y="635000"/>
                </a:lnTo>
                <a:close/>
              </a:path>
              <a:path w="2190750" h="2857500">
                <a:moveTo>
                  <a:pt x="1991613" y="622300"/>
                </a:moveTo>
                <a:lnTo>
                  <a:pt x="1907245" y="622300"/>
                </a:lnTo>
                <a:lnTo>
                  <a:pt x="1909403" y="635000"/>
                </a:lnTo>
                <a:lnTo>
                  <a:pt x="1997151" y="635000"/>
                </a:lnTo>
                <a:lnTo>
                  <a:pt x="1991613" y="622300"/>
                </a:lnTo>
                <a:close/>
              </a:path>
              <a:path w="2190750" h="2857500">
                <a:moveTo>
                  <a:pt x="289906" y="611193"/>
                </a:moveTo>
                <a:lnTo>
                  <a:pt x="285153" y="622300"/>
                </a:lnTo>
                <a:lnTo>
                  <a:pt x="291172" y="622300"/>
                </a:lnTo>
                <a:lnTo>
                  <a:pt x="289906" y="611193"/>
                </a:lnTo>
                <a:close/>
              </a:path>
              <a:path w="2190750" h="2857500">
                <a:moveTo>
                  <a:pt x="303280" y="609600"/>
                </a:moveTo>
                <a:lnTo>
                  <a:pt x="301675" y="609600"/>
                </a:lnTo>
                <a:lnTo>
                  <a:pt x="291172" y="622300"/>
                </a:lnTo>
                <a:lnTo>
                  <a:pt x="299472" y="622300"/>
                </a:lnTo>
                <a:lnTo>
                  <a:pt x="303280" y="609600"/>
                </a:lnTo>
                <a:close/>
              </a:path>
              <a:path w="2190750" h="2857500">
                <a:moveTo>
                  <a:pt x="1895805" y="609600"/>
                </a:moveTo>
                <a:lnTo>
                  <a:pt x="1885467" y="609600"/>
                </a:lnTo>
                <a:lnTo>
                  <a:pt x="1882470" y="622300"/>
                </a:lnTo>
                <a:lnTo>
                  <a:pt x="1894992" y="622300"/>
                </a:lnTo>
                <a:lnTo>
                  <a:pt x="1895805" y="609600"/>
                </a:lnTo>
                <a:close/>
              </a:path>
              <a:path w="2190750" h="2857500">
                <a:moveTo>
                  <a:pt x="1971172" y="609600"/>
                </a:moveTo>
                <a:lnTo>
                  <a:pt x="1911912" y="609600"/>
                </a:lnTo>
                <a:lnTo>
                  <a:pt x="1910130" y="622300"/>
                </a:lnTo>
                <a:lnTo>
                  <a:pt x="1970592" y="622300"/>
                </a:lnTo>
                <a:lnTo>
                  <a:pt x="1971172" y="609600"/>
                </a:lnTo>
                <a:close/>
              </a:path>
              <a:path w="2190750" h="2857500">
                <a:moveTo>
                  <a:pt x="290588" y="609600"/>
                </a:moveTo>
                <a:lnTo>
                  <a:pt x="289725" y="609600"/>
                </a:lnTo>
                <a:lnTo>
                  <a:pt x="289906" y="611193"/>
                </a:lnTo>
                <a:lnTo>
                  <a:pt x="290588" y="609600"/>
                </a:lnTo>
                <a:close/>
              </a:path>
              <a:path w="2190750" h="2857500">
                <a:moveTo>
                  <a:pt x="222275" y="584200"/>
                </a:moveTo>
                <a:lnTo>
                  <a:pt x="219062" y="584200"/>
                </a:lnTo>
                <a:lnTo>
                  <a:pt x="218097" y="596900"/>
                </a:lnTo>
                <a:lnTo>
                  <a:pt x="209108" y="596900"/>
                </a:lnTo>
                <a:lnTo>
                  <a:pt x="205797" y="609600"/>
                </a:lnTo>
                <a:lnTo>
                  <a:pt x="218236" y="609600"/>
                </a:lnTo>
                <a:lnTo>
                  <a:pt x="220510" y="596900"/>
                </a:lnTo>
                <a:lnTo>
                  <a:pt x="222275" y="584200"/>
                </a:lnTo>
                <a:close/>
              </a:path>
              <a:path w="2190750" h="2857500">
                <a:moveTo>
                  <a:pt x="282549" y="596900"/>
                </a:moveTo>
                <a:lnTo>
                  <a:pt x="228463" y="596900"/>
                </a:lnTo>
                <a:lnTo>
                  <a:pt x="222547" y="609600"/>
                </a:lnTo>
                <a:lnTo>
                  <a:pt x="282187" y="609600"/>
                </a:lnTo>
                <a:lnTo>
                  <a:pt x="282549" y="596900"/>
                </a:lnTo>
                <a:close/>
              </a:path>
              <a:path w="2190750" h="2857500">
                <a:moveTo>
                  <a:pt x="298640" y="596900"/>
                </a:moveTo>
                <a:lnTo>
                  <a:pt x="287272" y="596900"/>
                </a:lnTo>
                <a:lnTo>
                  <a:pt x="289255" y="609600"/>
                </a:lnTo>
                <a:lnTo>
                  <a:pt x="292836" y="609600"/>
                </a:lnTo>
                <a:lnTo>
                  <a:pt x="298640" y="596900"/>
                </a:lnTo>
                <a:close/>
              </a:path>
              <a:path w="2190750" h="2857500">
                <a:moveTo>
                  <a:pt x="310057" y="596900"/>
                </a:moveTo>
                <a:lnTo>
                  <a:pt x="306781" y="596900"/>
                </a:lnTo>
                <a:lnTo>
                  <a:pt x="305892" y="609600"/>
                </a:lnTo>
                <a:lnTo>
                  <a:pt x="310057" y="596900"/>
                </a:lnTo>
                <a:close/>
              </a:path>
              <a:path w="2190750" h="2857500">
                <a:moveTo>
                  <a:pt x="1899348" y="596900"/>
                </a:moveTo>
                <a:lnTo>
                  <a:pt x="1885581" y="596900"/>
                </a:lnTo>
                <a:lnTo>
                  <a:pt x="1884260" y="609600"/>
                </a:lnTo>
                <a:lnTo>
                  <a:pt x="1895271" y="609600"/>
                </a:lnTo>
                <a:lnTo>
                  <a:pt x="1899348" y="596900"/>
                </a:lnTo>
                <a:close/>
              </a:path>
              <a:path w="2190750" h="2857500">
                <a:moveTo>
                  <a:pt x="1901101" y="584200"/>
                </a:moveTo>
                <a:lnTo>
                  <a:pt x="1886356" y="584200"/>
                </a:lnTo>
                <a:lnTo>
                  <a:pt x="1882419" y="596900"/>
                </a:lnTo>
                <a:lnTo>
                  <a:pt x="1899348" y="596900"/>
                </a:lnTo>
                <a:lnTo>
                  <a:pt x="1901774" y="609600"/>
                </a:lnTo>
                <a:lnTo>
                  <a:pt x="1909229" y="609600"/>
                </a:lnTo>
                <a:lnTo>
                  <a:pt x="1906975" y="606328"/>
                </a:lnTo>
                <a:lnTo>
                  <a:pt x="1899856" y="596900"/>
                </a:lnTo>
                <a:lnTo>
                  <a:pt x="1901101" y="584200"/>
                </a:lnTo>
                <a:close/>
              </a:path>
              <a:path w="2190750" h="2857500">
                <a:moveTo>
                  <a:pt x="1955164" y="596900"/>
                </a:moveTo>
                <a:lnTo>
                  <a:pt x="1909707" y="596900"/>
                </a:lnTo>
                <a:lnTo>
                  <a:pt x="1910646" y="609600"/>
                </a:lnTo>
                <a:lnTo>
                  <a:pt x="1958847" y="609600"/>
                </a:lnTo>
                <a:lnTo>
                  <a:pt x="1955164" y="596900"/>
                </a:lnTo>
                <a:close/>
              </a:path>
              <a:path w="2190750" h="2857500">
                <a:moveTo>
                  <a:pt x="1977194" y="596900"/>
                </a:moveTo>
                <a:lnTo>
                  <a:pt x="1957374" y="596900"/>
                </a:lnTo>
                <a:lnTo>
                  <a:pt x="1958847" y="609600"/>
                </a:lnTo>
                <a:lnTo>
                  <a:pt x="1974646" y="609600"/>
                </a:lnTo>
                <a:lnTo>
                  <a:pt x="1977194" y="596900"/>
                </a:lnTo>
                <a:close/>
              </a:path>
              <a:path w="2190750" h="2857500">
                <a:moveTo>
                  <a:pt x="1900478" y="596900"/>
                </a:moveTo>
                <a:lnTo>
                  <a:pt x="1899856" y="596900"/>
                </a:lnTo>
                <a:lnTo>
                  <a:pt x="1906975" y="606328"/>
                </a:lnTo>
                <a:lnTo>
                  <a:pt x="1900478" y="596900"/>
                </a:lnTo>
                <a:close/>
              </a:path>
              <a:path w="2190750" h="2857500">
                <a:moveTo>
                  <a:pt x="218427" y="584200"/>
                </a:moveTo>
                <a:lnTo>
                  <a:pt x="218109" y="584200"/>
                </a:lnTo>
                <a:lnTo>
                  <a:pt x="213358" y="596900"/>
                </a:lnTo>
                <a:lnTo>
                  <a:pt x="218097" y="596900"/>
                </a:lnTo>
                <a:lnTo>
                  <a:pt x="218427" y="584200"/>
                </a:lnTo>
                <a:close/>
              </a:path>
              <a:path w="2190750" h="2857500">
                <a:moveTo>
                  <a:pt x="302640" y="584200"/>
                </a:moveTo>
                <a:lnTo>
                  <a:pt x="230416" y="584200"/>
                </a:lnTo>
                <a:lnTo>
                  <a:pt x="232593" y="596900"/>
                </a:lnTo>
                <a:lnTo>
                  <a:pt x="287718" y="596900"/>
                </a:lnTo>
                <a:lnTo>
                  <a:pt x="302640" y="584200"/>
                </a:lnTo>
                <a:close/>
              </a:path>
              <a:path w="2190750" h="2857500">
                <a:moveTo>
                  <a:pt x="316229" y="584200"/>
                </a:moveTo>
                <a:lnTo>
                  <a:pt x="304851" y="584200"/>
                </a:lnTo>
                <a:lnTo>
                  <a:pt x="309529" y="596900"/>
                </a:lnTo>
                <a:lnTo>
                  <a:pt x="314327" y="596900"/>
                </a:lnTo>
                <a:lnTo>
                  <a:pt x="316229" y="584200"/>
                </a:lnTo>
                <a:close/>
              </a:path>
              <a:path w="2190750" h="2857500">
                <a:moveTo>
                  <a:pt x="1882051" y="584200"/>
                </a:moveTo>
                <a:lnTo>
                  <a:pt x="1871184" y="584200"/>
                </a:lnTo>
                <a:lnTo>
                  <a:pt x="1874278" y="596900"/>
                </a:lnTo>
                <a:lnTo>
                  <a:pt x="1882419" y="596900"/>
                </a:lnTo>
                <a:lnTo>
                  <a:pt x="1882051" y="584200"/>
                </a:lnTo>
                <a:close/>
              </a:path>
              <a:path w="2190750" h="2857500">
                <a:moveTo>
                  <a:pt x="1910219" y="584200"/>
                </a:moveTo>
                <a:lnTo>
                  <a:pt x="1901101" y="584200"/>
                </a:lnTo>
                <a:lnTo>
                  <a:pt x="1903907" y="596900"/>
                </a:lnTo>
                <a:lnTo>
                  <a:pt x="1907082" y="596900"/>
                </a:lnTo>
                <a:lnTo>
                  <a:pt x="1910219" y="584200"/>
                </a:lnTo>
                <a:close/>
              </a:path>
              <a:path w="2190750" h="2857500">
                <a:moveTo>
                  <a:pt x="1914457" y="571500"/>
                </a:moveTo>
                <a:lnTo>
                  <a:pt x="1879231" y="571500"/>
                </a:lnTo>
                <a:lnTo>
                  <a:pt x="1883536" y="584200"/>
                </a:lnTo>
                <a:lnTo>
                  <a:pt x="1915274" y="584200"/>
                </a:lnTo>
                <a:lnTo>
                  <a:pt x="1909737" y="596900"/>
                </a:lnTo>
                <a:lnTo>
                  <a:pt x="1912467" y="596900"/>
                </a:lnTo>
                <a:lnTo>
                  <a:pt x="1917228" y="586367"/>
                </a:lnTo>
                <a:lnTo>
                  <a:pt x="1916866" y="584200"/>
                </a:lnTo>
                <a:lnTo>
                  <a:pt x="1914457" y="571500"/>
                </a:lnTo>
                <a:close/>
              </a:path>
              <a:path w="2190750" h="2857500">
                <a:moveTo>
                  <a:pt x="1917228" y="586367"/>
                </a:moveTo>
                <a:lnTo>
                  <a:pt x="1912467" y="596900"/>
                </a:lnTo>
                <a:lnTo>
                  <a:pt x="1918987" y="596900"/>
                </a:lnTo>
                <a:lnTo>
                  <a:pt x="1917228" y="586367"/>
                </a:lnTo>
                <a:close/>
              </a:path>
              <a:path w="2190750" h="2857500">
                <a:moveTo>
                  <a:pt x="1918207" y="584200"/>
                </a:moveTo>
                <a:lnTo>
                  <a:pt x="1917228" y="586367"/>
                </a:lnTo>
                <a:lnTo>
                  <a:pt x="1918987" y="596900"/>
                </a:lnTo>
                <a:lnTo>
                  <a:pt x="1923770" y="596900"/>
                </a:lnTo>
                <a:lnTo>
                  <a:pt x="1918207" y="584200"/>
                </a:lnTo>
                <a:close/>
              </a:path>
              <a:path w="2190750" h="2857500">
                <a:moveTo>
                  <a:pt x="1926407" y="590665"/>
                </a:moveTo>
                <a:lnTo>
                  <a:pt x="1923770" y="596900"/>
                </a:lnTo>
                <a:lnTo>
                  <a:pt x="1928649" y="596900"/>
                </a:lnTo>
                <a:lnTo>
                  <a:pt x="1926407" y="590665"/>
                </a:lnTo>
                <a:close/>
              </a:path>
              <a:path w="2190750" h="2857500">
                <a:moveTo>
                  <a:pt x="1936051" y="584200"/>
                </a:moveTo>
                <a:lnTo>
                  <a:pt x="1929142" y="584200"/>
                </a:lnTo>
                <a:lnTo>
                  <a:pt x="1926407" y="590665"/>
                </a:lnTo>
                <a:lnTo>
                  <a:pt x="1928649" y="596900"/>
                </a:lnTo>
                <a:lnTo>
                  <a:pt x="1934873" y="596900"/>
                </a:lnTo>
                <a:lnTo>
                  <a:pt x="1936051" y="584200"/>
                </a:lnTo>
                <a:close/>
              </a:path>
              <a:path w="2190750" h="2857500">
                <a:moveTo>
                  <a:pt x="1970446" y="584200"/>
                </a:moveTo>
                <a:lnTo>
                  <a:pt x="1936051" y="584200"/>
                </a:lnTo>
                <a:lnTo>
                  <a:pt x="1934873" y="596900"/>
                </a:lnTo>
                <a:lnTo>
                  <a:pt x="1975532" y="596900"/>
                </a:lnTo>
                <a:lnTo>
                  <a:pt x="1970446" y="584200"/>
                </a:lnTo>
                <a:close/>
              </a:path>
              <a:path w="2190750" h="2857500">
                <a:moveTo>
                  <a:pt x="1929142" y="584200"/>
                </a:moveTo>
                <a:lnTo>
                  <a:pt x="1924083" y="584200"/>
                </a:lnTo>
                <a:lnTo>
                  <a:pt x="1926407" y="590665"/>
                </a:lnTo>
                <a:lnTo>
                  <a:pt x="1929142" y="584200"/>
                </a:lnTo>
                <a:close/>
              </a:path>
              <a:path w="2190750" h="2857500">
                <a:moveTo>
                  <a:pt x="238698" y="571500"/>
                </a:moveTo>
                <a:lnTo>
                  <a:pt x="230267" y="571500"/>
                </a:lnTo>
                <a:lnTo>
                  <a:pt x="227571" y="584200"/>
                </a:lnTo>
                <a:lnTo>
                  <a:pt x="235694" y="584200"/>
                </a:lnTo>
                <a:lnTo>
                  <a:pt x="238698" y="571500"/>
                </a:lnTo>
                <a:close/>
              </a:path>
              <a:path w="2190750" h="2857500">
                <a:moveTo>
                  <a:pt x="314553" y="571500"/>
                </a:moveTo>
                <a:lnTo>
                  <a:pt x="243230" y="571500"/>
                </a:lnTo>
                <a:lnTo>
                  <a:pt x="242150" y="584200"/>
                </a:lnTo>
                <a:lnTo>
                  <a:pt x="309473" y="584200"/>
                </a:lnTo>
                <a:lnTo>
                  <a:pt x="314553" y="571500"/>
                </a:lnTo>
                <a:close/>
              </a:path>
              <a:path w="2190750" h="2857500">
                <a:moveTo>
                  <a:pt x="322351" y="571500"/>
                </a:moveTo>
                <a:lnTo>
                  <a:pt x="319439" y="571500"/>
                </a:lnTo>
                <a:lnTo>
                  <a:pt x="318122" y="584200"/>
                </a:lnTo>
                <a:lnTo>
                  <a:pt x="323405" y="584200"/>
                </a:lnTo>
                <a:lnTo>
                  <a:pt x="322351" y="571500"/>
                </a:lnTo>
                <a:close/>
              </a:path>
              <a:path w="2190750" h="2857500">
                <a:moveTo>
                  <a:pt x="1875088" y="571500"/>
                </a:moveTo>
                <a:lnTo>
                  <a:pt x="1862125" y="571500"/>
                </a:lnTo>
                <a:lnTo>
                  <a:pt x="1866901" y="584200"/>
                </a:lnTo>
                <a:lnTo>
                  <a:pt x="1874323" y="584200"/>
                </a:lnTo>
                <a:lnTo>
                  <a:pt x="1875088" y="571500"/>
                </a:lnTo>
                <a:close/>
              </a:path>
              <a:path w="2190750" h="2857500">
                <a:moveTo>
                  <a:pt x="1941606" y="571500"/>
                </a:moveTo>
                <a:lnTo>
                  <a:pt x="1915642" y="571500"/>
                </a:lnTo>
                <a:lnTo>
                  <a:pt x="1919833" y="584200"/>
                </a:lnTo>
                <a:lnTo>
                  <a:pt x="1937688" y="584200"/>
                </a:lnTo>
                <a:lnTo>
                  <a:pt x="1941606" y="571500"/>
                </a:lnTo>
                <a:close/>
              </a:path>
              <a:path w="2190750" h="2857500">
                <a:moveTo>
                  <a:pt x="1941606" y="571500"/>
                </a:moveTo>
                <a:lnTo>
                  <a:pt x="1937688" y="584200"/>
                </a:lnTo>
                <a:lnTo>
                  <a:pt x="1948738" y="584200"/>
                </a:lnTo>
                <a:lnTo>
                  <a:pt x="1941606" y="571500"/>
                </a:lnTo>
                <a:close/>
              </a:path>
              <a:path w="2190750" h="2857500">
                <a:moveTo>
                  <a:pt x="1963318" y="571500"/>
                </a:moveTo>
                <a:lnTo>
                  <a:pt x="1941606" y="571500"/>
                </a:lnTo>
                <a:lnTo>
                  <a:pt x="1948738" y="584200"/>
                </a:lnTo>
                <a:lnTo>
                  <a:pt x="1966543" y="584200"/>
                </a:lnTo>
                <a:lnTo>
                  <a:pt x="1963318" y="571500"/>
                </a:lnTo>
                <a:close/>
              </a:path>
              <a:path w="2190750" h="2857500">
                <a:moveTo>
                  <a:pt x="310959" y="558800"/>
                </a:moveTo>
                <a:lnTo>
                  <a:pt x="230289" y="558800"/>
                </a:lnTo>
                <a:lnTo>
                  <a:pt x="226847" y="571500"/>
                </a:lnTo>
                <a:lnTo>
                  <a:pt x="310680" y="571500"/>
                </a:lnTo>
                <a:lnTo>
                  <a:pt x="310959" y="558800"/>
                </a:lnTo>
                <a:close/>
              </a:path>
              <a:path w="2190750" h="2857500">
                <a:moveTo>
                  <a:pt x="318211" y="558800"/>
                </a:moveTo>
                <a:lnTo>
                  <a:pt x="313702" y="558800"/>
                </a:lnTo>
                <a:lnTo>
                  <a:pt x="313004" y="571500"/>
                </a:lnTo>
                <a:lnTo>
                  <a:pt x="316928" y="571500"/>
                </a:lnTo>
                <a:lnTo>
                  <a:pt x="318211" y="558800"/>
                </a:lnTo>
                <a:close/>
              </a:path>
              <a:path w="2190750" h="2857500">
                <a:moveTo>
                  <a:pt x="1948865" y="558800"/>
                </a:moveTo>
                <a:lnTo>
                  <a:pt x="1852625" y="558800"/>
                </a:lnTo>
                <a:lnTo>
                  <a:pt x="1857552" y="571500"/>
                </a:lnTo>
                <a:lnTo>
                  <a:pt x="1952155" y="571500"/>
                </a:lnTo>
                <a:lnTo>
                  <a:pt x="1948865" y="558800"/>
                </a:lnTo>
                <a:close/>
              </a:path>
              <a:path w="2190750" h="2857500">
                <a:moveTo>
                  <a:pt x="1959571" y="558800"/>
                </a:moveTo>
                <a:lnTo>
                  <a:pt x="1956854" y="558800"/>
                </a:lnTo>
                <a:lnTo>
                  <a:pt x="1952155" y="571500"/>
                </a:lnTo>
                <a:lnTo>
                  <a:pt x="1962251" y="571500"/>
                </a:lnTo>
                <a:lnTo>
                  <a:pt x="1959571" y="558800"/>
                </a:lnTo>
                <a:close/>
              </a:path>
              <a:path w="2190750" h="2857500">
                <a:moveTo>
                  <a:pt x="300548" y="533400"/>
                </a:moveTo>
                <a:lnTo>
                  <a:pt x="250460" y="533400"/>
                </a:lnTo>
                <a:lnTo>
                  <a:pt x="246799" y="546100"/>
                </a:lnTo>
                <a:lnTo>
                  <a:pt x="238137" y="546100"/>
                </a:lnTo>
                <a:lnTo>
                  <a:pt x="239661" y="558800"/>
                </a:lnTo>
                <a:lnTo>
                  <a:pt x="299227" y="558800"/>
                </a:lnTo>
                <a:lnTo>
                  <a:pt x="297421" y="546100"/>
                </a:lnTo>
                <a:lnTo>
                  <a:pt x="300548" y="533400"/>
                </a:lnTo>
                <a:close/>
              </a:path>
              <a:path w="2190750" h="2857500">
                <a:moveTo>
                  <a:pt x="317488" y="546100"/>
                </a:moveTo>
                <a:lnTo>
                  <a:pt x="307783" y="546100"/>
                </a:lnTo>
                <a:lnTo>
                  <a:pt x="311850" y="558800"/>
                </a:lnTo>
                <a:lnTo>
                  <a:pt x="318795" y="558800"/>
                </a:lnTo>
                <a:lnTo>
                  <a:pt x="317488" y="546100"/>
                </a:lnTo>
                <a:close/>
              </a:path>
              <a:path w="2190750" h="2857500">
                <a:moveTo>
                  <a:pt x="330022" y="546100"/>
                </a:moveTo>
                <a:lnTo>
                  <a:pt x="324561" y="546100"/>
                </a:lnTo>
                <a:lnTo>
                  <a:pt x="322364" y="558800"/>
                </a:lnTo>
                <a:lnTo>
                  <a:pt x="333235" y="558800"/>
                </a:lnTo>
                <a:lnTo>
                  <a:pt x="330022" y="546100"/>
                </a:lnTo>
                <a:close/>
              </a:path>
              <a:path w="2190750" h="2857500">
                <a:moveTo>
                  <a:pt x="1939866" y="533400"/>
                </a:moveTo>
                <a:lnTo>
                  <a:pt x="1867674" y="533400"/>
                </a:lnTo>
                <a:lnTo>
                  <a:pt x="1873106" y="546100"/>
                </a:lnTo>
                <a:lnTo>
                  <a:pt x="1877161" y="558800"/>
                </a:lnTo>
                <a:lnTo>
                  <a:pt x="1883409" y="558800"/>
                </a:lnTo>
                <a:lnTo>
                  <a:pt x="1882144" y="546100"/>
                </a:lnTo>
                <a:lnTo>
                  <a:pt x="1947951" y="546100"/>
                </a:lnTo>
                <a:lnTo>
                  <a:pt x="1939866" y="533400"/>
                </a:lnTo>
                <a:close/>
              </a:path>
              <a:path w="2190750" h="2857500">
                <a:moveTo>
                  <a:pt x="1949996" y="546100"/>
                </a:moveTo>
                <a:lnTo>
                  <a:pt x="1890331" y="546100"/>
                </a:lnTo>
                <a:lnTo>
                  <a:pt x="1892566" y="558800"/>
                </a:lnTo>
                <a:lnTo>
                  <a:pt x="1949175" y="558800"/>
                </a:lnTo>
                <a:lnTo>
                  <a:pt x="1949996" y="546100"/>
                </a:lnTo>
                <a:close/>
              </a:path>
              <a:path w="2190750" h="2857500">
                <a:moveTo>
                  <a:pt x="327532" y="533400"/>
                </a:moveTo>
                <a:lnTo>
                  <a:pt x="309752" y="533400"/>
                </a:lnTo>
                <a:lnTo>
                  <a:pt x="305269" y="546100"/>
                </a:lnTo>
                <a:lnTo>
                  <a:pt x="324767" y="546100"/>
                </a:lnTo>
                <a:lnTo>
                  <a:pt x="327532" y="533400"/>
                </a:lnTo>
                <a:close/>
              </a:path>
              <a:path w="2190750" h="2857500">
                <a:moveTo>
                  <a:pt x="348676" y="533400"/>
                </a:moveTo>
                <a:lnTo>
                  <a:pt x="347441" y="533400"/>
                </a:lnTo>
                <a:lnTo>
                  <a:pt x="340029" y="546100"/>
                </a:lnTo>
                <a:lnTo>
                  <a:pt x="345557" y="546100"/>
                </a:lnTo>
                <a:lnTo>
                  <a:pt x="348676" y="533400"/>
                </a:lnTo>
                <a:close/>
              </a:path>
              <a:path w="2190750" h="2857500">
                <a:moveTo>
                  <a:pt x="1839521" y="533400"/>
                </a:moveTo>
                <a:lnTo>
                  <a:pt x="1831606" y="533400"/>
                </a:lnTo>
                <a:lnTo>
                  <a:pt x="1836394" y="546100"/>
                </a:lnTo>
                <a:lnTo>
                  <a:pt x="1839521" y="533400"/>
                </a:lnTo>
                <a:close/>
              </a:path>
              <a:path w="2190750" h="2857500">
                <a:moveTo>
                  <a:pt x="1861007" y="533400"/>
                </a:moveTo>
                <a:lnTo>
                  <a:pt x="1853971" y="533400"/>
                </a:lnTo>
                <a:lnTo>
                  <a:pt x="1852498" y="546100"/>
                </a:lnTo>
                <a:lnTo>
                  <a:pt x="1862594" y="546100"/>
                </a:lnTo>
                <a:lnTo>
                  <a:pt x="1861007" y="533400"/>
                </a:lnTo>
                <a:close/>
              </a:path>
              <a:path w="2190750" h="2857500">
                <a:moveTo>
                  <a:pt x="263283" y="520700"/>
                </a:moveTo>
                <a:lnTo>
                  <a:pt x="250847" y="520700"/>
                </a:lnTo>
                <a:lnTo>
                  <a:pt x="250855" y="533400"/>
                </a:lnTo>
                <a:lnTo>
                  <a:pt x="265912" y="533400"/>
                </a:lnTo>
                <a:lnTo>
                  <a:pt x="263283" y="520700"/>
                </a:lnTo>
                <a:close/>
              </a:path>
              <a:path w="2190750" h="2857500">
                <a:moveTo>
                  <a:pt x="324706" y="520700"/>
                </a:moveTo>
                <a:lnTo>
                  <a:pt x="272821" y="520700"/>
                </a:lnTo>
                <a:lnTo>
                  <a:pt x="269663" y="533400"/>
                </a:lnTo>
                <a:lnTo>
                  <a:pt x="325202" y="533400"/>
                </a:lnTo>
                <a:lnTo>
                  <a:pt x="324706" y="520700"/>
                </a:lnTo>
                <a:close/>
              </a:path>
              <a:path w="2190750" h="2857500">
                <a:moveTo>
                  <a:pt x="336130" y="520700"/>
                </a:moveTo>
                <a:lnTo>
                  <a:pt x="333074" y="520700"/>
                </a:lnTo>
                <a:lnTo>
                  <a:pt x="332003" y="533400"/>
                </a:lnTo>
                <a:lnTo>
                  <a:pt x="336308" y="533400"/>
                </a:lnTo>
                <a:lnTo>
                  <a:pt x="336130" y="520700"/>
                </a:lnTo>
                <a:close/>
              </a:path>
              <a:path w="2190750" h="2857500">
                <a:moveTo>
                  <a:pt x="349643" y="520700"/>
                </a:moveTo>
                <a:lnTo>
                  <a:pt x="342747" y="520700"/>
                </a:lnTo>
                <a:lnTo>
                  <a:pt x="340728" y="533400"/>
                </a:lnTo>
                <a:lnTo>
                  <a:pt x="342887" y="533400"/>
                </a:lnTo>
                <a:lnTo>
                  <a:pt x="349643" y="520700"/>
                </a:lnTo>
                <a:close/>
              </a:path>
              <a:path w="2190750" h="2857500">
                <a:moveTo>
                  <a:pt x="1837143" y="520700"/>
                </a:moveTo>
                <a:lnTo>
                  <a:pt x="1829790" y="520700"/>
                </a:lnTo>
                <a:lnTo>
                  <a:pt x="1836432" y="533400"/>
                </a:lnTo>
                <a:lnTo>
                  <a:pt x="1836991" y="533400"/>
                </a:lnTo>
                <a:lnTo>
                  <a:pt x="1837143" y="520700"/>
                </a:lnTo>
                <a:close/>
              </a:path>
              <a:path w="2190750" h="2857500">
                <a:moveTo>
                  <a:pt x="1852119" y="520700"/>
                </a:moveTo>
                <a:lnTo>
                  <a:pt x="1840953" y="520700"/>
                </a:lnTo>
                <a:lnTo>
                  <a:pt x="1841550" y="533400"/>
                </a:lnTo>
                <a:lnTo>
                  <a:pt x="1845705" y="533400"/>
                </a:lnTo>
                <a:lnTo>
                  <a:pt x="1852119" y="520700"/>
                </a:lnTo>
                <a:close/>
              </a:path>
              <a:path w="2190750" h="2857500">
                <a:moveTo>
                  <a:pt x="1892033" y="520700"/>
                </a:moveTo>
                <a:lnTo>
                  <a:pt x="1855939" y="520700"/>
                </a:lnTo>
                <a:lnTo>
                  <a:pt x="1861681" y="533400"/>
                </a:lnTo>
                <a:lnTo>
                  <a:pt x="1890852" y="533400"/>
                </a:lnTo>
                <a:lnTo>
                  <a:pt x="1892033" y="520700"/>
                </a:lnTo>
                <a:close/>
              </a:path>
              <a:path w="2190750" h="2857500">
                <a:moveTo>
                  <a:pt x="1915706" y="520700"/>
                </a:moveTo>
                <a:lnTo>
                  <a:pt x="1892033" y="520700"/>
                </a:lnTo>
                <a:lnTo>
                  <a:pt x="1896846" y="533400"/>
                </a:lnTo>
                <a:lnTo>
                  <a:pt x="1918076" y="533400"/>
                </a:lnTo>
                <a:lnTo>
                  <a:pt x="1915706" y="520700"/>
                </a:lnTo>
                <a:close/>
              </a:path>
              <a:path w="2190750" h="2857500">
                <a:moveTo>
                  <a:pt x="1930933" y="508000"/>
                </a:moveTo>
                <a:lnTo>
                  <a:pt x="1851152" y="508000"/>
                </a:lnTo>
                <a:lnTo>
                  <a:pt x="1850631" y="520700"/>
                </a:lnTo>
                <a:lnTo>
                  <a:pt x="1917344" y="520700"/>
                </a:lnTo>
                <a:lnTo>
                  <a:pt x="1928190" y="533400"/>
                </a:lnTo>
                <a:lnTo>
                  <a:pt x="1930933" y="508000"/>
                </a:lnTo>
                <a:close/>
              </a:path>
              <a:path w="2190750" h="2857500">
                <a:moveTo>
                  <a:pt x="267055" y="508000"/>
                </a:moveTo>
                <a:lnTo>
                  <a:pt x="260059" y="508000"/>
                </a:lnTo>
                <a:lnTo>
                  <a:pt x="255634" y="520700"/>
                </a:lnTo>
                <a:lnTo>
                  <a:pt x="267817" y="520700"/>
                </a:lnTo>
                <a:lnTo>
                  <a:pt x="267055" y="508000"/>
                </a:lnTo>
                <a:close/>
              </a:path>
              <a:path w="2190750" h="2857500">
                <a:moveTo>
                  <a:pt x="342285" y="508000"/>
                </a:moveTo>
                <a:lnTo>
                  <a:pt x="275081" y="508000"/>
                </a:lnTo>
                <a:lnTo>
                  <a:pt x="274817" y="520700"/>
                </a:lnTo>
                <a:lnTo>
                  <a:pt x="337906" y="520700"/>
                </a:lnTo>
                <a:lnTo>
                  <a:pt x="342285" y="508000"/>
                </a:lnTo>
                <a:close/>
              </a:path>
              <a:path w="2190750" h="2857500">
                <a:moveTo>
                  <a:pt x="373926" y="495300"/>
                </a:moveTo>
                <a:lnTo>
                  <a:pt x="360108" y="495300"/>
                </a:lnTo>
                <a:lnTo>
                  <a:pt x="360090" y="495707"/>
                </a:lnTo>
                <a:lnTo>
                  <a:pt x="363385" y="508000"/>
                </a:lnTo>
                <a:lnTo>
                  <a:pt x="347248" y="508000"/>
                </a:lnTo>
                <a:lnTo>
                  <a:pt x="350774" y="520700"/>
                </a:lnTo>
                <a:lnTo>
                  <a:pt x="361235" y="520700"/>
                </a:lnTo>
                <a:lnTo>
                  <a:pt x="368161" y="508000"/>
                </a:lnTo>
                <a:lnTo>
                  <a:pt x="373926" y="495300"/>
                </a:lnTo>
                <a:close/>
              </a:path>
              <a:path w="2190750" h="2857500">
                <a:moveTo>
                  <a:pt x="1838578" y="508000"/>
                </a:moveTo>
                <a:lnTo>
                  <a:pt x="1813928" y="508000"/>
                </a:lnTo>
                <a:lnTo>
                  <a:pt x="1820799" y="520700"/>
                </a:lnTo>
                <a:lnTo>
                  <a:pt x="1850631" y="520700"/>
                </a:lnTo>
                <a:lnTo>
                  <a:pt x="1838578" y="508000"/>
                </a:lnTo>
                <a:close/>
              </a:path>
              <a:path w="2190750" h="2857500">
                <a:moveTo>
                  <a:pt x="1935041" y="515722"/>
                </a:moveTo>
                <a:lnTo>
                  <a:pt x="1935962" y="520700"/>
                </a:lnTo>
                <a:lnTo>
                  <a:pt x="1937689" y="520700"/>
                </a:lnTo>
                <a:lnTo>
                  <a:pt x="1935041" y="515722"/>
                </a:lnTo>
                <a:close/>
              </a:path>
              <a:path w="2190750" h="2857500">
                <a:moveTo>
                  <a:pt x="1933613" y="508000"/>
                </a:moveTo>
                <a:lnTo>
                  <a:pt x="1930933" y="508000"/>
                </a:lnTo>
                <a:lnTo>
                  <a:pt x="1935041" y="515722"/>
                </a:lnTo>
                <a:lnTo>
                  <a:pt x="1933613" y="508000"/>
                </a:lnTo>
                <a:close/>
              </a:path>
              <a:path w="2190750" h="2857500">
                <a:moveTo>
                  <a:pt x="359981" y="495300"/>
                </a:moveTo>
                <a:lnTo>
                  <a:pt x="292132" y="495300"/>
                </a:lnTo>
                <a:lnTo>
                  <a:pt x="285913" y="508000"/>
                </a:lnTo>
                <a:lnTo>
                  <a:pt x="359549" y="508000"/>
                </a:lnTo>
                <a:lnTo>
                  <a:pt x="360090" y="495707"/>
                </a:lnTo>
                <a:lnTo>
                  <a:pt x="359981" y="495300"/>
                </a:lnTo>
                <a:close/>
              </a:path>
              <a:path w="2190750" h="2857500">
                <a:moveTo>
                  <a:pt x="1824552" y="492411"/>
                </a:moveTo>
                <a:lnTo>
                  <a:pt x="1824472" y="495300"/>
                </a:lnTo>
                <a:lnTo>
                  <a:pt x="1811146" y="495300"/>
                </a:lnTo>
                <a:lnTo>
                  <a:pt x="1816607" y="508000"/>
                </a:lnTo>
                <a:lnTo>
                  <a:pt x="1832597" y="508000"/>
                </a:lnTo>
                <a:lnTo>
                  <a:pt x="1831391" y="504244"/>
                </a:lnTo>
                <a:lnTo>
                  <a:pt x="1824552" y="492411"/>
                </a:lnTo>
                <a:close/>
              </a:path>
              <a:path w="2190750" h="2857500">
                <a:moveTo>
                  <a:pt x="1831391" y="504244"/>
                </a:moveTo>
                <a:lnTo>
                  <a:pt x="1832597" y="508000"/>
                </a:lnTo>
                <a:lnTo>
                  <a:pt x="1833562" y="508000"/>
                </a:lnTo>
                <a:lnTo>
                  <a:pt x="1831391" y="504244"/>
                </a:lnTo>
                <a:close/>
              </a:path>
              <a:path w="2190750" h="2857500">
                <a:moveTo>
                  <a:pt x="1914817" y="495300"/>
                </a:moveTo>
                <a:lnTo>
                  <a:pt x="1828520" y="495300"/>
                </a:lnTo>
                <a:lnTo>
                  <a:pt x="1831391" y="504244"/>
                </a:lnTo>
                <a:lnTo>
                  <a:pt x="1833562" y="508000"/>
                </a:lnTo>
                <a:lnTo>
                  <a:pt x="1921675" y="508000"/>
                </a:lnTo>
                <a:lnTo>
                  <a:pt x="1914817" y="495300"/>
                </a:lnTo>
                <a:close/>
              </a:path>
              <a:path w="2190750" h="2857500">
                <a:moveTo>
                  <a:pt x="360108" y="495300"/>
                </a:moveTo>
                <a:lnTo>
                  <a:pt x="360090" y="495707"/>
                </a:lnTo>
                <a:lnTo>
                  <a:pt x="360108" y="495300"/>
                </a:lnTo>
                <a:close/>
              </a:path>
              <a:path w="2190750" h="2857500">
                <a:moveTo>
                  <a:pt x="272503" y="482600"/>
                </a:moveTo>
                <a:lnTo>
                  <a:pt x="270459" y="495300"/>
                </a:lnTo>
                <a:lnTo>
                  <a:pt x="270941" y="495300"/>
                </a:lnTo>
                <a:lnTo>
                  <a:pt x="272503" y="482600"/>
                </a:lnTo>
                <a:close/>
              </a:path>
              <a:path w="2190750" h="2857500">
                <a:moveTo>
                  <a:pt x="298195" y="482600"/>
                </a:moveTo>
                <a:lnTo>
                  <a:pt x="281138" y="482600"/>
                </a:lnTo>
                <a:lnTo>
                  <a:pt x="276448" y="495300"/>
                </a:lnTo>
                <a:lnTo>
                  <a:pt x="300697" y="495300"/>
                </a:lnTo>
                <a:lnTo>
                  <a:pt x="298195" y="482600"/>
                </a:lnTo>
                <a:close/>
              </a:path>
              <a:path w="2190750" h="2857500">
                <a:moveTo>
                  <a:pt x="355562" y="482600"/>
                </a:moveTo>
                <a:lnTo>
                  <a:pt x="306527" y="482600"/>
                </a:lnTo>
                <a:lnTo>
                  <a:pt x="300697" y="495300"/>
                </a:lnTo>
                <a:lnTo>
                  <a:pt x="359925" y="495300"/>
                </a:lnTo>
                <a:lnTo>
                  <a:pt x="355562" y="482600"/>
                </a:lnTo>
                <a:close/>
              </a:path>
              <a:path w="2190750" h="2857500">
                <a:moveTo>
                  <a:pt x="378023" y="482600"/>
                </a:moveTo>
                <a:lnTo>
                  <a:pt x="374295" y="482600"/>
                </a:lnTo>
                <a:lnTo>
                  <a:pt x="373316" y="495300"/>
                </a:lnTo>
                <a:lnTo>
                  <a:pt x="378824" y="495300"/>
                </a:lnTo>
                <a:lnTo>
                  <a:pt x="378023" y="482600"/>
                </a:lnTo>
                <a:close/>
              </a:path>
              <a:path w="2190750" h="2857500">
                <a:moveTo>
                  <a:pt x="1814855" y="482600"/>
                </a:moveTo>
                <a:lnTo>
                  <a:pt x="1809254" y="495300"/>
                </a:lnTo>
                <a:lnTo>
                  <a:pt x="1818843" y="495300"/>
                </a:lnTo>
                <a:lnTo>
                  <a:pt x="1814855" y="482600"/>
                </a:lnTo>
                <a:close/>
              </a:path>
              <a:path w="2190750" h="2857500">
                <a:moveTo>
                  <a:pt x="1818881" y="482600"/>
                </a:moveTo>
                <a:lnTo>
                  <a:pt x="1818843" y="495300"/>
                </a:lnTo>
                <a:lnTo>
                  <a:pt x="1824472" y="495300"/>
                </a:lnTo>
                <a:lnTo>
                  <a:pt x="1824552" y="492411"/>
                </a:lnTo>
                <a:lnTo>
                  <a:pt x="1818881" y="482600"/>
                </a:lnTo>
                <a:close/>
              </a:path>
              <a:path w="2190750" h="2857500">
                <a:moveTo>
                  <a:pt x="1900397" y="482600"/>
                </a:moveTo>
                <a:lnTo>
                  <a:pt x="1824824" y="482600"/>
                </a:lnTo>
                <a:lnTo>
                  <a:pt x="1824552" y="492411"/>
                </a:lnTo>
                <a:lnTo>
                  <a:pt x="1826221" y="495300"/>
                </a:lnTo>
                <a:lnTo>
                  <a:pt x="1909707" y="495300"/>
                </a:lnTo>
                <a:lnTo>
                  <a:pt x="1900397" y="482600"/>
                </a:lnTo>
                <a:close/>
              </a:path>
              <a:path w="2190750" h="2857500">
                <a:moveTo>
                  <a:pt x="380187" y="469900"/>
                </a:moveTo>
                <a:lnTo>
                  <a:pt x="292341" y="469900"/>
                </a:lnTo>
                <a:lnTo>
                  <a:pt x="292150" y="482600"/>
                </a:lnTo>
                <a:lnTo>
                  <a:pt x="376738" y="482600"/>
                </a:lnTo>
                <a:lnTo>
                  <a:pt x="380187" y="469900"/>
                </a:lnTo>
                <a:close/>
              </a:path>
              <a:path w="2190750" h="2857500">
                <a:moveTo>
                  <a:pt x="1826640" y="469900"/>
                </a:moveTo>
                <a:lnTo>
                  <a:pt x="1818220" y="469900"/>
                </a:lnTo>
                <a:lnTo>
                  <a:pt x="1821840" y="482600"/>
                </a:lnTo>
                <a:lnTo>
                  <a:pt x="1826640" y="469900"/>
                </a:lnTo>
                <a:close/>
              </a:path>
              <a:path w="2190750" h="2857500">
                <a:moveTo>
                  <a:pt x="1897760" y="469900"/>
                </a:moveTo>
                <a:lnTo>
                  <a:pt x="1842216" y="469900"/>
                </a:lnTo>
                <a:lnTo>
                  <a:pt x="1843949" y="482600"/>
                </a:lnTo>
                <a:lnTo>
                  <a:pt x="1894005" y="482600"/>
                </a:lnTo>
                <a:lnTo>
                  <a:pt x="1897760" y="469900"/>
                </a:lnTo>
                <a:close/>
              </a:path>
              <a:path w="2190750" h="2857500">
                <a:moveTo>
                  <a:pt x="1903196" y="469900"/>
                </a:moveTo>
                <a:lnTo>
                  <a:pt x="1899310" y="469900"/>
                </a:lnTo>
                <a:lnTo>
                  <a:pt x="1899208" y="482600"/>
                </a:lnTo>
                <a:lnTo>
                  <a:pt x="1904022" y="482600"/>
                </a:lnTo>
                <a:lnTo>
                  <a:pt x="1903196" y="469900"/>
                </a:lnTo>
                <a:close/>
              </a:path>
              <a:path w="2190750" h="2857500">
                <a:moveTo>
                  <a:pt x="354761" y="444500"/>
                </a:moveTo>
                <a:lnTo>
                  <a:pt x="326275" y="444500"/>
                </a:lnTo>
                <a:lnTo>
                  <a:pt x="313283" y="457200"/>
                </a:lnTo>
                <a:lnTo>
                  <a:pt x="295427" y="457200"/>
                </a:lnTo>
                <a:lnTo>
                  <a:pt x="291528" y="469900"/>
                </a:lnTo>
                <a:lnTo>
                  <a:pt x="355231" y="469900"/>
                </a:lnTo>
                <a:lnTo>
                  <a:pt x="354761" y="444500"/>
                </a:lnTo>
                <a:close/>
              </a:path>
              <a:path w="2190750" h="2857500">
                <a:moveTo>
                  <a:pt x="379785" y="457200"/>
                </a:moveTo>
                <a:lnTo>
                  <a:pt x="360743" y="457200"/>
                </a:lnTo>
                <a:lnTo>
                  <a:pt x="355231" y="469900"/>
                </a:lnTo>
                <a:lnTo>
                  <a:pt x="373919" y="469900"/>
                </a:lnTo>
                <a:lnTo>
                  <a:pt x="379785" y="457200"/>
                </a:lnTo>
                <a:close/>
              </a:path>
              <a:path w="2190750" h="2857500">
                <a:moveTo>
                  <a:pt x="394177" y="457200"/>
                </a:moveTo>
                <a:lnTo>
                  <a:pt x="387578" y="457200"/>
                </a:lnTo>
                <a:lnTo>
                  <a:pt x="381025" y="469900"/>
                </a:lnTo>
                <a:lnTo>
                  <a:pt x="389246" y="469900"/>
                </a:lnTo>
                <a:lnTo>
                  <a:pt x="394177" y="457200"/>
                </a:lnTo>
                <a:close/>
              </a:path>
              <a:path w="2190750" h="2857500">
                <a:moveTo>
                  <a:pt x="396392" y="457200"/>
                </a:moveTo>
                <a:lnTo>
                  <a:pt x="391591" y="469900"/>
                </a:lnTo>
                <a:lnTo>
                  <a:pt x="395452" y="469900"/>
                </a:lnTo>
                <a:lnTo>
                  <a:pt x="396392" y="457200"/>
                </a:lnTo>
                <a:close/>
              </a:path>
              <a:path w="2190750" h="2857500">
                <a:moveTo>
                  <a:pt x="407993" y="444500"/>
                </a:moveTo>
                <a:lnTo>
                  <a:pt x="401640" y="444500"/>
                </a:lnTo>
                <a:lnTo>
                  <a:pt x="399709" y="457200"/>
                </a:lnTo>
                <a:lnTo>
                  <a:pt x="401167" y="469900"/>
                </a:lnTo>
                <a:lnTo>
                  <a:pt x="403647" y="457200"/>
                </a:lnTo>
                <a:lnTo>
                  <a:pt x="406082" y="457200"/>
                </a:lnTo>
                <a:lnTo>
                  <a:pt x="407993" y="444500"/>
                </a:lnTo>
                <a:close/>
              </a:path>
              <a:path w="2190750" h="2857500">
                <a:moveTo>
                  <a:pt x="1839866" y="457200"/>
                </a:moveTo>
                <a:lnTo>
                  <a:pt x="1839658" y="469900"/>
                </a:lnTo>
                <a:lnTo>
                  <a:pt x="1846948" y="469900"/>
                </a:lnTo>
                <a:lnTo>
                  <a:pt x="1839866" y="457200"/>
                </a:lnTo>
                <a:close/>
              </a:path>
              <a:path w="2190750" h="2857500">
                <a:moveTo>
                  <a:pt x="1873757" y="457200"/>
                </a:moveTo>
                <a:lnTo>
                  <a:pt x="1856371" y="457200"/>
                </a:lnTo>
                <a:lnTo>
                  <a:pt x="1854563" y="469900"/>
                </a:lnTo>
                <a:lnTo>
                  <a:pt x="1881822" y="469900"/>
                </a:lnTo>
                <a:lnTo>
                  <a:pt x="1873757" y="457200"/>
                </a:lnTo>
                <a:close/>
              </a:path>
              <a:path w="2190750" h="2857500">
                <a:moveTo>
                  <a:pt x="1901596" y="457200"/>
                </a:moveTo>
                <a:lnTo>
                  <a:pt x="1884527" y="457200"/>
                </a:lnTo>
                <a:lnTo>
                  <a:pt x="1881822" y="469900"/>
                </a:lnTo>
                <a:lnTo>
                  <a:pt x="1907743" y="469900"/>
                </a:lnTo>
                <a:lnTo>
                  <a:pt x="1901596" y="457200"/>
                </a:lnTo>
                <a:close/>
              </a:path>
              <a:path w="2190750" h="2857500">
                <a:moveTo>
                  <a:pt x="304888" y="444500"/>
                </a:moveTo>
                <a:lnTo>
                  <a:pt x="301790" y="457200"/>
                </a:lnTo>
                <a:lnTo>
                  <a:pt x="313283" y="457200"/>
                </a:lnTo>
                <a:lnTo>
                  <a:pt x="304888" y="444500"/>
                </a:lnTo>
                <a:close/>
              </a:path>
              <a:path w="2190750" h="2857500">
                <a:moveTo>
                  <a:pt x="391083" y="444500"/>
                </a:moveTo>
                <a:lnTo>
                  <a:pt x="354761" y="444500"/>
                </a:lnTo>
                <a:lnTo>
                  <a:pt x="359397" y="457200"/>
                </a:lnTo>
                <a:lnTo>
                  <a:pt x="387021" y="457200"/>
                </a:lnTo>
                <a:lnTo>
                  <a:pt x="391083" y="444500"/>
                </a:lnTo>
                <a:close/>
              </a:path>
              <a:path w="2190750" h="2857500">
                <a:moveTo>
                  <a:pt x="1788071" y="444500"/>
                </a:moveTo>
                <a:lnTo>
                  <a:pt x="1784781" y="444500"/>
                </a:lnTo>
                <a:lnTo>
                  <a:pt x="1785835" y="457200"/>
                </a:lnTo>
                <a:lnTo>
                  <a:pt x="1789506" y="457200"/>
                </a:lnTo>
                <a:lnTo>
                  <a:pt x="1788071" y="444500"/>
                </a:lnTo>
                <a:close/>
              </a:path>
              <a:path w="2190750" h="2857500">
                <a:moveTo>
                  <a:pt x="1807209" y="444500"/>
                </a:moveTo>
                <a:lnTo>
                  <a:pt x="1797010" y="444500"/>
                </a:lnTo>
                <a:lnTo>
                  <a:pt x="1799295" y="457200"/>
                </a:lnTo>
                <a:lnTo>
                  <a:pt x="1809483" y="457200"/>
                </a:lnTo>
                <a:lnTo>
                  <a:pt x="1807209" y="444500"/>
                </a:lnTo>
                <a:close/>
              </a:path>
              <a:path w="2190750" h="2857500">
                <a:moveTo>
                  <a:pt x="1810067" y="444500"/>
                </a:moveTo>
                <a:lnTo>
                  <a:pt x="1808505" y="444500"/>
                </a:lnTo>
                <a:lnTo>
                  <a:pt x="1809534" y="457200"/>
                </a:lnTo>
                <a:lnTo>
                  <a:pt x="1810067" y="444500"/>
                </a:lnTo>
                <a:close/>
              </a:path>
              <a:path w="2190750" h="2857500">
                <a:moveTo>
                  <a:pt x="1826056" y="431800"/>
                </a:moveTo>
                <a:lnTo>
                  <a:pt x="1814880" y="431800"/>
                </a:lnTo>
                <a:lnTo>
                  <a:pt x="1819579" y="444500"/>
                </a:lnTo>
                <a:lnTo>
                  <a:pt x="1824329" y="457200"/>
                </a:lnTo>
                <a:lnTo>
                  <a:pt x="1830751" y="457200"/>
                </a:lnTo>
                <a:lnTo>
                  <a:pt x="1827740" y="444500"/>
                </a:lnTo>
                <a:lnTo>
                  <a:pt x="1825993" y="444500"/>
                </a:lnTo>
                <a:lnTo>
                  <a:pt x="1826056" y="431800"/>
                </a:lnTo>
                <a:close/>
              </a:path>
              <a:path w="2190750" h="2857500">
                <a:moveTo>
                  <a:pt x="343626" y="419100"/>
                </a:moveTo>
                <a:lnTo>
                  <a:pt x="332762" y="419100"/>
                </a:lnTo>
                <a:lnTo>
                  <a:pt x="324411" y="431800"/>
                </a:lnTo>
                <a:lnTo>
                  <a:pt x="319443" y="444500"/>
                </a:lnTo>
                <a:lnTo>
                  <a:pt x="336183" y="444500"/>
                </a:lnTo>
                <a:lnTo>
                  <a:pt x="333206" y="431800"/>
                </a:lnTo>
                <a:lnTo>
                  <a:pt x="338340" y="431800"/>
                </a:lnTo>
                <a:lnTo>
                  <a:pt x="343626" y="419100"/>
                </a:lnTo>
                <a:close/>
              </a:path>
              <a:path w="2190750" h="2857500">
                <a:moveTo>
                  <a:pt x="356603" y="431800"/>
                </a:moveTo>
                <a:lnTo>
                  <a:pt x="351285" y="431800"/>
                </a:lnTo>
                <a:lnTo>
                  <a:pt x="346517" y="444500"/>
                </a:lnTo>
                <a:lnTo>
                  <a:pt x="356692" y="444500"/>
                </a:lnTo>
                <a:lnTo>
                  <a:pt x="356603" y="431800"/>
                </a:lnTo>
                <a:close/>
              </a:path>
              <a:path w="2190750" h="2857500">
                <a:moveTo>
                  <a:pt x="417550" y="406400"/>
                </a:moveTo>
                <a:lnTo>
                  <a:pt x="374360" y="406400"/>
                </a:lnTo>
                <a:lnTo>
                  <a:pt x="372754" y="419100"/>
                </a:lnTo>
                <a:lnTo>
                  <a:pt x="364571" y="431800"/>
                </a:lnTo>
                <a:lnTo>
                  <a:pt x="357708" y="444500"/>
                </a:lnTo>
                <a:lnTo>
                  <a:pt x="411843" y="444500"/>
                </a:lnTo>
                <a:lnTo>
                  <a:pt x="415617" y="431800"/>
                </a:lnTo>
                <a:lnTo>
                  <a:pt x="421627" y="431800"/>
                </a:lnTo>
                <a:lnTo>
                  <a:pt x="420955" y="419100"/>
                </a:lnTo>
                <a:lnTo>
                  <a:pt x="418920" y="419100"/>
                </a:lnTo>
                <a:lnTo>
                  <a:pt x="417550" y="406400"/>
                </a:lnTo>
                <a:close/>
              </a:path>
              <a:path w="2190750" h="2857500">
                <a:moveTo>
                  <a:pt x="423519" y="431800"/>
                </a:moveTo>
                <a:lnTo>
                  <a:pt x="418655" y="431800"/>
                </a:lnTo>
                <a:lnTo>
                  <a:pt x="416356" y="444500"/>
                </a:lnTo>
                <a:lnTo>
                  <a:pt x="424052" y="444500"/>
                </a:lnTo>
                <a:lnTo>
                  <a:pt x="423519" y="431800"/>
                </a:lnTo>
                <a:close/>
              </a:path>
              <a:path w="2190750" h="2857500">
                <a:moveTo>
                  <a:pt x="1779015" y="431800"/>
                </a:moveTo>
                <a:lnTo>
                  <a:pt x="1766976" y="431800"/>
                </a:lnTo>
                <a:lnTo>
                  <a:pt x="1772335" y="444500"/>
                </a:lnTo>
                <a:lnTo>
                  <a:pt x="1779155" y="444500"/>
                </a:lnTo>
                <a:lnTo>
                  <a:pt x="1779015" y="431800"/>
                </a:lnTo>
                <a:close/>
              </a:path>
              <a:path w="2190750" h="2857500">
                <a:moveTo>
                  <a:pt x="1799958" y="431800"/>
                </a:moveTo>
                <a:lnTo>
                  <a:pt x="1784769" y="431800"/>
                </a:lnTo>
                <a:lnTo>
                  <a:pt x="1783118" y="444500"/>
                </a:lnTo>
                <a:lnTo>
                  <a:pt x="1803476" y="444500"/>
                </a:lnTo>
                <a:lnTo>
                  <a:pt x="1799958" y="431800"/>
                </a:lnTo>
                <a:close/>
              </a:path>
              <a:path w="2190750" h="2857500">
                <a:moveTo>
                  <a:pt x="1805330" y="431800"/>
                </a:moveTo>
                <a:lnTo>
                  <a:pt x="1799958" y="431800"/>
                </a:lnTo>
                <a:lnTo>
                  <a:pt x="1804352" y="444500"/>
                </a:lnTo>
                <a:lnTo>
                  <a:pt x="1805330" y="431800"/>
                </a:lnTo>
                <a:close/>
              </a:path>
              <a:path w="2190750" h="2857500">
                <a:moveTo>
                  <a:pt x="351828" y="419100"/>
                </a:moveTo>
                <a:lnTo>
                  <a:pt x="348614" y="419100"/>
                </a:lnTo>
                <a:lnTo>
                  <a:pt x="348145" y="431800"/>
                </a:lnTo>
                <a:lnTo>
                  <a:pt x="351828" y="419100"/>
                </a:lnTo>
                <a:close/>
              </a:path>
              <a:path w="2190750" h="2857500">
                <a:moveTo>
                  <a:pt x="428205" y="419100"/>
                </a:moveTo>
                <a:lnTo>
                  <a:pt x="422909" y="431800"/>
                </a:lnTo>
                <a:lnTo>
                  <a:pt x="427342" y="431800"/>
                </a:lnTo>
                <a:lnTo>
                  <a:pt x="428205" y="419100"/>
                </a:lnTo>
                <a:close/>
              </a:path>
              <a:path w="2190750" h="2857500">
                <a:moveTo>
                  <a:pt x="1776907" y="419100"/>
                </a:moveTo>
                <a:lnTo>
                  <a:pt x="1766785" y="419100"/>
                </a:lnTo>
                <a:lnTo>
                  <a:pt x="1754771" y="431800"/>
                </a:lnTo>
                <a:lnTo>
                  <a:pt x="1774291" y="431800"/>
                </a:lnTo>
                <a:lnTo>
                  <a:pt x="1776907" y="419100"/>
                </a:lnTo>
                <a:close/>
              </a:path>
              <a:path w="2190750" h="2857500">
                <a:moveTo>
                  <a:pt x="1795094" y="419100"/>
                </a:moveTo>
                <a:lnTo>
                  <a:pt x="1781886" y="419100"/>
                </a:lnTo>
                <a:lnTo>
                  <a:pt x="1782826" y="431800"/>
                </a:lnTo>
                <a:lnTo>
                  <a:pt x="1800758" y="431800"/>
                </a:lnTo>
                <a:lnTo>
                  <a:pt x="1795094" y="419100"/>
                </a:lnTo>
                <a:close/>
              </a:path>
              <a:path w="2190750" h="2857500">
                <a:moveTo>
                  <a:pt x="1810080" y="419100"/>
                </a:moveTo>
                <a:lnTo>
                  <a:pt x="1799907" y="419100"/>
                </a:lnTo>
                <a:lnTo>
                  <a:pt x="1804784" y="431800"/>
                </a:lnTo>
                <a:lnTo>
                  <a:pt x="1811464" y="431800"/>
                </a:lnTo>
                <a:lnTo>
                  <a:pt x="1810080" y="419100"/>
                </a:lnTo>
                <a:close/>
              </a:path>
              <a:path w="2190750" h="2857500">
                <a:moveTo>
                  <a:pt x="1851799" y="419100"/>
                </a:moveTo>
                <a:lnTo>
                  <a:pt x="1810080" y="419100"/>
                </a:lnTo>
                <a:lnTo>
                  <a:pt x="1817027" y="431800"/>
                </a:lnTo>
                <a:lnTo>
                  <a:pt x="1856614" y="431800"/>
                </a:lnTo>
                <a:lnTo>
                  <a:pt x="1851799" y="419100"/>
                </a:lnTo>
                <a:close/>
              </a:path>
              <a:path w="2190750" h="2857500">
                <a:moveTo>
                  <a:pt x="374360" y="406400"/>
                </a:moveTo>
                <a:lnTo>
                  <a:pt x="341414" y="406400"/>
                </a:lnTo>
                <a:lnTo>
                  <a:pt x="339945" y="419100"/>
                </a:lnTo>
                <a:lnTo>
                  <a:pt x="361492" y="419100"/>
                </a:lnTo>
                <a:lnTo>
                  <a:pt x="374360" y="406400"/>
                </a:lnTo>
                <a:close/>
              </a:path>
              <a:path w="2190750" h="2857500">
                <a:moveTo>
                  <a:pt x="440207" y="406400"/>
                </a:moveTo>
                <a:lnTo>
                  <a:pt x="428895" y="406400"/>
                </a:lnTo>
                <a:lnTo>
                  <a:pt x="428142" y="419100"/>
                </a:lnTo>
                <a:lnTo>
                  <a:pt x="428561" y="419100"/>
                </a:lnTo>
                <a:lnTo>
                  <a:pt x="440207" y="406400"/>
                </a:lnTo>
                <a:close/>
              </a:path>
              <a:path w="2190750" h="2857500">
                <a:moveTo>
                  <a:pt x="1767014" y="406400"/>
                </a:moveTo>
                <a:lnTo>
                  <a:pt x="1754459" y="406400"/>
                </a:lnTo>
                <a:lnTo>
                  <a:pt x="1757941" y="419100"/>
                </a:lnTo>
                <a:lnTo>
                  <a:pt x="1769287" y="419100"/>
                </a:lnTo>
                <a:lnTo>
                  <a:pt x="1767014" y="406400"/>
                </a:lnTo>
                <a:close/>
              </a:path>
              <a:path w="2190750" h="2857500">
                <a:moveTo>
                  <a:pt x="1844827" y="406400"/>
                </a:moveTo>
                <a:lnTo>
                  <a:pt x="1775853" y="406400"/>
                </a:lnTo>
                <a:lnTo>
                  <a:pt x="1774405" y="419100"/>
                </a:lnTo>
                <a:lnTo>
                  <a:pt x="1844179" y="419100"/>
                </a:lnTo>
                <a:lnTo>
                  <a:pt x="1844827" y="406400"/>
                </a:lnTo>
                <a:close/>
              </a:path>
              <a:path w="2190750" h="2857500">
                <a:moveTo>
                  <a:pt x="336397" y="393700"/>
                </a:moveTo>
                <a:lnTo>
                  <a:pt x="333806" y="393700"/>
                </a:lnTo>
                <a:lnTo>
                  <a:pt x="330733" y="406400"/>
                </a:lnTo>
                <a:lnTo>
                  <a:pt x="336397" y="393700"/>
                </a:lnTo>
                <a:close/>
              </a:path>
              <a:path w="2190750" h="2857500">
                <a:moveTo>
                  <a:pt x="426592" y="393700"/>
                </a:moveTo>
                <a:lnTo>
                  <a:pt x="359141" y="393700"/>
                </a:lnTo>
                <a:lnTo>
                  <a:pt x="350745" y="406400"/>
                </a:lnTo>
                <a:lnTo>
                  <a:pt x="422262" y="406400"/>
                </a:lnTo>
                <a:lnTo>
                  <a:pt x="426592" y="393700"/>
                </a:lnTo>
                <a:close/>
              </a:path>
              <a:path w="2190750" h="2857500">
                <a:moveTo>
                  <a:pt x="455056" y="368300"/>
                </a:moveTo>
                <a:lnTo>
                  <a:pt x="377113" y="368300"/>
                </a:lnTo>
                <a:lnTo>
                  <a:pt x="380377" y="381000"/>
                </a:lnTo>
                <a:lnTo>
                  <a:pt x="438797" y="381000"/>
                </a:lnTo>
                <a:lnTo>
                  <a:pt x="440842" y="393700"/>
                </a:lnTo>
                <a:lnTo>
                  <a:pt x="442366" y="393700"/>
                </a:lnTo>
                <a:lnTo>
                  <a:pt x="445312" y="406400"/>
                </a:lnTo>
                <a:lnTo>
                  <a:pt x="446506" y="393700"/>
                </a:lnTo>
                <a:lnTo>
                  <a:pt x="449188" y="381000"/>
                </a:lnTo>
                <a:lnTo>
                  <a:pt x="455056" y="368300"/>
                </a:lnTo>
                <a:close/>
              </a:path>
              <a:path w="2190750" h="2857500">
                <a:moveTo>
                  <a:pt x="454689" y="396395"/>
                </a:moveTo>
                <a:lnTo>
                  <a:pt x="450507" y="406400"/>
                </a:lnTo>
                <a:lnTo>
                  <a:pt x="453948" y="406400"/>
                </a:lnTo>
                <a:lnTo>
                  <a:pt x="454689" y="396395"/>
                </a:lnTo>
                <a:close/>
              </a:path>
              <a:path w="2190750" h="2857500">
                <a:moveTo>
                  <a:pt x="1833867" y="393700"/>
                </a:moveTo>
                <a:lnTo>
                  <a:pt x="1767077" y="393700"/>
                </a:lnTo>
                <a:lnTo>
                  <a:pt x="1772145" y="406400"/>
                </a:lnTo>
                <a:lnTo>
                  <a:pt x="1833410" y="406400"/>
                </a:lnTo>
                <a:lnTo>
                  <a:pt x="1833867" y="393700"/>
                </a:lnTo>
                <a:close/>
              </a:path>
              <a:path w="2190750" h="2857500">
                <a:moveTo>
                  <a:pt x="1843342" y="404158"/>
                </a:moveTo>
                <a:lnTo>
                  <a:pt x="1844116" y="406400"/>
                </a:lnTo>
                <a:lnTo>
                  <a:pt x="1845373" y="406400"/>
                </a:lnTo>
                <a:lnTo>
                  <a:pt x="1843342" y="404158"/>
                </a:lnTo>
                <a:close/>
              </a:path>
              <a:path w="2190750" h="2857500">
                <a:moveTo>
                  <a:pt x="1839734" y="393700"/>
                </a:moveTo>
                <a:lnTo>
                  <a:pt x="1833867" y="393700"/>
                </a:lnTo>
                <a:lnTo>
                  <a:pt x="1843342" y="404158"/>
                </a:lnTo>
                <a:lnTo>
                  <a:pt x="1839734" y="393700"/>
                </a:lnTo>
                <a:close/>
              </a:path>
              <a:path w="2190750" h="2857500">
                <a:moveTo>
                  <a:pt x="455815" y="393700"/>
                </a:moveTo>
                <a:lnTo>
                  <a:pt x="454888" y="393700"/>
                </a:lnTo>
                <a:lnTo>
                  <a:pt x="454689" y="396395"/>
                </a:lnTo>
                <a:lnTo>
                  <a:pt x="455815" y="393700"/>
                </a:lnTo>
                <a:close/>
              </a:path>
              <a:path w="2190750" h="2857500">
                <a:moveTo>
                  <a:pt x="375107" y="368300"/>
                </a:moveTo>
                <a:lnTo>
                  <a:pt x="367614" y="368300"/>
                </a:lnTo>
                <a:lnTo>
                  <a:pt x="362584" y="381000"/>
                </a:lnTo>
                <a:lnTo>
                  <a:pt x="362800" y="393700"/>
                </a:lnTo>
                <a:lnTo>
                  <a:pt x="432117" y="393700"/>
                </a:lnTo>
                <a:lnTo>
                  <a:pt x="438797" y="381000"/>
                </a:lnTo>
                <a:lnTo>
                  <a:pt x="372376" y="381000"/>
                </a:lnTo>
                <a:lnTo>
                  <a:pt x="375107" y="368300"/>
                </a:lnTo>
                <a:close/>
              </a:path>
              <a:path w="2190750" h="2857500">
                <a:moveTo>
                  <a:pt x="455142" y="381000"/>
                </a:moveTo>
                <a:lnTo>
                  <a:pt x="453580" y="381000"/>
                </a:lnTo>
                <a:lnTo>
                  <a:pt x="453783" y="393700"/>
                </a:lnTo>
                <a:lnTo>
                  <a:pt x="455142" y="381000"/>
                </a:lnTo>
                <a:close/>
              </a:path>
              <a:path w="2190750" h="2857500">
                <a:moveTo>
                  <a:pt x="472365" y="381000"/>
                </a:moveTo>
                <a:lnTo>
                  <a:pt x="463041" y="381000"/>
                </a:lnTo>
                <a:lnTo>
                  <a:pt x="461975" y="393700"/>
                </a:lnTo>
                <a:lnTo>
                  <a:pt x="467482" y="393700"/>
                </a:lnTo>
                <a:lnTo>
                  <a:pt x="472365" y="381000"/>
                </a:lnTo>
                <a:close/>
              </a:path>
              <a:path w="2190750" h="2857500">
                <a:moveTo>
                  <a:pt x="1730159" y="381000"/>
                </a:moveTo>
                <a:lnTo>
                  <a:pt x="1724469" y="381000"/>
                </a:lnTo>
                <a:lnTo>
                  <a:pt x="1721051" y="393700"/>
                </a:lnTo>
                <a:lnTo>
                  <a:pt x="1730870" y="393700"/>
                </a:lnTo>
                <a:lnTo>
                  <a:pt x="1730950" y="383621"/>
                </a:lnTo>
                <a:lnTo>
                  <a:pt x="1730159" y="381000"/>
                </a:lnTo>
                <a:close/>
              </a:path>
              <a:path w="2190750" h="2857500">
                <a:moveTo>
                  <a:pt x="1737334" y="381000"/>
                </a:moveTo>
                <a:lnTo>
                  <a:pt x="1730971" y="381000"/>
                </a:lnTo>
                <a:lnTo>
                  <a:pt x="1730950" y="383621"/>
                </a:lnTo>
                <a:lnTo>
                  <a:pt x="1733994" y="393700"/>
                </a:lnTo>
                <a:lnTo>
                  <a:pt x="1744078" y="393700"/>
                </a:lnTo>
                <a:lnTo>
                  <a:pt x="1737334" y="381000"/>
                </a:lnTo>
                <a:close/>
              </a:path>
              <a:path w="2190750" h="2857500">
                <a:moveTo>
                  <a:pt x="1746728" y="393530"/>
                </a:moveTo>
                <a:lnTo>
                  <a:pt x="1746630" y="393700"/>
                </a:lnTo>
                <a:lnTo>
                  <a:pt x="1746808" y="393700"/>
                </a:lnTo>
                <a:lnTo>
                  <a:pt x="1746728" y="393530"/>
                </a:lnTo>
                <a:close/>
              </a:path>
              <a:path w="2190750" h="2857500">
                <a:moveTo>
                  <a:pt x="1817852" y="381000"/>
                </a:moveTo>
                <a:lnTo>
                  <a:pt x="1753971" y="381000"/>
                </a:lnTo>
                <a:lnTo>
                  <a:pt x="1759470" y="393700"/>
                </a:lnTo>
                <a:lnTo>
                  <a:pt x="1820227" y="393700"/>
                </a:lnTo>
                <a:lnTo>
                  <a:pt x="1817852" y="381000"/>
                </a:lnTo>
                <a:close/>
              </a:path>
              <a:path w="2190750" h="2857500">
                <a:moveTo>
                  <a:pt x="1826704" y="381000"/>
                </a:moveTo>
                <a:lnTo>
                  <a:pt x="1820621" y="381000"/>
                </a:lnTo>
                <a:lnTo>
                  <a:pt x="1822475" y="393700"/>
                </a:lnTo>
                <a:lnTo>
                  <a:pt x="1829727" y="393700"/>
                </a:lnTo>
                <a:lnTo>
                  <a:pt x="1826704" y="381000"/>
                </a:lnTo>
                <a:close/>
              </a:path>
              <a:path w="2190750" h="2857500">
                <a:moveTo>
                  <a:pt x="1753971" y="381000"/>
                </a:moveTo>
                <a:lnTo>
                  <a:pt x="1740827" y="381000"/>
                </a:lnTo>
                <a:lnTo>
                  <a:pt x="1746728" y="393530"/>
                </a:lnTo>
                <a:lnTo>
                  <a:pt x="1753971" y="381000"/>
                </a:lnTo>
                <a:close/>
              </a:path>
              <a:path w="2190750" h="2857500">
                <a:moveTo>
                  <a:pt x="485627" y="355600"/>
                </a:moveTo>
                <a:lnTo>
                  <a:pt x="376348" y="355600"/>
                </a:lnTo>
                <a:lnTo>
                  <a:pt x="371648" y="368300"/>
                </a:lnTo>
                <a:lnTo>
                  <a:pt x="469569" y="368300"/>
                </a:lnTo>
                <a:lnTo>
                  <a:pt x="469112" y="381000"/>
                </a:lnTo>
                <a:lnTo>
                  <a:pt x="476714" y="368300"/>
                </a:lnTo>
                <a:lnTo>
                  <a:pt x="485627" y="355600"/>
                </a:lnTo>
                <a:close/>
              </a:path>
              <a:path w="2190750" h="2857500">
                <a:moveTo>
                  <a:pt x="1706562" y="368300"/>
                </a:moveTo>
                <a:lnTo>
                  <a:pt x="1704238" y="368300"/>
                </a:lnTo>
                <a:lnTo>
                  <a:pt x="1705432" y="381000"/>
                </a:lnTo>
                <a:lnTo>
                  <a:pt x="1706714" y="381000"/>
                </a:lnTo>
                <a:lnTo>
                  <a:pt x="1706562" y="368300"/>
                </a:lnTo>
                <a:close/>
              </a:path>
              <a:path w="2190750" h="2857500">
                <a:moveTo>
                  <a:pt x="1820398" y="368300"/>
                </a:moveTo>
                <a:lnTo>
                  <a:pt x="1709445" y="368300"/>
                </a:lnTo>
                <a:lnTo>
                  <a:pt x="1717279" y="381000"/>
                </a:lnTo>
                <a:lnTo>
                  <a:pt x="1826666" y="381000"/>
                </a:lnTo>
                <a:lnTo>
                  <a:pt x="1820398" y="368300"/>
                </a:lnTo>
                <a:close/>
              </a:path>
              <a:path w="2190750" h="2857500">
                <a:moveTo>
                  <a:pt x="496722" y="355600"/>
                </a:moveTo>
                <a:lnTo>
                  <a:pt x="490893" y="355600"/>
                </a:lnTo>
                <a:lnTo>
                  <a:pt x="486905" y="368300"/>
                </a:lnTo>
                <a:lnTo>
                  <a:pt x="492696" y="368300"/>
                </a:lnTo>
                <a:lnTo>
                  <a:pt x="496722" y="355600"/>
                </a:lnTo>
                <a:close/>
              </a:path>
              <a:path w="2190750" h="2857500">
                <a:moveTo>
                  <a:pt x="504888" y="355600"/>
                </a:moveTo>
                <a:lnTo>
                  <a:pt x="499211" y="355600"/>
                </a:lnTo>
                <a:lnTo>
                  <a:pt x="500418" y="368300"/>
                </a:lnTo>
                <a:lnTo>
                  <a:pt x="504888" y="355600"/>
                </a:lnTo>
                <a:close/>
              </a:path>
              <a:path w="2190750" h="2857500">
                <a:moveTo>
                  <a:pt x="1707778" y="355600"/>
                </a:moveTo>
                <a:lnTo>
                  <a:pt x="1683042" y="355600"/>
                </a:lnTo>
                <a:lnTo>
                  <a:pt x="1692973" y="368300"/>
                </a:lnTo>
                <a:lnTo>
                  <a:pt x="1712544" y="368300"/>
                </a:lnTo>
                <a:lnTo>
                  <a:pt x="1707778" y="355600"/>
                </a:lnTo>
                <a:close/>
              </a:path>
              <a:path w="2190750" h="2857500">
                <a:moveTo>
                  <a:pt x="1816555" y="355600"/>
                </a:moveTo>
                <a:lnTo>
                  <a:pt x="1729612" y="355600"/>
                </a:lnTo>
                <a:lnTo>
                  <a:pt x="1731615" y="368300"/>
                </a:lnTo>
                <a:lnTo>
                  <a:pt x="1815274" y="368300"/>
                </a:lnTo>
                <a:lnTo>
                  <a:pt x="1816555" y="355600"/>
                </a:lnTo>
                <a:close/>
              </a:path>
              <a:path w="2190750" h="2857500">
                <a:moveTo>
                  <a:pt x="417601" y="342900"/>
                </a:moveTo>
                <a:lnTo>
                  <a:pt x="392950" y="342900"/>
                </a:lnTo>
                <a:lnTo>
                  <a:pt x="388365" y="355600"/>
                </a:lnTo>
                <a:lnTo>
                  <a:pt x="417550" y="355600"/>
                </a:lnTo>
                <a:lnTo>
                  <a:pt x="417601" y="342900"/>
                </a:lnTo>
                <a:close/>
              </a:path>
              <a:path w="2190750" h="2857500">
                <a:moveTo>
                  <a:pt x="476793" y="330200"/>
                </a:moveTo>
                <a:lnTo>
                  <a:pt x="398767" y="330200"/>
                </a:lnTo>
                <a:lnTo>
                  <a:pt x="397128" y="342900"/>
                </a:lnTo>
                <a:lnTo>
                  <a:pt x="419519" y="342900"/>
                </a:lnTo>
                <a:lnTo>
                  <a:pt x="417550" y="355600"/>
                </a:lnTo>
                <a:lnTo>
                  <a:pt x="471683" y="355600"/>
                </a:lnTo>
                <a:lnTo>
                  <a:pt x="473671" y="342900"/>
                </a:lnTo>
                <a:lnTo>
                  <a:pt x="476793" y="330200"/>
                </a:lnTo>
                <a:close/>
              </a:path>
              <a:path w="2190750" h="2857500">
                <a:moveTo>
                  <a:pt x="481939" y="342900"/>
                </a:moveTo>
                <a:lnTo>
                  <a:pt x="479209" y="342900"/>
                </a:lnTo>
                <a:lnTo>
                  <a:pt x="477945" y="355600"/>
                </a:lnTo>
                <a:lnTo>
                  <a:pt x="480034" y="355600"/>
                </a:lnTo>
                <a:lnTo>
                  <a:pt x="481939" y="342900"/>
                </a:lnTo>
                <a:close/>
              </a:path>
              <a:path w="2190750" h="2857500">
                <a:moveTo>
                  <a:pt x="502208" y="342900"/>
                </a:moveTo>
                <a:lnTo>
                  <a:pt x="487692" y="342900"/>
                </a:lnTo>
                <a:lnTo>
                  <a:pt x="487096" y="355600"/>
                </a:lnTo>
                <a:lnTo>
                  <a:pt x="494556" y="355600"/>
                </a:lnTo>
                <a:lnTo>
                  <a:pt x="502208" y="342900"/>
                </a:lnTo>
                <a:close/>
              </a:path>
              <a:path w="2190750" h="2857500">
                <a:moveTo>
                  <a:pt x="1711566" y="342900"/>
                </a:moveTo>
                <a:lnTo>
                  <a:pt x="1683994" y="342900"/>
                </a:lnTo>
                <a:lnTo>
                  <a:pt x="1683473" y="355600"/>
                </a:lnTo>
                <a:lnTo>
                  <a:pt x="1706360" y="355600"/>
                </a:lnTo>
                <a:lnTo>
                  <a:pt x="1711566" y="342900"/>
                </a:lnTo>
                <a:close/>
              </a:path>
              <a:path w="2190750" h="2857500">
                <a:moveTo>
                  <a:pt x="1795386" y="342900"/>
                </a:moveTo>
                <a:lnTo>
                  <a:pt x="1711566" y="342900"/>
                </a:lnTo>
                <a:lnTo>
                  <a:pt x="1720571" y="355600"/>
                </a:lnTo>
                <a:lnTo>
                  <a:pt x="1801672" y="355600"/>
                </a:lnTo>
                <a:lnTo>
                  <a:pt x="1795386" y="342900"/>
                </a:lnTo>
                <a:close/>
              </a:path>
              <a:path w="2190750" h="2857500">
                <a:moveTo>
                  <a:pt x="1814601" y="342900"/>
                </a:moveTo>
                <a:lnTo>
                  <a:pt x="1808238" y="342900"/>
                </a:lnTo>
                <a:lnTo>
                  <a:pt x="1809140" y="355600"/>
                </a:lnTo>
                <a:lnTo>
                  <a:pt x="1815274" y="355600"/>
                </a:lnTo>
                <a:lnTo>
                  <a:pt x="1814601" y="342900"/>
                </a:lnTo>
                <a:close/>
              </a:path>
              <a:path w="2190750" h="2857500">
                <a:moveTo>
                  <a:pt x="427418" y="304800"/>
                </a:moveTo>
                <a:lnTo>
                  <a:pt x="427126" y="304800"/>
                </a:lnTo>
                <a:lnTo>
                  <a:pt x="426885" y="317500"/>
                </a:lnTo>
                <a:lnTo>
                  <a:pt x="432600" y="330200"/>
                </a:lnTo>
                <a:lnTo>
                  <a:pt x="480745" y="330200"/>
                </a:lnTo>
                <a:lnTo>
                  <a:pt x="481063" y="342900"/>
                </a:lnTo>
                <a:lnTo>
                  <a:pt x="495934" y="342900"/>
                </a:lnTo>
                <a:lnTo>
                  <a:pt x="498923" y="330200"/>
                </a:lnTo>
                <a:lnTo>
                  <a:pt x="502253" y="317500"/>
                </a:lnTo>
                <a:lnTo>
                  <a:pt x="433336" y="317500"/>
                </a:lnTo>
                <a:lnTo>
                  <a:pt x="427418" y="304800"/>
                </a:lnTo>
                <a:close/>
              </a:path>
              <a:path w="2190750" h="2857500">
                <a:moveTo>
                  <a:pt x="1709927" y="330200"/>
                </a:moveTo>
                <a:lnTo>
                  <a:pt x="1696045" y="330200"/>
                </a:lnTo>
                <a:lnTo>
                  <a:pt x="1697659" y="342900"/>
                </a:lnTo>
                <a:lnTo>
                  <a:pt x="1709775" y="342900"/>
                </a:lnTo>
                <a:lnTo>
                  <a:pt x="1709927" y="330200"/>
                </a:lnTo>
                <a:close/>
              </a:path>
              <a:path w="2190750" h="2857500">
                <a:moveTo>
                  <a:pt x="1780679" y="330200"/>
                </a:moveTo>
                <a:lnTo>
                  <a:pt x="1713890" y="330200"/>
                </a:lnTo>
                <a:lnTo>
                  <a:pt x="1719440" y="342900"/>
                </a:lnTo>
                <a:lnTo>
                  <a:pt x="1781898" y="342900"/>
                </a:lnTo>
                <a:lnTo>
                  <a:pt x="1780679" y="330200"/>
                </a:lnTo>
                <a:close/>
              </a:path>
              <a:path w="2190750" h="2857500">
                <a:moveTo>
                  <a:pt x="415700" y="317500"/>
                </a:moveTo>
                <a:lnTo>
                  <a:pt x="412127" y="330200"/>
                </a:lnTo>
                <a:lnTo>
                  <a:pt x="421071" y="330200"/>
                </a:lnTo>
                <a:lnTo>
                  <a:pt x="415700" y="317500"/>
                </a:lnTo>
                <a:close/>
              </a:path>
              <a:path w="2190750" h="2857500">
                <a:moveTo>
                  <a:pt x="521969" y="317500"/>
                </a:moveTo>
                <a:lnTo>
                  <a:pt x="514300" y="317500"/>
                </a:lnTo>
                <a:lnTo>
                  <a:pt x="508416" y="330200"/>
                </a:lnTo>
                <a:lnTo>
                  <a:pt x="520661" y="330200"/>
                </a:lnTo>
                <a:lnTo>
                  <a:pt x="521969" y="317500"/>
                </a:lnTo>
                <a:close/>
              </a:path>
              <a:path w="2190750" h="2857500">
                <a:moveTo>
                  <a:pt x="1665771" y="327357"/>
                </a:moveTo>
                <a:lnTo>
                  <a:pt x="1664373" y="330200"/>
                </a:lnTo>
                <a:lnTo>
                  <a:pt x="1668741" y="330200"/>
                </a:lnTo>
                <a:lnTo>
                  <a:pt x="1665771" y="327357"/>
                </a:lnTo>
                <a:close/>
              </a:path>
              <a:path w="2190750" h="2857500">
                <a:moveTo>
                  <a:pt x="1683806" y="317500"/>
                </a:moveTo>
                <a:lnTo>
                  <a:pt x="1672551" y="317500"/>
                </a:lnTo>
                <a:lnTo>
                  <a:pt x="1679689" y="330200"/>
                </a:lnTo>
                <a:lnTo>
                  <a:pt x="1689117" y="330200"/>
                </a:lnTo>
                <a:lnTo>
                  <a:pt x="1683806" y="317500"/>
                </a:lnTo>
                <a:close/>
              </a:path>
              <a:path w="2190750" h="2857500">
                <a:moveTo>
                  <a:pt x="1697253" y="317500"/>
                </a:moveTo>
                <a:lnTo>
                  <a:pt x="1683806" y="317500"/>
                </a:lnTo>
                <a:lnTo>
                  <a:pt x="1689117" y="330200"/>
                </a:lnTo>
                <a:lnTo>
                  <a:pt x="1696402" y="330200"/>
                </a:lnTo>
                <a:lnTo>
                  <a:pt x="1697253" y="317500"/>
                </a:lnTo>
                <a:close/>
              </a:path>
              <a:path w="2190750" h="2857500">
                <a:moveTo>
                  <a:pt x="1781022" y="317500"/>
                </a:moveTo>
                <a:lnTo>
                  <a:pt x="1697253" y="317500"/>
                </a:lnTo>
                <a:lnTo>
                  <a:pt x="1696402" y="330200"/>
                </a:lnTo>
                <a:lnTo>
                  <a:pt x="1782876" y="330200"/>
                </a:lnTo>
                <a:lnTo>
                  <a:pt x="1781022" y="317500"/>
                </a:lnTo>
                <a:close/>
              </a:path>
              <a:path w="2190750" h="2857500">
                <a:moveTo>
                  <a:pt x="1670621" y="317500"/>
                </a:moveTo>
                <a:lnTo>
                  <a:pt x="1655470" y="317500"/>
                </a:lnTo>
                <a:lnTo>
                  <a:pt x="1665771" y="327357"/>
                </a:lnTo>
                <a:lnTo>
                  <a:pt x="1670621" y="317500"/>
                </a:lnTo>
                <a:close/>
              </a:path>
              <a:path w="2190750" h="2857500">
                <a:moveTo>
                  <a:pt x="445363" y="292100"/>
                </a:moveTo>
                <a:lnTo>
                  <a:pt x="433463" y="292100"/>
                </a:lnTo>
                <a:lnTo>
                  <a:pt x="433336" y="317500"/>
                </a:lnTo>
                <a:lnTo>
                  <a:pt x="507268" y="317500"/>
                </a:lnTo>
                <a:lnTo>
                  <a:pt x="513702" y="307345"/>
                </a:lnTo>
                <a:lnTo>
                  <a:pt x="513689" y="304800"/>
                </a:lnTo>
                <a:lnTo>
                  <a:pt x="449211" y="304800"/>
                </a:lnTo>
                <a:lnTo>
                  <a:pt x="445363" y="292100"/>
                </a:lnTo>
                <a:close/>
              </a:path>
              <a:path w="2190750" h="2857500">
                <a:moveTo>
                  <a:pt x="519087" y="304800"/>
                </a:moveTo>
                <a:lnTo>
                  <a:pt x="515315" y="304800"/>
                </a:lnTo>
                <a:lnTo>
                  <a:pt x="513702" y="307345"/>
                </a:lnTo>
                <a:lnTo>
                  <a:pt x="513753" y="317500"/>
                </a:lnTo>
                <a:lnTo>
                  <a:pt x="517182" y="317500"/>
                </a:lnTo>
                <a:lnTo>
                  <a:pt x="519087" y="304800"/>
                </a:lnTo>
                <a:close/>
              </a:path>
              <a:path w="2190750" h="2857500">
                <a:moveTo>
                  <a:pt x="539079" y="304800"/>
                </a:moveTo>
                <a:lnTo>
                  <a:pt x="529513" y="304800"/>
                </a:lnTo>
                <a:lnTo>
                  <a:pt x="529501" y="317500"/>
                </a:lnTo>
                <a:lnTo>
                  <a:pt x="538343" y="317500"/>
                </a:lnTo>
                <a:lnTo>
                  <a:pt x="539079" y="304800"/>
                </a:lnTo>
                <a:close/>
              </a:path>
              <a:path w="2190750" h="2857500">
                <a:moveTo>
                  <a:pt x="553529" y="304800"/>
                </a:moveTo>
                <a:lnTo>
                  <a:pt x="545503" y="304800"/>
                </a:lnTo>
                <a:lnTo>
                  <a:pt x="542823" y="317500"/>
                </a:lnTo>
                <a:lnTo>
                  <a:pt x="553529" y="304800"/>
                </a:lnTo>
                <a:close/>
              </a:path>
              <a:path w="2190750" h="2857500">
                <a:moveTo>
                  <a:pt x="1677619" y="304800"/>
                </a:moveTo>
                <a:lnTo>
                  <a:pt x="1645399" y="304800"/>
                </a:lnTo>
                <a:lnTo>
                  <a:pt x="1649222" y="317500"/>
                </a:lnTo>
                <a:lnTo>
                  <a:pt x="1678051" y="317500"/>
                </a:lnTo>
                <a:lnTo>
                  <a:pt x="1677619" y="304800"/>
                </a:lnTo>
                <a:close/>
              </a:path>
              <a:path w="2190750" h="2857500">
                <a:moveTo>
                  <a:pt x="1707638" y="304800"/>
                </a:moveTo>
                <a:lnTo>
                  <a:pt x="1683867" y="304800"/>
                </a:lnTo>
                <a:lnTo>
                  <a:pt x="1683372" y="317500"/>
                </a:lnTo>
                <a:lnTo>
                  <a:pt x="1703536" y="317500"/>
                </a:lnTo>
                <a:lnTo>
                  <a:pt x="1707638" y="304800"/>
                </a:lnTo>
                <a:close/>
              </a:path>
              <a:path w="2190750" h="2857500">
                <a:moveTo>
                  <a:pt x="1731841" y="304800"/>
                </a:moveTo>
                <a:lnTo>
                  <a:pt x="1707638" y="304800"/>
                </a:lnTo>
                <a:lnTo>
                  <a:pt x="1703536" y="317500"/>
                </a:lnTo>
                <a:lnTo>
                  <a:pt x="1728482" y="317500"/>
                </a:lnTo>
                <a:lnTo>
                  <a:pt x="1731841" y="304800"/>
                </a:lnTo>
                <a:close/>
              </a:path>
              <a:path w="2190750" h="2857500">
                <a:moveTo>
                  <a:pt x="1745957" y="304800"/>
                </a:moveTo>
                <a:lnTo>
                  <a:pt x="1731841" y="304800"/>
                </a:lnTo>
                <a:lnTo>
                  <a:pt x="1728482" y="317500"/>
                </a:lnTo>
                <a:lnTo>
                  <a:pt x="1750644" y="317500"/>
                </a:lnTo>
                <a:lnTo>
                  <a:pt x="1745957" y="304800"/>
                </a:lnTo>
                <a:close/>
              </a:path>
              <a:path w="2190750" h="2857500">
                <a:moveTo>
                  <a:pt x="1760580" y="304800"/>
                </a:moveTo>
                <a:lnTo>
                  <a:pt x="1753679" y="304800"/>
                </a:lnTo>
                <a:lnTo>
                  <a:pt x="1753996" y="317500"/>
                </a:lnTo>
                <a:lnTo>
                  <a:pt x="1768144" y="317500"/>
                </a:lnTo>
                <a:lnTo>
                  <a:pt x="1760580" y="304800"/>
                </a:lnTo>
                <a:close/>
              </a:path>
              <a:path w="2190750" h="2857500">
                <a:moveTo>
                  <a:pt x="548601" y="292100"/>
                </a:moveTo>
                <a:lnTo>
                  <a:pt x="454266" y="292100"/>
                </a:lnTo>
                <a:lnTo>
                  <a:pt x="452119" y="304800"/>
                </a:lnTo>
                <a:lnTo>
                  <a:pt x="552361" y="304800"/>
                </a:lnTo>
                <a:lnTo>
                  <a:pt x="548601" y="292100"/>
                </a:lnTo>
                <a:close/>
              </a:path>
              <a:path w="2190750" h="2857500">
                <a:moveTo>
                  <a:pt x="1640052" y="292100"/>
                </a:moveTo>
                <a:lnTo>
                  <a:pt x="1629473" y="292100"/>
                </a:lnTo>
                <a:lnTo>
                  <a:pt x="1631302" y="304800"/>
                </a:lnTo>
                <a:lnTo>
                  <a:pt x="1640052" y="292100"/>
                </a:lnTo>
                <a:close/>
              </a:path>
              <a:path w="2190750" h="2857500">
                <a:moveTo>
                  <a:pt x="1647106" y="292100"/>
                </a:moveTo>
                <a:lnTo>
                  <a:pt x="1640052" y="292100"/>
                </a:lnTo>
                <a:lnTo>
                  <a:pt x="1646554" y="304800"/>
                </a:lnTo>
                <a:lnTo>
                  <a:pt x="1647106" y="292100"/>
                </a:lnTo>
                <a:close/>
              </a:path>
              <a:path w="2190750" h="2857500">
                <a:moveTo>
                  <a:pt x="1700377" y="292100"/>
                </a:moveTo>
                <a:lnTo>
                  <a:pt x="1663553" y="292100"/>
                </a:lnTo>
                <a:lnTo>
                  <a:pt x="1664370" y="304800"/>
                </a:lnTo>
                <a:lnTo>
                  <a:pt x="1700682" y="304800"/>
                </a:lnTo>
                <a:lnTo>
                  <a:pt x="1700377" y="292100"/>
                </a:lnTo>
                <a:close/>
              </a:path>
              <a:path w="2190750" h="2857500">
                <a:moveTo>
                  <a:pt x="1700377" y="292100"/>
                </a:moveTo>
                <a:lnTo>
                  <a:pt x="1700682" y="304800"/>
                </a:lnTo>
                <a:lnTo>
                  <a:pt x="1712887" y="304800"/>
                </a:lnTo>
                <a:lnTo>
                  <a:pt x="1700377" y="292100"/>
                </a:lnTo>
                <a:close/>
              </a:path>
              <a:path w="2190750" h="2857500">
                <a:moveTo>
                  <a:pt x="1715325" y="292100"/>
                </a:moveTo>
                <a:lnTo>
                  <a:pt x="1700377" y="292100"/>
                </a:lnTo>
                <a:lnTo>
                  <a:pt x="1712887" y="304800"/>
                </a:lnTo>
                <a:lnTo>
                  <a:pt x="1715325" y="292100"/>
                </a:lnTo>
                <a:close/>
              </a:path>
              <a:path w="2190750" h="2857500">
                <a:moveTo>
                  <a:pt x="1730797" y="292100"/>
                </a:moveTo>
                <a:lnTo>
                  <a:pt x="1715325" y="292100"/>
                </a:lnTo>
                <a:lnTo>
                  <a:pt x="1712887" y="304800"/>
                </a:lnTo>
                <a:lnTo>
                  <a:pt x="1732057" y="304800"/>
                </a:lnTo>
                <a:lnTo>
                  <a:pt x="1730797" y="292100"/>
                </a:lnTo>
                <a:close/>
              </a:path>
              <a:path w="2190750" h="2857500">
                <a:moveTo>
                  <a:pt x="1761248" y="292100"/>
                </a:moveTo>
                <a:lnTo>
                  <a:pt x="1730797" y="292100"/>
                </a:lnTo>
                <a:lnTo>
                  <a:pt x="1732057" y="304800"/>
                </a:lnTo>
                <a:lnTo>
                  <a:pt x="1765287" y="304800"/>
                </a:lnTo>
                <a:lnTo>
                  <a:pt x="1761248" y="292100"/>
                </a:lnTo>
                <a:close/>
              </a:path>
              <a:path w="2190750" h="2857500">
                <a:moveTo>
                  <a:pt x="538352" y="279400"/>
                </a:moveTo>
                <a:lnTo>
                  <a:pt x="454918" y="279400"/>
                </a:lnTo>
                <a:lnTo>
                  <a:pt x="459779" y="292100"/>
                </a:lnTo>
                <a:lnTo>
                  <a:pt x="535863" y="292100"/>
                </a:lnTo>
                <a:lnTo>
                  <a:pt x="538352" y="279400"/>
                </a:lnTo>
                <a:close/>
              </a:path>
              <a:path w="2190750" h="2857500">
                <a:moveTo>
                  <a:pt x="551216" y="279400"/>
                </a:moveTo>
                <a:lnTo>
                  <a:pt x="541286" y="279400"/>
                </a:lnTo>
                <a:lnTo>
                  <a:pt x="542201" y="292100"/>
                </a:lnTo>
                <a:lnTo>
                  <a:pt x="552411" y="292100"/>
                </a:lnTo>
                <a:lnTo>
                  <a:pt x="551216" y="279400"/>
                </a:lnTo>
                <a:close/>
              </a:path>
              <a:path w="2190750" h="2857500">
                <a:moveTo>
                  <a:pt x="1604276" y="279400"/>
                </a:moveTo>
                <a:lnTo>
                  <a:pt x="1599945" y="279400"/>
                </a:lnTo>
                <a:lnTo>
                  <a:pt x="1603667" y="292100"/>
                </a:lnTo>
                <a:lnTo>
                  <a:pt x="1604276" y="279400"/>
                </a:lnTo>
                <a:close/>
              </a:path>
              <a:path w="2190750" h="2857500">
                <a:moveTo>
                  <a:pt x="1621152" y="279400"/>
                </a:moveTo>
                <a:lnTo>
                  <a:pt x="1616189" y="279400"/>
                </a:lnTo>
                <a:lnTo>
                  <a:pt x="1617537" y="292100"/>
                </a:lnTo>
                <a:lnTo>
                  <a:pt x="1618819" y="292100"/>
                </a:lnTo>
                <a:lnTo>
                  <a:pt x="1621152" y="279400"/>
                </a:lnTo>
                <a:close/>
              </a:path>
              <a:path w="2190750" h="2857500">
                <a:moveTo>
                  <a:pt x="1634858" y="279400"/>
                </a:moveTo>
                <a:lnTo>
                  <a:pt x="1630984" y="279400"/>
                </a:lnTo>
                <a:lnTo>
                  <a:pt x="1628940" y="292100"/>
                </a:lnTo>
                <a:lnTo>
                  <a:pt x="1638364" y="292100"/>
                </a:lnTo>
                <a:lnTo>
                  <a:pt x="1634858" y="279400"/>
                </a:lnTo>
                <a:close/>
              </a:path>
              <a:path w="2190750" h="2857500">
                <a:moveTo>
                  <a:pt x="1734972" y="279400"/>
                </a:moveTo>
                <a:lnTo>
                  <a:pt x="1650110" y="279400"/>
                </a:lnTo>
                <a:lnTo>
                  <a:pt x="1657451" y="292100"/>
                </a:lnTo>
                <a:lnTo>
                  <a:pt x="1729447" y="292100"/>
                </a:lnTo>
                <a:lnTo>
                  <a:pt x="1734972" y="279400"/>
                </a:lnTo>
                <a:close/>
              </a:path>
              <a:path w="2190750" h="2857500">
                <a:moveTo>
                  <a:pt x="1739303" y="279400"/>
                </a:moveTo>
                <a:lnTo>
                  <a:pt x="1737791" y="279400"/>
                </a:lnTo>
                <a:lnTo>
                  <a:pt x="1737842" y="292100"/>
                </a:lnTo>
                <a:lnTo>
                  <a:pt x="1746630" y="292100"/>
                </a:lnTo>
                <a:lnTo>
                  <a:pt x="1739303" y="279400"/>
                </a:lnTo>
                <a:close/>
              </a:path>
              <a:path w="2190750" h="2857500">
                <a:moveTo>
                  <a:pt x="480847" y="254000"/>
                </a:moveTo>
                <a:lnTo>
                  <a:pt x="474098" y="266700"/>
                </a:lnTo>
                <a:lnTo>
                  <a:pt x="464291" y="266700"/>
                </a:lnTo>
                <a:lnTo>
                  <a:pt x="455110" y="279400"/>
                </a:lnTo>
                <a:lnTo>
                  <a:pt x="472922" y="279400"/>
                </a:lnTo>
                <a:lnTo>
                  <a:pt x="483488" y="266700"/>
                </a:lnTo>
                <a:lnTo>
                  <a:pt x="480847" y="254000"/>
                </a:lnTo>
                <a:close/>
              </a:path>
              <a:path w="2190750" h="2857500">
                <a:moveTo>
                  <a:pt x="500062" y="266700"/>
                </a:moveTo>
                <a:lnTo>
                  <a:pt x="484419" y="266700"/>
                </a:lnTo>
                <a:lnTo>
                  <a:pt x="477621" y="279400"/>
                </a:lnTo>
                <a:lnTo>
                  <a:pt x="497522" y="279400"/>
                </a:lnTo>
                <a:lnTo>
                  <a:pt x="500062" y="266700"/>
                </a:lnTo>
                <a:close/>
              </a:path>
              <a:path w="2190750" h="2857500">
                <a:moveTo>
                  <a:pt x="562800" y="266700"/>
                </a:moveTo>
                <a:lnTo>
                  <a:pt x="503059" y="266700"/>
                </a:lnTo>
                <a:lnTo>
                  <a:pt x="503999" y="279400"/>
                </a:lnTo>
                <a:lnTo>
                  <a:pt x="562009" y="279400"/>
                </a:lnTo>
                <a:lnTo>
                  <a:pt x="562800" y="266700"/>
                </a:lnTo>
                <a:close/>
              </a:path>
              <a:path w="2190750" h="2857500">
                <a:moveTo>
                  <a:pt x="1595043" y="266700"/>
                </a:moveTo>
                <a:lnTo>
                  <a:pt x="1595729" y="279400"/>
                </a:lnTo>
                <a:lnTo>
                  <a:pt x="1606359" y="279400"/>
                </a:lnTo>
                <a:lnTo>
                  <a:pt x="1595043" y="266700"/>
                </a:lnTo>
                <a:close/>
              </a:path>
              <a:path w="2190750" h="2857500">
                <a:moveTo>
                  <a:pt x="1685378" y="266700"/>
                </a:moveTo>
                <a:lnTo>
                  <a:pt x="1602782" y="266700"/>
                </a:lnTo>
                <a:lnTo>
                  <a:pt x="1611786" y="279400"/>
                </a:lnTo>
                <a:lnTo>
                  <a:pt x="1686001" y="279400"/>
                </a:lnTo>
                <a:lnTo>
                  <a:pt x="1685378" y="266700"/>
                </a:lnTo>
                <a:close/>
              </a:path>
              <a:path w="2190750" h="2857500">
                <a:moveTo>
                  <a:pt x="1725667" y="266700"/>
                </a:moveTo>
                <a:lnTo>
                  <a:pt x="1691220" y="266700"/>
                </a:lnTo>
                <a:lnTo>
                  <a:pt x="1690725" y="279400"/>
                </a:lnTo>
                <a:lnTo>
                  <a:pt x="1730247" y="279400"/>
                </a:lnTo>
                <a:lnTo>
                  <a:pt x="1725667" y="266700"/>
                </a:lnTo>
                <a:close/>
              </a:path>
              <a:path w="2190750" h="2857500">
                <a:moveTo>
                  <a:pt x="543775" y="254000"/>
                </a:moveTo>
                <a:lnTo>
                  <a:pt x="492010" y="254000"/>
                </a:lnTo>
                <a:lnTo>
                  <a:pt x="489888" y="266700"/>
                </a:lnTo>
                <a:lnTo>
                  <a:pt x="543674" y="266700"/>
                </a:lnTo>
                <a:lnTo>
                  <a:pt x="543775" y="254000"/>
                </a:lnTo>
                <a:close/>
              </a:path>
              <a:path w="2190750" h="2857500">
                <a:moveTo>
                  <a:pt x="545859" y="241300"/>
                </a:moveTo>
                <a:lnTo>
                  <a:pt x="528359" y="241300"/>
                </a:lnTo>
                <a:lnTo>
                  <a:pt x="533513" y="254000"/>
                </a:lnTo>
                <a:lnTo>
                  <a:pt x="543775" y="254000"/>
                </a:lnTo>
                <a:lnTo>
                  <a:pt x="543674" y="266700"/>
                </a:lnTo>
                <a:lnTo>
                  <a:pt x="550854" y="266700"/>
                </a:lnTo>
                <a:lnTo>
                  <a:pt x="548614" y="254000"/>
                </a:lnTo>
                <a:lnTo>
                  <a:pt x="545859" y="241300"/>
                </a:lnTo>
                <a:close/>
              </a:path>
              <a:path w="2190750" h="2857500">
                <a:moveTo>
                  <a:pt x="604285" y="241300"/>
                </a:moveTo>
                <a:lnTo>
                  <a:pt x="545859" y="241300"/>
                </a:lnTo>
                <a:lnTo>
                  <a:pt x="548614" y="254000"/>
                </a:lnTo>
                <a:lnTo>
                  <a:pt x="550854" y="266700"/>
                </a:lnTo>
                <a:lnTo>
                  <a:pt x="587773" y="266700"/>
                </a:lnTo>
                <a:lnTo>
                  <a:pt x="591134" y="254000"/>
                </a:lnTo>
                <a:lnTo>
                  <a:pt x="596799" y="254000"/>
                </a:lnTo>
                <a:lnTo>
                  <a:pt x="604285" y="241300"/>
                </a:lnTo>
                <a:close/>
              </a:path>
              <a:path w="2190750" h="2857500">
                <a:moveTo>
                  <a:pt x="1600728" y="254000"/>
                </a:moveTo>
                <a:lnTo>
                  <a:pt x="1586585" y="254000"/>
                </a:lnTo>
                <a:lnTo>
                  <a:pt x="1593081" y="266700"/>
                </a:lnTo>
                <a:lnTo>
                  <a:pt x="1603657" y="266700"/>
                </a:lnTo>
                <a:lnTo>
                  <a:pt x="1600728" y="254000"/>
                </a:lnTo>
                <a:close/>
              </a:path>
              <a:path w="2190750" h="2857500">
                <a:moveTo>
                  <a:pt x="1610788" y="254000"/>
                </a:moveTo>
                <a:lnTo>
                  <a:pt x="1611541" y="266700"/>
                </a:lnTo>
                <a:lnTo>
                  <a:pt x="1615717" y="266700"/>
                </a:lnTo>
                <a:lnTo>
                  <a:pt x="1610788" y="254000"/>
                </a:lnTo>
                <a:close/>
              </a:path>
              <a:path w="2190750" h="2857500">
                <a:moveTo>
                  <a:pt x="1688035" y="254000"/>
                </a:moveTo>
                <a:lnTo>
                  <a:pt x="1624427" y="254000"/>
                </a:lnTo>
                <a:lnTo>
                  <a:pt x="1625980" y="266700"/>
                </a:lnTo>
                <a:lnTo>
                  <a:pt x="1696564" y="266700"/>
                </a:lnTo>
                <a:lnTo>
                  <a:pt x="1688035" y="254000"/>
                </a:lnTo>
                <a:close/>
              </a:path>
              <a:path w="2190750" h="2857500">
                <a:moveTo>
                  <a:pt x="1706587" y="254000"/>
                </a:moveTo>
                <a:lnTo>
                  <a:pt x="1704631" y="266700"/>
                </a:lnTo>
                <a:lnTo>
                  <a:pt x="1711018" y="266700"/>
                </a:lnTo>
                <a:lnTo>
                  <a:pt x="1706587" y="254000"/>
                </a:lnTo>
                <a:close/>
              </a:path>
              <a:path w="2190750" h="2857500">
                <a:moveTo>
                  <a:pt x="528359" y="241300"/>
                </a:moveTo>
                <a:lnTo>
                  <a:pt x="496596" y="241300"/>
                </a:lnTo>
                <a:lnTo>
                  <a:pt x="492832" y="254000"/>
                </a:lnTo>
                <a:lnTo>
                  <a:pt x="533513" y="254000"/>
                </a:lnTo>
                <a:lnTo>
                  <a:pt x="528359" y="241300"/>
                </a:lnTo>
                <a:close/>
              </a:path>
              <a:path w="2190750" h="2857500">
                <a:moveTo>
                  <a:pt x="1685455" y="241300"/>
                </a:moveTo>
                <a:lnTo>
                  <a:pt x="1596060" y="241300"/>
                </a:lnTo>
                <a:lnTo>
                  <a:pt x="1595539" y="254000"/>
                </a:lnTo>
                <a:lnTo>
                  <a:pt x="1684693" y="254000"/>
                </a:lnTo>
                <a:lnTo>
                  <a:pt x="1685455" y="241300"/>
                </a:lnTo>
                <a:close/>
              </a:path>
              <a:path w="2190750" h="2857500">
                <a:moveTo>
                  <a:pt x="1698257" y="241300"/>
                </a:moveTo>
                <a:lnTo>
                  <a:pt x="1685455" y="241300"/>
                </a:lnTo>
                <a:lnTo>
                  <a:pt x="1697202" y="254000"/>
                </a:lnTo>
                <a:lnTo>
                  <a:pt x="1699704" y="254000"/>
                </a:lnTo>
                <a:lnTo>
                  <a:pt x="1698257" y="241300"/>
                </a:lnTo>
                <a:close/>
              </a:path>
              <a:path w="2190750" h="2857500">
                <a:moveTo>
                  <a:pt x="519569" y="228600"/>
                </a:moveTo>
                <a:lnTo>
                  <a:pt x="507364" y="228600"/>
                </a:lnTo>
                <a:lnTo>
                  <a:pt x="501096" y="241300"/>
                </a:lnTo>
                <a:lnTo>
                  <a:pt x="526592" y="241300"/>
                </a:lnTo>
                <a:lnTo>
                  <a:pt x="527245" y="238889"/>
                </a:lnTo>
                <a:lnTo>
                  <a:pt x="519569" y="228600"/>
                </a:lnTo>
                <a:close/>
              </a:path>
              <a:path w="2190750" h="2857500">
                <a:moveTo>
                  <a:pt x="527245" y="238889"/>
                </a:moveTo>
                <a:lnTo>
                  <a:pt x="526592" y="241300"/>
                </a:lnTo>
                <a:lnTo>
                  <a:pt x="529043" y="241300"/>
                </a:lnTo>
                <a:lnTo>
                  <a:pt x="527245" y="238889"/>
                </a:lnTo>
                <a:close/>
              </a:path>
              <a:path w="2190750" h="2857500">
                <a:moveTo>
                  <a:pt x="541527" y="228600"/>
                </a:moveTo>
                <a:lnTo>
                  <a:pt x="530031" y="228600"/>
                </a:lnTo>
                <a:lnTo>
                  <a:pt x="527245" y="238889"/>
                </a:lnTo>
                <a:lnTo>
                  <a:pt x="529043" y="241300"/>
                </a:lnTo>
                <a:lnTo>
                  <a:pt x="541527" y="228600"/>
                </a:lnTo>
                <a:close/>
              </a:path>
              <a:path w="2190750" h="2857500">
                <a:moveTo>
                  <a:pt x="541527" y="228600"/>
                </a:moveTo>
                <a:lnTo>
                  <a:pt x="529043" y="241300"/>
                </a:lnTo>
                <a:lnTo>
                  <a:pt x="544207" y="241300"/>
                </a:lnTo>
                <a:lnTo>
                  <a:pt x="541527" y="228600"/>
                </a:lnTo>
                <a:close/>
              </a:path>
              <a:path w="2190750" h="2857500">
                <a:moveTo>
                  <a:pt x="615530" y="228600"/>
                </a:moveTo>
                <a:lnTo>
                  <a:pt x="541527" y="228600"/>
                </a:lnTo>
                <a:lnTo>
                  <a:pt x="544207" y="241300"/>
                </a:lnTo>
                <a:lnTo>
                  <a:pt x="611293" y="241300"/>
                </a:lnTo>
                <a:lnTo>
                  <a:pt x="615530" y="228600"/>
                </a:lnTo>
                <a:close/>
              </a:path>
              <a:path w="2190750" h="2857500">
                <a:moveTo>
                  <a:pt x="624717" y="228600"/>
                </a:moveTo>
                <a:lnTo>
                  <a:pt x="615683" y="228600"/>
                </a:lnTo>
                <a:lnTo>
                  <a:pt x="622719" y="241300"/>
                </a:lnTo>
                <a:lnTo>
                  <a:pt x="627938" y="241300"/>
                </a:lnTo>
                <a:lnTo>
                  <a:pt x="624717" y="228600"/>
                </a:lnTo>
                <a:close/>
              </a:path>
              <a:path w="2190750" h="2857500">
                <a:moveTo>
                  <a:pt x="644118" y="228600"/>
                </a:moveTo>
                <a:lnTo>
                  <a:pt x="641819" y="228600"/>
                </a:lnTo>
                <a:lnTo>
                  <a:pt x="635076" y="241300"/>
                </a:lnTo>
                <a:lnTo>
                  <a:pt x="644118" y="228600"/>
                </a:lnTo>
                <a:close/>
              </a:path>
              <a:path w="2190750" h="2857500">
                <a:moveTo>
                  <a:pt x="1663763" y="228600"/>
                </a:moveTo>
                <a:lnTo>
                  <a:pt x="1563115" y="228600"/>
                </a:lnTo>
                <a:lnTo>
                  <a:pt x="1559255" y="241300"/>
                </a:lnTo>
                <a:lnTo>
                  <a:pt x="1662883" y="241300"/>
                </a:lnTo>
                <a:lnTo>
                  <a:pt x="1663763" y="228600"/>
                </a:lnTo>
                <a:close/>
              </a:path>
              <a:path w="2190750" h="2857500">
                <a:moveTo>
                  <a:pt x="1679189" y="228600"/>
                </a:moveTo>
                <a:lnTo>
                  <a:pt x="1669265" y="228600"/>
                </a:lnTo>
                <a:lnTo>
                  <a:pt x="1662883" y="241300"/>
                </a:lnTo>
                <a:lnTo>
                  <a:pt x="1689774" y="241300"/>
                </a:lnTo>
                <a:lnTo>
                  <a:pt x="1679189" y="228600"/>
                </a:lnTo>
                <a:close/>
              </a:path>
              <a:path w="2190750" h="2857500">
                <a:moveTo>
                  <a:pt x="552030" y="215900"/>
                </a:moveTo>
                <a:lnTo>
                  <a:pt x="535901" y="215900"/>
                </a:lnTo>
                <a:lnTo>
                  <a:pt x="536099" y="228600"/>
                </a:lnTo>
                <a:lnTo>
                  <a:pt x="546887" y="228600"/>
                </a:lnTo>
                <a:lnTo>
                  <a:pt x="552030" y="215900"/>
                </a:lnTo>
                <a:close/>
              </a:path>
              <a:path w="2190750" h="2857500">
                <a:moveTo>
                  <a:pt x="625710" y="215900"/>
                </a:moveTo>
                <a:lnTo>
                  <a:pt x="552030" y="215900"/>
                </a:lnTo>
                <a:lnTo>
                  <a:pt x="550430" y="228600"/>
                </a:lnTo>
                <a:lnTo>
                  <a:pt x="622655" y="228600"/>
                </a:lnTo>
                <a:lnTo>
                  <a:pt x="625710" y="215900"/>
                </a:lnTo>
                <a:close/>
              </a:path>
              <a:path w="2190750" h="2857500">
                <a:moveTo>
                  <a:pt x="638505" y="215900"/>
                </a:moveTo>
                <a:lnTo>
                  <a:pt x="631964" y="228600"/>
                </a:lnTo>
                <a:lnTo>
                  <a:pt x="636930" y="228600"/>
                </a:lnTo>
                <a:lnTo>
                  <a:pt x="638505" y="215900"/>
                </a:lnTo>
                <a:close/>
              </a:path>
              <a:path w="2190750" h="2857500">
                <a:moveTo>
                  <a:pt x="1526273" y="215900"/>
                </a:moveTo>
                <a:lnTo>
                  <a:pt x="1519008" y="215900"/>
                </a:lnTo>
                <a:lnTo>
                  <a:pt x="1519999" y="228600"/>
                </a:lnTo>
                <a:lnTo>
                  <a:pt x="1526273" y="215900"/>
                </a:lnTo>
                <a:close/>
              </a:path>
              <a:path w="2190750" h="2857500">
                <a:moveTo>
                  <a:pt x="1533220" y="215900"/>
                </a:moveTo>
                <a:lnTo>
                  <a:pt x="1531556" y="228600"/>
                </a:lnTo>
                <a:lnTo>
                  <a:pt x="1537804" y="228600"/>
                </a:lnTo>
                <a:lnTo>
                  <a:pt x="1533220" y="215900"/>
                </a:lnTo>
                <a:close/>
              </a:path>
              <a:path w="2190750" h="2857500">
                <a:moveTo>
                  <a:pt x="1552178" y="215900"/>
                </a:moveTo>
                <a:lnTo>
                  <a:pt x="1547279" y="215900"/>
                </a:lnTo>
                <a:lnTo>
                  <a:pt x="1545907" y="228600"/>
                </a:lnTo>
                <a:lnTo>
                  <a:pt x="1557091" y="228600"/>
                </a:lnTo>
                <a:lnTo>
                  <a:pt x="1552178" y="215900"/>
                </a:lnTo>
                <a:close/>
              </a:path>
              <a:path w="2190750" h="2857500">
                <a:moveTo>
                  <a:pt x="1661248" y="215900"/>
                </a:moveTo>
                <a:lnTo>
                  <a:pt x="1570443" y="215900"/>
                </a:lnTo>
                <a:lnTo>
                  <a:pt x="1576958" y="228600"/>
                </a:lnTo>
                <a:lnTo>
                  <a:pt x="1651520" y="228600"/>
                </a:lnTo>
                <a:lnTo>
                  <a:pt x="1661248" y="215900"/>
                </a:lnTo>
                <a:close/>
              </a:path>
              <a:path w="2190750" h="2857500">
                <a:moveTo>
                  <a:pt x="620699" y="203200"/>
                </a:moveTo>
                <a:lnTo>
                  <a:pt x="540758" y="203200"/>
                </a:lnTo>
                <a:lnTo>
                  <a:pt x="536595" y="215900"/>
                </a:lnTo>
                <a:lnTo>
                  <a:pt x="615035" y="215900"/>
                </a:lnTo>
                <a:lnTo>
                  <a:pt x="620699" y="203200"/>
                </a:lnTo>
                <a:close/>
              </a:path>
              <a:path w="2190750" h="2857500">
                <a:moveTo>
                  <a:pt x="650109" y="203200"/>
                </a:moveTo>
                <a:lnTo>
                  <a:pt x="623824" y="203200"/>
                </a:lnTo>
                <a:lnTo>
                  <a:pt x="625436" y="215900"/>
                </a:lnTo>
                <a:lnTo>
                  <a:pt x="637419" y="215900"/>
                </a:lnTo>
                <a:lnTo>
                  <a:pt x="650109" y="203200"/>
                </a:lnTo>
                <a:close/>
              </a:path>
              <a:path w="2190750" h="2857500">
                <a:moveTo>
                  <a:pt x="669810" y="190500"/>
                </a:moveTo>
                <a:lnTo>
                  <a:pt x="666000" y="190500"/>
                </a:lnTo>
                <a:lnTo>
                  <a:pt x="662597" y="203200"/>
                </a:lnTo>
                <a:lnTo>
                  <a:pt x="656107" y="203200"/>
                </a:lnTo>
                <a:lnTo>
                  <a:pt x="656031" y="215900"/>
                </a:lnTo>
                <a:lnTo>
                  <a:pt x="667046" y="215900"/>
                </a:lnTo>
                <a:lnTo>
                  <a:pt x="669111" y="203200"/>
                </a:lnTo>
                <a:lnTo>
                  <a:pt x="669810" y="190500"/>
                </a:lnTo>
                <a:close/>
              </a:path>
              <a:path w="2190750" h="2857500">
                <a:moveTo>
                  <a:pt x="685749" y="203200"/>
                </a:moveTo>
                <a:lnTo>
                  <a:pt x="675220" y="203200"/>
                </a:lnTo>
                <a:lnTo>
                  <a:pt x="672172" y="215900"/>
                </a:lnTo>
                <a:lnTo>
                  <a:pt x="685253" y="215900"/>
                </a:lnTo>
                <a:lnTo>
                  <a:pt x="685749" y="203200"/>
                </a:lnTo>
                <a:close/>
              </a:path>
              <a:path w="2190750" h="2857500">
                <a:moveTo>
                  <a:pt x="1625862" y="203200"/>
                </a:moveTo>
                <a:lnTo>
                  <a:pt x="1518475" y="203200"/>
                </a:lnTo>
                <a:lnTo>
                  <a:pt x="1527340" y="215900"/>
                </a:lnTo>
                <a:lnTo>
                  <a:pt x="1624355" y="215900"/>
                </a:lnTo>
                <a:lnTo>
                  <a:pt x="1625862" y="203200"/>
                </a:lnTo>
                <a:close/>
              </a:path>
              <a:path w="2190750" h="2857500">
                <a:moveTo>
                  <a:pt x="1648726" y="203200"/>
                </a:moveTo>
                <a:lnTo>
                  <a:pt x="1641462" y="203200"/>
                </a:lnTo>
                <a:lnTo>
                  <a:pt x="1625447" y="215900"/>
                </a:lnTo>
                <a:lnTo>
                  <a:pt x="1642706" y="215900"/>
                </a:lnTo>
                <a:lnTo>
                  <a:pt x="1648726" y="203200"/>
                </a:lnTo>
                <a:close/>
              </a:path>
              <a:path w="2190750" h="2857500">
                <a:moveTo>
                  <a:pt x="1660499" y="203200"/>
                </a:moveTo>
                <a:lnTo>
                  <a:pt x="1652015" y="215900"/>
                </a:lnTo>
                <a:lnTo>
                  <a:pt x="1661007" y="215900"/>
                </a:lnTo>
                <a:lnTo>
                  <a:pt x="1660499" y="203200"/>
                </a:lnTo>
                <a:close/>
              </a:path>
              <a:path w="2190750" h="2857500">
                <a:moveTo>
                  <a:pt x="1664169" y="203200"/>
                </a:moveTo>
                <a:lnTo>
                  <a:pt x="1662264" y="215900"/>
                </a:lnTo>
                <a:lnTo>
                  <a:pt x="1668932" y="215900"/>
                </a:lnTo>
                <a:lnTo>
                  <a:pt x="1664169" y="203200"/>
                </a:lnTo>
                <a:close/>
              </a:path>
              <a:path w="2190750" h="2857500">
                <a:moveTo>
                  <a:pt x="575894" y="190500"/>
                </a:moveTo>
                <a:lnTo>
                  <a:pt x="572223" y="190500"/>
                </a:lnTo>
                <a:lnTo>
                  <a:pt x="572023" y="203200"/>
                </a:lnTo>
                <a:lnTo>
                  <a:pt x="579081" y="203200"/>
                </a:lnTo>
                <a:lnTo>
                  <a:pt x="575894" y="190500"/>
                </a:lnTo>
                <a:close/>
              </a:path>
              <a:path w="2190750" h="2857500">
                <a:moveTo>
                  <a:pt x="660514" y="190500"/>
                </a:moveTo>
                <a:lnTo>
                  <a:pt x="585977" y="190500"/>
                </a:lnTo>
                <a:lnTo>
                  <a:pt x="582307" y="203200"/>
                </a:lnTo>
                <a:lnTo>
                  <a:pt x="657174" y="203200"/>
                </a:lnTo>
                <a:lnTo>
                  <a:pt x="660514" y="190500"/>
                </a:lnTo>
                <a:close/>
              </a:path>
              <a:path w="2190750" h="2857500">
                <a:moveTo>
                  <a:pt x="683742" y="177800"/>
                </a:moveTo>
                <a:lnTo>
                  <a:pt x="684288" y="190500"/>
                </a:lnTo>
                <a:lnTo>
                  <a:pt x="688759" y="203200"/>
                </a:lnTo>
                <a:lnTo>
                  <a:pt x="692251" y="203200"/>
                </a:lnTo>
                <a:lnTo>
                  <a:pt x="695947" y="190500"/>
                </a:lnTo>
                <a:lnTo>
                  <a:pt x="685495" y="190500"/>
                </a:lnTo>
                <a:lnTo>
                  <a:pt x="683742" y="177800"/>
                </a:lnTo>
                <a:close/>
              </a:path>
              <a:path w="2190750" h="2857500">
                <a:moveTo>
                  <a:pt x="708786" y="190500"/>
                </a:moveTo>
                <a:lnTo>
                  <a:pt x="695947" y="190500"/>
                </a:lnTo>
                <a:lnTo>
                  <a:pt x="704291" y="203200"/>
                </a:lnTo>
                <a:lnTo>
                  <a:pt x="706831" y="203200"/>
                </a:lnTo>
                <a:lnTo>
                  <a:pt x="708786" y="190500"/>
                </a:lnTo>
                <a:close/>
              </a:path>
              <a:path w="2190750" h="2857500">
                <a:moveTo>
                  <a:pt x="1499281" y="191093"/>
                </a:moveTo>
                <a:lnTo>
                  <a:pt x="1493494" y="203200"/>
                </a:lnTo>
                <a:lnTo>
                  <a:pt x="1501139" y="203200"/>
                </a:lnTo>
                <a:lnTo>
                  <a:pt x="1499765" y="192118"/>
                </a:lnTo>
                <a:lnTo>
                  <a:pt x="1499281" y="191093"/>
                </a:lnTo>
                <a:close/>
              </a:path>
              <a:path w="2190750" h="2857500">
                <a:moveTo>
                  <a:pt x="1508455" y="190500"/>
                </a:moveTo>
                <a:lnTo>
                  <a:pt x="1499565" y="190500"/>
                </a:lnTo>
                <a:lnTo>
                  <a:pt x="1499765" y="192118"/>
                </a:lnTo>
                <a:lnTo>
                  <a:pt x="1505007" y="203200"/>
                </a:lnTo>
                <a:lnTo>
                  <a:pt x="1509727" y="203200"/>
                </a:lnTo>
                <a:lnTo>
                  <a:pt x="1508455" y="190500"/>
                </a:lnTo>
                <a:close/>
              </a:path>
              <a:path w="2190750" h="2857500">
                <a:moveTo>
                  <a:pt x="1632511" y="190500"/>
                </a:moveTo>
                <a:lnTo>
                  <a:pt x="1512646" y="190500"/>
                </a:lnTo>
                <a:lnTo>
                  <a:pt x="1519734" y="203200"/>
                </a:lnTo>
                <a:lnTo>
                  <a:pt x="1630472" y="203200"/>
                </a:lnTo>
                <a:lnTo>
                  <a:pt x="1632511" y="190500"/>
                </a:lnTo>
                <a:close/>
              </a:path>
              <a:path w="2190750" h="2857500">
                <a:moveTo>
                  <a:pt x="1499565" y="190500"/>
                </a:moveTo>
                <a:lnTo>
                  <a:pt x="1499281" y="191093"/>
                </a:lnTo>
                <a:lnTo>
                  <a:pt x="1499765" y="192118"/>
                </a:lnTo>
                <a:lnTo>
                  <a:pt x="1499565" y="190500"/>
                </a:lnTo>
                <a:close/>
              </a:path>
              <a:path w="2190750" h="2857500">
                <a:moveTo>
                  <a:pt x="1499565" y="190500"/>
                </a:moveTo>
                <a:lnTo>
                  <a:pt x="1499000" y="190500"/>
                </a:lnTo>
                <a:lnTo>
                  <a:pt x="1499281" y="191093"/>
                </a:lnTo>
                <a:lnTo>
                  <a:pt x="1499565" y="190500"/>
                </a:lnTo>
                <a:close/>
              </a:path>
              <a:path w="2190750" h="2857500">
                <a:moveTo>
                  <a:pt x="594232" y="177800"/>
                </a:moveTo>
                <a:lnTo>
                  <a:pt x="574293" y="177800"/>
                </a:lnTo>
                <a:lnTo>
                  <a:pt x="570014" y="190500"/>
                </a:lnTo>
                <a:lnTo>
                  <a:pt x="589470" y="190500"/>
                </a:lnTo>
                <a:lnTo>
                  <a:pt x="594232" y="177800"/>
                </a:lnTo>
                <a:close/>
              </a:path>
              <a:path w="2190750" h="2857500">
                <a:moveTo>
                  <a:pt x="683742" y="177800"/>
                </a:moveTo>
                <a:lnTo>
                  <a:pt x="597700" y="177800"/>
                </a:lnTo>
                <a:lnTo>
                  <a:pt x="589470" y="190500"/>
                </a:lnTo>
                <a:lnTo>
                  <a:pt x="684288" y="190500"/>
                </a:lnTo>
                <a:lnTo>
                  <a:pt x="683742" y="177800"/>
                </a:lnTo>
                <a:close/>
              </a:path>
              <a:path w="2190750" h="2857500">
                <a:moveTo>
                  <a:pt x="690702" y="177800"/>
                </a:moveTo>
                <a:lnTo>
                  <a:pt x="683742" y="177800"/>
                </a:lnTo>
                <a:lnTo>
                  <a:pt x="685495" y="190500"/>
                </a:lnTo>
                <a:lnTo>
                  <a:pt x="691511" y="190500"/>
                </a:lnTo>
                <a:lnTo>
                  <a:pt x="690702" y="177800"/>
                </a:lnTo>
                <a:close/>
              </a:path>
              <a:path w="2190750" h="2857500">
                <a:moveTo>
                  <a:pt x="711365" y="177800"/>
                </a:moveTo>
                <a:lnTo>
                  <a:pt x="700087" y="177800"/>
                </a:lnTo>
                <a:lnTo>
                  <a:pt x="697649" y="190500"/>
                </a:lnTo>
                <a:lnTo>
                  <a:pt x="703465" y="190500"/>
                </a:lnTo>
                <a:lnTo>
                  <a:pt x="711365" y="177800"/>
                </a:lnTo>
                <a:close/>
              </a:path>
              <a:path w="2190750" h="2857500">
                <a:moveTo>
                  <a:pt x="733297" y="177800"/>
                </a:moveTo>
                <a:lnTo>
                  <a:pt x="726031" y="177800"/>
                </a:lnTo>
                <a:lnTo>
                  <a:pt x="725095" y="190500"/>
                </a:lnTo>
                <a:lnTo>
                  <a:pt x="728143" y="190500"/>
                </a:lnTo>
                <a:lnTo>
                  <a:pt x="733297" y="177800"/>
                </a:lnTo>
                <a:close/>
              </a:path>
              <a:path w="2190750" h="2857500">
                <a:moveTo>
                  <a:pt x="1453819" y="177800"/>
                </a:moveTo>
                <a:lnTo>
                  <a:pt x="1452473" y="190500"/>
                </a:lnTo>
                <a:lnTo>
                  <a:pt x="1455102" y="190500"/>
                </a:lnTo>
                <a:lnTo>
                  <a:pt x="1453819" y="177800"/>
                </a:lnTo>
                <a:close/>
              </a:path>
              <a:path w="2190750" h="2857500">
                <a:moveTo>
                  <a:pt x="1487157" y="177800"/>
                </a:moveTo>
                <a:lnTo>
                  <a:pt x="1456423" y="177800"/>
                </a:lnTo>
                <a:lnTo>
                  <a:pt x="1463547" y="190500"/>
                </a:lnTo>
                <a:lnTo>
                  <a:pt x="1487385" y="190500"/>
                </a:lnTo>
                <a:lnTo>
                  <a:pt x="1487157" y="177800"/>
                </a:lnTo>
                <a:close/>
              </a:path>
              <a:path w="2190750" h="2857500">
                <a:moveTo>
                  <a:pt x="1624153" y="177800"/>
                </a:moveTo>
                <a:lnTo>
                  <a:pt x="1490779" y="177800"/>
                </a:lnTo>
                <a:lnTo>
                  <a:pt x="1499273" y="190500"/>
                </a:lnTo>
                <a:lnTo>
                  <a:pt x="1623472" y="190500"/>
                </a:lnTo>
                <a:lnTo>
                  <a:pt x="1624153" y="177800"/>
                </a:lnTo>
                <a:close/>
              </a:path>
              <a:path w="2190750" h="2857500">
                <a:moveTo>
                  <a:pt x="662012" y="165100"/>
                </a:moveTo>
                <a:lnTo>
                  <a:pt x="606374" y="165100"/>
                </a:lnTo>
                <a:lnTo>
                  <a:pt x="602805" y="177800"/>
                </a:lnTo>
                <a:lnTo>
                  <a:pt x="659041" y="177800"/>
                </a:lnTo>
                <a:lnTo>
                  <a:pt x="662012" y="165100"/>
                </a:lnTo>
                <a:close/>
              </a:path>
              <a:path w="2190750" h="2857500">
                <a:moveTo>
                  <a:pt x="707385" y="165100"/>
                </a:moveTo>
                <a:lnTo>
                  <a:pt x="677532" y="165100"/>
                </a:lnTo>
                <a:lnTo>
                  <a:pt x="675043" y="177800"/>
                </a:lnTo>
                <a:lnTo>
                  <a:pt x="705865" y="177800"/>
                </a:lnTo>
                <a:lnTo>
                  <a:pt x="707385" y="165100"/>
                </a:lnTo>
                <a:close/>
              </a:path>
              <a:path w="2190750" h="2857500">
                <a:moveTo>
                  <a:pt x="730834" y="165100"/>
                </a:moveTo>
                <a:lnTo>
                  <a:pt x="725589" y="165100"/>
                </a:lnTo>
                <a:lnTo>
                  <a:pt x="723836" y="177800"/>
                </a:lnTo>
                <a:lnTo>
                  <a:pt x="731062" y="177800"/>
                </a:lnTo>
                <a:lnTo>
                  <a:pt x="730834" y="165100"/>
                </a:lnTo>
                <a:close/>
              </a:path>
              <a:path w="2190750" h="2857500">
                <a:moveTo>
                  <a:pt x="742296" y="165100"/>
                </a:moveTo>
                <a:lnTo>
                  <a:pt x="737357" y="165100"/>
                </a:lnTo>
                <a:lnTo>
                  <a:pt x="738047" y="177800"/>
                </a:lnTo>
                <a:lnTo>
                  <a:pt x="742296" y="165100"/>
                </a:lnTo>
                <a:close/>
              </a:path>
              <a:path w="2190750" h="2857500">
                <a:moveTo>
                  <a:pt x="1449958" y="165100"/>
                </a:moveTo>
                <a:lnTo>
                  <a:pt x="1439721" y="165100"/>
                </a:lnTo>
                <a:lnTo>
                  <a:pt x="1446271" y="177800"/>
                </a:lnTo>
                <a:lnTo>
                  <a:pt x="1454848" y="177800"/>
                </a:lnTo>
                <a:lnTo>
                  <a:pt x="1449958" y="165100"/>
                </a:lnTo>
                <a:close/>
              </a:path>
              <a:path w="2190750" h="2857500">
                <a:moveTo>
                  <a:pt x="1469199" y="165100"/>
                </a:moveTo>
                <a:lnTo>
                  <a:pt x="1454696" y="165100"/>
                </a:lnTo>
                <a:lnTo>
                  <a:pt x="1458594" y="177800"/>
                </a:lnTo>
                <a:lnTo>
                  <a:pt x="1469625" y="177800"/>
                </a:lnTo>
                <a:lnTo>
                  <a:pt x="1469199" y="165100"/>
                </a:lnTo>
                <a:close/>
              </a:path>
              <a:path w="2190750" h="2857500">
                <a:moveTo>
                  <a:pt x="1602587" y="165100"/>
                </a:moveTo>
                <a:lnTo>
                  <a:pt x="1483308" y="165100"/>
                </a:lnTo>
                <a:lnTo>
                  <a:pt x="1483039" y="177800"/>
                </a:lnTo>
                <a:lnTo>
                  <a:pt x="1602574" y="177800"/>
                </a:lnTo>
                <a:lnTo>
                  <a:pt x="1602587" y="165100"/>
                </a:lnTo>
                <a:close/>
              </a:path>
              <a:path w="2190750" h="2857500">
                <a:moveTo>
                  <a:pt x="660806" y="152400"/>
                </a:moveTo>
                <a:lnTo>
                  <a:pt x="610506" y="152400"/>
                </a:lnTo>
                <a:lnTo>
                  <a:pt x="601160" y="165100"/>
                </a:lnTo>
                <a:lnTo>
                  <a:pt x="660349" y="165100"/>
                </a:lnTo>
                <a:lnTo>
                  <a:pt x="660806" y="152400"/>
                </a:lnTo>
                <a:close/>
              </a:path>
              <a:path w="2190750" h="2857500">
                <a:moveTo>
                  <a:pt x="749154" y="152400"/>
                </a:moveTo>
                <a:lnTo>
                  <a:pt x="665987" y="152400"/>
                </a:lnTo>
                <a:lnTo>
                  <a:pt x="664019" y="165100"/>
                </a:lnTo>
                <a:lnTo>
                  <a:pt x="745412" y="165100"/>
                </a:lnTo>
                <a:lnTo>
                  <a:pt x="749154" y="152400"/>
                </a:lnTo>
                <a:close/>
              </a:path>
              <a:path w="2190750" h="2857500">
                <a:moveTo>
                  <a:pt x="753795" y="152400"/>
                </a:moveTo>
                <a:lnTo>
                  <a:pt x="747344" y="165100"/>
                </a:lnTo>
                <a:lnTo>
                  <a:pt x="756310" y="165100"/>
                </a:lnTo>
                <a:lnTo>
                  <a:pt x="753795" y="152400"/>
                </a:lnTo>
                <a:close/>
              </a:path>
              <a:path w="2190750" h="2857500">
                <a:moveTo>
                  <a:pt x="777112" y="152400"/>
                </a:moveTo>
                <a:lnTo>
                  <a:pt x="773353" y="152400"/>
                </a:lnTo>
                <a:lnTo>
                  <a:pt x="772604" y="165100"/>
                </a:lnTo>
                <a:lnTo>
                  <a:pt x="779132" y="165100"/>
                </a:lnTo>
                <a:lnTo>
                  <a:pt x="777112" y="152400"/>
                </a:lnTo>
                <a:close/>
              </a:path>
              <a:path w="2190750" h="2857500">
                <a:moveTo>
                  <a:pt x="1419885" y="152400"/>
                </a:moveTo>
                <a:lnTo>
                  <a:pt x="1410411" y="152400"/>
                </a:lnTo>
                <a:lnTo>
                  <a:pt x="1411477" y="165100"/>
                </a:lnTo>
                <a:lnTo>
                  <a:pt x="1425799" y="165100"/>
                </a:lnTo>
                <a:lnTo>
                  <a:pt x="1419885" y="152400"/>
                </a:lnTo>
                <a:close/>
              </a:path>
              <a:path w="2190750" h="2857500">
                <a:moveTo>
                  <a:pt x="1440256" y="152400"/>
                </a:moveTo>
                <a:lnTo>
                  <a:pt x="1430743" y="152400"/>
                </a:lnTo>
                <a:lnTo>
                  <a:pt x="1431353" y="165100"/>
                </a:lnTo>
                <a:lnTo>
                  <a:pt x="1441424" y="165100"/>
                </a:lnTo>
                <a:lnTo>
                  <a:pt x="1440256" y="152400"/>
                </a:lnTo>
                <a:close/>
              </a:path>
              <a:path w="2190750" h="2857500">
                <a:moveTo>
                  <a:pt x="1529854" y="152400"/>
                </a:moveTo>
                <a:lnTo>
                  <a:pt x="1448803" y="152400"/>
                </a:lnTo>
                <a:lnTo>
                  <a:pt x="1449351" y="165100"/>
                </a:lnTo>
                <a:lnTo>
                  <a:pt x="1517789" y="165100"/>
                </a:lnTo>
                <a:lnTo>
                  <a:pt x="1529854" y="152400"/>
                </a:lnTo>
                <a:close/>
              </a:path>
              <a:path w="2190750" h="2857500">
                <a:moveTo>
                  <a:pt x="1550000" y="139700"/>
                </a:moveTo>
                <a:lnTo>
                  <a:pt x="1535493" y="139700"/>
                </a:lnTo>
                <a:lnTo>
                  <a:pt x="1535417" y="152400"/>
                </a:lnTo>
                <a:lnTo>
                  <a:pt x="1540319" y="165100"/>
                </a:lnTo>
                <a:lnTo>
                  <a:pt x="1579613" y="165100"/>
                </a:lnTo>
                <a:lnTo>
                  <a:pt x="1579499" y="152400"/>
                </a:lnTo>
                <a:lnTo>
                  <a:pt x="1553695" y="152400"/>
                </a:lnTo>
                <a:lnTo>
                  <a:pt x="1550000" y="139700"/>
                </a:lnTo>
                <a:close/>
              </a:path>
              <a:path w="2190750" h="2857500">
                <a:moveTo>
                  <a:pt x="1581936" y="152400"/>
                </a:moveTo>
                <a:lnTo>
                  <a:pt x="1579613" y="165100"/>
                </a:lnTo>
                <a:lnTo>
                  <a:pt x="1587547" y="165100"/>
                </a:lnTo>
                <a:lnTo>
                  <a:pt x="1581936" y="152400"/>
                </a:lnTo>
                <a:close/>
              </a:path>
              <a:path w="2190750" h="2857500">
                <a:moveTo>
                  <a:pt x="1601724" y="152400"/>
                </a:moveTo>
                <a:lnTo>
                  <a:pt x="1599603" y="165100"/>
                </a:lnTo>
                <a:lnTo>
                  <a:pt x="1602282" y="165100"/>
                </a:lnTo>
                <a:lnTo>
                  <a:pt x="1601724" y="152400"/>
                </a:lnTo>
                <a:close/>
              </a:path>
              <a:path w="2190750" h="2857500">
                <a:moveTo>
                  <a:pt x="662752" y="127000"/>
                </a:moveTo>
                <a:lnTo>
                  <a:pt x="651205" y="127000"/>
                </a:lnTo>
                <a:lnTo>
                  <a:pt x="634657" y="139700"/>
                </a:lnTo>
                <a:lnTo>
                  <a:pt x="627379" y="139700"/>
                </a:lnTo>
                <a:lnTo>
                  <a:pt x="626452" y="152400"/>
                </a:lnTo>
                <a:lnTo>
                  <a:pt x="661492" y="152400"/>
                </a:lnTo>
                <a:lnTo>
                  <a:pt x="662070" y="139700"/>
                </a:lnTo>
                <a:lnTo>
                  <a:pt x="662752" y="127000"/>
                </a:lnTo>
                <a:close/>
              </a:path>
              <a:path w="2190750" h="2857500">
                <a:moveTo>
                  <a:pt x="761898" y="139700"/>
                </a:moveTo>
                <a:lnTo>
                  <a:pt x="673353" y="139700"/>
                </a:lnTo>
                <a:lnTo>
                  <a:pt x="661492" y="152400"/>
                </a:lnTo>
                <a:lnTo>
                  <a:pt x="762376" y="152400"/>
                </a:lnTo>
                <a:lnTo>
                  <a:pt x="761898" y="139700"/>
                </a:lnTo>
                <a:close/>
              </a:path>
              <a:path w="2190750" h="2857500">
                <a:moveTo>
                  <a:pt x="785710" y="139700"/>
                </a:moveTo>
                <a:lnTo>
                  <a:pt x="779513" y="139700"/>
                </a:lnTo>
                <a:lnTo>
                  <a:pt x="779932" y="152400"/>
                </a:lnTo>
                <a:lnTo>
                  <a:pt x="780351" y="152400"/>
                </a:lnTo>
                <a:lnTo>
                  <a:pt x="785710" y="139700"/>
                </a:lnTo>
                <a:close/>
              </a:path>
              <a:path w="2190750" h="2857500">
                <a:moveTo>
                  <a:pt x="798639" y="139700"/>
                </a:moveTo>
                <a:lnTo>
                  <a:pt x="789889" y="139700"/>
                </a:lnTo>
                <a:lnTo>
                  <a:pt x="790854" y="152400"/>
                </a:lnTo>
                <a:lnTo>
                  <a:pt x="793559" y="152400"/>
                </a:lnTo>
                <a:lnTo>
                  <a:pt x="798639" y="139700"/>
                </a:lnTo>
                <a:close/>
              </a:path>
              <a:path w="2190750" h="2857500">
                <a:moveTo>
                  <a:pt x="802142" y="149067"/>
                </a:moveTo>
                <a:lnTo>
                  <a:pt x="797763" y="152400"/>
                </a:lnTo>
                <a:lnTo>
                  <a:pt x="803389" y="152400"/>
                </a:lnTo>
                <a:lnTo>
                  <a:pt x="802142" y="149067"/>
                </a:lnTo>
                <a:close/>
              </a:path>
              <a:path w="2190750" h="2857500">
                <a:moveTo>
                  <a:pt x="819886" y="139700"/>
                </a:moveTo>
                <a:lnTo>
                  <a:pt x="811085" y="152400"/>
                </a:lnTo>
                <a:lnTo>
                  <a:pt x="815352" y="152400"/>
                </a:lnTo>
                <a:lnTo>
                  <a:pt x="819886" y="139700"/>
                </a:lnTo>
                <a:close/>
              </a:path>
              <a:path w="2190750" h="2857500">
                <a:moveTo>
                  <a:pt x="1383857" y="139700"/>
                </a:moveTo>
                <a:lnTo>
                  <a:pt x="1374586" y="139700"/>
                </a:lnTo>
                <a:lnTo>
                  <a:pt x="1376565" y="152400"/>
                </a:lnTo>
                <a:lnTo>
                  <a:pt x="1383728" y="152400"/>
                </a:lnTo>
                <a:lnTo>
                  <a:pt x="1383857" y="139700"/>
                </a:lnTo>
                <a:close/>
              </a:path>
              <a:path w="2190750" h="2857500">
                <a:moveTo>
                  <a:pt x="1408252" y="139700"/>
                </a:moveTo>
                <a:lnTo>
                  <a:pt x="1398625" y="139700"/>
                </a:lnTo>
                <a:lnTo>
                  <a:pt x="1397228" y="152400"/>
                </a:lnTo>
                <a:lnTo>
                  <a:pt x="1407566" y="152400"/>
                </a:lnTo>
                <a:lnTo>
                  <a:pt x="1409027" y="142392"/>
                </a:lnTo>
                <a:lnTo>
                  <a:pt x="1408252" y="139700"/>
                </a:lnTo>
                <a:close/>
              </a:path>
              <a:path w="2190750" h="2857500">
                <a:moveTo>
                  <a:pt x="1417154" y="139700"/>
                </a:moveTo>
                <a:lnTo>
                  <a:pt x="1409420" y="139700"/>
                </a:lnTo>
                <a:lnTo>
                  <a:pt x="1409027" y="142392"/>
                </a:lnTo>
                <a:lnTo>
                  <a:pt x="1411909" y="152400"/>
                </a:lnTo>
                <a:lnTo>
                  <a:pt x="1416024" y="152400"/>
                </a:lnTo>
                <a:lnTo>
                  <a:pt x="1417154" y="139700"/>
                </a:lnTo>
                <a:close/>
              </a:path>
              <a:path w="2190750" h="2857500">
                <a:moveTo>
                  <a:pt x="1424622" y="139700"/>
                </a:moveTo>
                <a:lnTo>
                  <a:pt x="1419669" y="139700"/>
                </a:lnTo>
                <a:lnTo>
                  <a:pt x="1424419" y="152400"/>
                </a:lnTo>
                <a:lnTo>
                  <a:pt x="1427733" y="152400"/>
                </a:lnTo>
                <a:lnTo>
                  <a:pt x="1424622" y="139700"/>
                </a:lnTo>
                <a:close/>
              </a:path>
              <a:path w="2190750" h="2857500">
                <a:moveTo>
                  <a:pt x="1510677" y="139700"/>
                </a:moveTo>
                <a:lnTo>
                  <a:pt x="1439962" y="139700"/>
                </a:lnTo>
                <a:lnTo>
                  <a:pt x="1437270" y="152400"/>
                </a:lnTo>
                <a:lnTo>
                  <a:pt x="1523796" y="152400"/>
                </a:lnTo>
                <a:lnTo>
                  <a:pt x="1523528" y="149420"/>
                </a:lnTo>
                <a:lnTo>
                  <a:pt x="1510677" y="139700"/>
                </a:lnTo>
                <a:close/>
              </a:path>
              <a:path w="2190750" h="2857500">
                <a:moveTo>
                  <a:pt x="1524109" y="149860"/>
                </a:moveTo>
                <a:lnTo>
                  <a:pt x="1523796" y="152400"/>
                </a:lnTo>
                <a:lnTo>
                  <a:pt x="1527467" y="152400"/>
                </a:lnTo>
                <a:lnTo>
                  <a:pt x="1524109" y="149860"/>
                </a:lnTo>
                <a:close/>
              </a:path>
              <a:path w="2190750" h="2857500">
                <a:moveTo>
                  <a:pt x="1525358" y="139700"/>
                </a:moveTo>
                <a:lnTo>
                  <a:pt x="1522653" y="139700"/>
                </a:lnTo>
                <a:lnTo>
                  <a:pt x="1523528" y="149420"/>
                </a:lnTo>
                <a:lnTo>
                  <a:pt x="1524109" y="149860"/>
                </a:lnTo>
                <a:lnTo>
                  <a:pt x="1525358" y="139700"/>
                </a:lnTo>
                <a:close/>
              </a:path>
              <a:path w="2190750" h="2857500">
                <a:moveTo>
                  <a:pt x="814451" y="139700"/>
                </a:moveTo>
                <a:lnTo>
                  <a:pt x="798639" y="139700"/>
                </a:lnTo>
                <a:lnTo>
                  <a:pt x="802142" y="149067"/>
                </a:lnTo>
                <a:lnTo>
                  <a:pt x="814451" y="139700"/>
                </a:lnTo>
                <a:close/>
              </a:path>
              <a:path w="2190750" h="2857500">
                <a:moveTo>
                  <a:pt x="674941" y="127000"/>
                </a:moveTo>
                <a:lnTo>
                  <a:pt x="665289" y="127000"/>
                </a:lnTo>
                <a:lnTo>
                  <a:pt x="668616" y="139700"/>
                </a:lnTo>
                <a:lnTo>
                  <a:pt x="671918" y="139700"/>
                </a:lnTo>
                <a:lnTo>
                  <a:pt x="674941" y="127000"/>
                </a:lnTo>
                <a:close/>
              </a:path>
              <a:path w="2190750" h="2857500">
                <a:moveTo>
                  <a:pt x="749671" y="127000"/>
                </a:moveTo>
                <a:lnTo>
                  <a:pt x="680251" y="127000"/>
                </a:lnTo>
                <a:lnTo>
                  <a:pt x="681426" y="139700"/>
                </a:lnTo>
                <a:lnTo>
                  <a:pt x="746504" y="139700"/>
                </a:lnTo>
                <a:lnTo>
                  <a:pt x="749671" y="127000"/>
                </a:lnTo>
                <a:close/>
              </a:path>
              <a:path w="2190750" h="2857500">
                <a:moveTo>
                  <a:pt x="777214" y="127000"/>
                </a:moveTo>
                <a:lnTo>
                  <a:pt x="751872" y="127000"/>
                </a:lnTo>
                <a:lnTo>
                  <a:pt x="751179" y="139700"/>
                </a:lnTo>
                <a:lnTo>
                  <a:pt x="778294" y="139700"/>
                </a:lnTo>
                <a:lnTo>
                  <a:pt x="777214" y="127000"/>
                </a:lnTo>
                <a:close/>
              </a:path>
              <a:path w="2190750" h="2857500">
                <a:moveTo>
                  <a:pt x="790994" y="127000"/>
                </a:moveTo>
                <a:lnTo>
                  <a:pt x="786993" y="127000"/>
                </a:lnTo>
                <a:lnTo>
                  <a:pt x="788581" y="139700"/>
                </a:lnTo>
                <a:lnTo>
                  <a:pt x="800188" y="139700"/>
                </a:lnTo>
                <a:lnTo>
                  <a:pt x="790994" y="127000"/>
                </a:lnTo>
                <a:close/>
              </a:path>
              <a:path w="2190750" h="2857500">
                <a:moveTo>
                  <a:pt x="817078" y="127000"/>
                </a:moveTo>
                <a:lnTo>
                  <a:pt x="801255" y="127000"/>
                </a:lnTo>
                <a:lnTo>
                  <a:pt x="800188" y="139700"/>
                </a:lnTo>
                <a:lnTo>
                  <a:pt x="816495" y="139700"/>
                </a:lnTo>
                <a:lnTo>
                  <a:pt x="817078" y="127000"/>
                </a:lnTo>
                <a:close/>
              </a:path>
              <a:path w="2190750" h="2857500">
                <a:moveTo>
                  <a:pt x="833869" y="127000"/>
                </a:moveTo>
                <a:lnTo>
                  <a:pt x="819378" y="127000"/>
                </a:lnTo>
                <a:lnTo>
                  <a:pt x="823175" y="139700"/>
                </a:lnTo>
                <a:lnTo>
                  <a:pt x="833869" y="127000"/>
                </a:lnTo>
                <a:close/>
              </a:path>
              <a:path w="2190750" h="2857500">
                <a:moveTo>
                  <a:pt x="1353413" y="127000"/>
                </a:moveTo>
                <a:lnTo>
                  <a:pt x="1329674" y="127000"/>
                </a:lnTo>
                <a:lnTo>
                  <a:pt x="1336725" y="139700"/>
                </a:lnTo>
                <a:lnTo>
                  <a:pt x="1344386" y="139700"/>
                </a:lnTo>
                <a:lnTo>
                  <a:pt x="1353413" y="127000"/>
                </a:lnTo>
                <a:close/>
              </a:path>
              <a:path w="2190750" h="2857500">
                <a:moveTo>
                  <a:pt x="1393799" y="127000"/>
                </a:moveTo>
                <a:lnTo>
                  <a:pt x="1372518" y="127000"/>
                </a:lnTo>
                <a:lnTo>
                  <a:pt x="1366832" y="139700"/>
                </a:lnTo>
                <a:lnTo>
                  <a:pt x="1396627" y="139700"/>
                </a:lnTo>
                <a:lnTo>
                  <a:pt x="1393799" y="127000"/>
                </a:lnTo>
                <a:close/>
              </a:path>
              <a:path w="2190750" h="2857500">
                <a:moveTo>
                  <a:pt x="1531661" y="127000"/>
                </a:moveTo>
                <a:lnTo>
                  <a:pt x="1403151" y="127000"/>
                </a:lnTo>
                <a:lnTo>
                  <a:pt x="1396627" y="139700"/>
                </a:lnTo>
                <a:lnTo>
                  <a:pt x="1539132" y="139700"/>
                </a:lnTo>
                <a:lnTo>
                  <a:pt x="1531661" y="127000"/>
                </a:lnTo>
                <a:close/>
              </a:path>
              <a:path w="2190750" h="2857500">
                <a:moveTo>
                  <a:pt x="820140" y="114300"/>
                </a:moveTo>
                <a:lnTo>
                  <a:pt x="674628" y="114300"/>
                </a:lnTo>
                <a:lnTo>
                  <a:pt x="672337" y="127000"/>
                </a:lnTo>
                <a:lnTo>
                  <a:pt x="824698" y="127000"/>
                </a:lnTo>
                <a:lnTo>
                  <a:pt x="820140" y="114300"/>
                </a:lnTo>
                <a:close/>
              </a:path>
              <a:path w="2190750" h="2857500">
                <a:moveTo>
                  <a:pt x="861034" y="114300"/>
                </a:moveTo>
                <a:lnTo>
                  <a:pt x="854910" y="114300"/>
                </a:lnTo>
                <a:lnTo>
                  <a:pt x="854182" y="127000"/>
                </a:lnTo>
                <a:lnTo>
                  <a:pt x="861945" y="115525"/>
                </a:lnTo>
                <a:lnTo>
                  <a:pt x="861034" y="114300"/>
                </a:lnTo>
                <a:close/>
              </a:path>
              <a:path w="2190750" h="2857500">
                <a:moveTo>
                  <a:pt x="878598" y="114300"/>
                </a:moveTo>
                <a:lnTo>
                  <a:pt x="862774" y="114300"/>
                </a:lnTo>
                <a:lnTo>
                  <a:pt x="861945" y="115525"/>
                </a:lnTo>
                <a:lnTo>
                  <a:pt x="870470" y="127000"/>
                </a:lnTo>
                <a:lnTo>
                  <a:pt x="876300" y="127000"/>
                </a:lnTo>
                <a:lnTo>
                  <a:pt x="878598" y="114300"/>
                </a:lnTo>
                <a:close/>
              </a:path>
              <a:path w="2190750" h="2857500">
                <a:moveTo>
                  <a:pt x="901306" y="114300"/>
                </a:moveTo>
                <a:lnTo>
                  <a:pt x="886574" y="114300"/>
                </a:lnTo>
                <a:lnTo>
                  <a:pt x="882929" y="127000"/>
                </a:lnTo>
                <a:lnTo>
                  <a:pt x="893851" y="127000"/>
                </a:lnTo>
                <a:lnTo>
                  <a:pt x="901306" y="114300"/>
                </a:lnTo>
                <a:close/>
              </a:path>
              <a:path w="2190750" h="2857500">
                <a:moveTo>
                  <a:pt x="1306879" y="114300"/>
                </a:moveTo>
                <a:lnTo>
                  <a:pt x="1306106" y="114300"/>
                </a:lnTo>
                <a:lnTo>
                  <a:pt x="1305231" y="127000"/>
                </a:lnTo>
                <a:lnTo>
                  <a:pt x="1314132" y="127000"/>
                </a:lnTo>
                <a:lnTo>
                  <a:pt x="1306879" y="114300"/>
                </a:lnTo>
                <a:close/>
              </a:path>
              <a:path w="2190750" h="2857500">
                <a:moveTo>
                  <a:pt x="1334769" y="114300"/>
                </a:moveTo>
                <a:lnTo>
                  <a:pt x="1326980" y="114300"/>
                </a:lnTo>
                <a:lnTo>
                  <a:pt x="1322522" y="127000"/>
                </a:lnTo>
                <a:lnTo>
                  <a:pt x="1340205" y="127000"/>
                </a:lnTo>
                <a:lnTo>
                  <a:pt x="1340701" y="125597"/>
                </a:lnTo>
                <a:lnTo>
                  <a:pt x="1334769" y="114300"/>
                </a:lnTo>
                <a:close/>
              </a:path>
              <a:path w="2190750" h="2857500">
                <a:moveTo>
                  <a:pt x="1341149" y="124330"/>
                </a:moveTo>
                <a:lnTo>
                  <a:pt x="1340701" y="125597"/>
                </a:lnTo>
                <a:lnTo>
                  <a:pt x="1341437" y="127000"/>
                </a:lnTo>
                <a:lnTo>
                  <a:pt x="1341149" y="124330"/>
                </a:lnTo>
                <a:close/>
              </a:path>
              <a:path w="2190750" h="2857500">
                <a:moveTo>
                  <a:pt x="1359195" y="114300"/>
                </a:moveTo>
                <a:lnTo>
                  <a:pt x="1352736" y="114300"/>
                </a:lnTo>
                <a:lnTo>
                  <a:pt x="1349057" y="127000"/>
                </a:lnTo>
                <a:lnTo>
                  <a:pt x="1364077" y="127000"/>
                </a:lnTo>
                <a:lnTo>
                  <a:pt x="1359195" y="114300"/>
                </a:lnTo>
                <a:close/>
              </a:path>
              <a:path w="2190750" h="2857500">
                <a:moveTo>
                  <a:pt x="1408642" y="114300"/>
                </a:moveTo>
                <a:lnTo>
                  <a:pt x="1363408" y="114300"/>
                </a:lnTo>
                <a:lnTo>
                  <a:pt x="1375651" y="127000"/>
                </a:lnTo>
                <a:lnTo>
                  <a:pt x="1398651" y="127000"/>
                </a:lnTo>
                <a:lnTo>
                  <a:pt x="1408642" y="114300"/>
                </a:lnTo>
                <a:close/>
              </a:path>
              <a:path w="2190750" h="2857500">
                <a:moveTo>
                  <a:pt x="1500568" y="114300"/>
                </a:moveTo>
                <a:lnTo>
                  <a:pt x="1418095" y="114300"/>
                </a:lnTo>
                <a:lnTo>
                  <a:pt x="1421333" y="127000"/>
                </a:lnTo>
                <a:lnTo>
                  <a:pt x="1503108" y="127000"/>
                </a:lnTo>
                <a:lnTo>
                  <a:pt x="1500568" y="114300"/>
                </a:lnTo>
                <a:close/>
              </a:path>
              <a:path w="2190750" h="2857500">
                <a:moveTo>
                  <a:pt x="1464081" y="101600"/>
                </a:moveTo>
                <a:lnTo>
                  <a:pt x="1337665" y="101600"/>
                </a:lnTo>
                <a:lnTo>
                  <a:pt x="1340065" y="114300"/>
                </a:lnTo>
                <a:lnTo>
                  <a:pt x="1341149" y="124330"/>
                </a:lnTo>
                <a:lnTo>
                  <a:pt x="1344694" y="114300"/>
                </a:lnTo>
                <a:lnTo>
                  <a:pt x="1464335" y="114300"/>
                </a:lnTo>
                <a:lnTo>
                  <a:pt x="1466285" y="107756"/>
                </a:lnTo>
                <a:lnTo>
                  <a:pt x="1464081" y="101600"/>
                </a:lnTo>
                <a:close/>
              </a:path>
              <a:path w="2190750" h="2857500">
                <a:moveTo>
                  <a:pt x="862774" y="114300"/>
                </a:moveTo>
                <a:lnTo>
                  <a:pt x="861034" y="114300"/>
                </a:lnTo>
                <a:lnTo>
                  <a:pt x="861945" y="115525"/>
                </a:lnTo>
                <a:lnTo>
                  <a:pt x="862774" y="114300"/>
                </a:lnTo>
                <a:close/>
              </a:path>
              <a:path w="2190750" h="2857500">
                <a:moveTo>
                  <a:pt x="710895" y="101600"/>
                </a:moveTo>
                <a:lnTo>
                  <a:pt x="693750" y="101600"/>
                </a:lnTo>
                <a:lnTo>
                  <a:pt x="687938" y="114300"/>
                </a:lnTo>
                <a:lnTo>
                  <a:pt x="717638" y="114300"/>
                </a:lnTo>
                <a:lnTo>
                  <a:pt x="710895" y="101600"/>
                </a:lnTo>
                <a:close/>
              </a:path>
              <a:path w="2190750" h="2857500">
                <a:moveTo>
                  <a:pt x="835003" y="101600"/>
                </a:moveTo>
                <a:lnTo>
                  <a:pt x="727633" y="101600"/>
                </a:lnTo>
                <a:lnTo>
                  <a:pt x="717638" y="114300"/>
                </a:lnTo>
                <a:lnTo>
                  <a:pt x="828608" y="114300"/>
                </a:lnTo>
                <a:lnTo>
                  <a:pt x="835003" y="101600"/>
                </a:lnTo>
                <a:close/>
              </a:path>
              <a:path w="2190750" h="2857500">
                <a:moveTo>
                  <a:pt x="878073" y="101600"/>
                </a:moveTo>
                <a:lnTo>
                  <a:pt x="862076" y="101600"/>
                </a:lnTo>
                <a:lnTo>
                  <a:pt x="859395" y="114300"/>
                </a:lnTo>
                <a:lnTo>
                  <a:pt x="876007" y="114300"/>
                </a:lnTo>
                <a:lnTo>
                  <a:pt x="878073" y="101600"/>
                </a:lnTo>
                <a:close/>
              </a:path>
              <a:path w="2190750" h="2857500">
                <a:moveTo>
                  <a:pt x="895556" y="101600"/>
                </a:moveTo>
                <a:lnTo>
                  <a:pt x="891134" y="101600"/>
                </a:lnTo>
                <a:lnTo>
                  <a:pt x="884358" y="114300"/>
                </a:lnTo>
                <a:lnTo>
                  <a:pt x="898390" y="114300"/>
                </a:lnTo>
                <a:lnTo>
                  <a:pt x="895556" y="101600"/>
                </a:lnTo>
                <a:close/>
              </a:path>
              <a:path w="2190750" h="2857500">
                <a:moveTo>
                  <a:pt x="918362" y="101600"/>
                </a:moveTo>
                <a:lnTo>
                  <a:pt x="910183" y="114300"/>
                </a:lnTo>
                <a:lnTo>
                  <a:pt x="919962" y="114300"/>
                </a:lnTo>
                <a:lnTo>
                  <a:pt x="918362" y="101600"/>
                </a:lnTo>
                <a:close/>
              </a:path>
              <a:path w="2190750" h="2857500">
                <a:moveTo>
                  <a:pt x="1256068" y="101600"/>
                </a:moveTo>
                <a:lnTo>
                  <a:pt x="1248257" y="101600"/>
                </a:lnTo>
                <a:lnTo>
                  <a:pt x="1253705" y="114300"/>
                </a:lnTo>
                <a:lnTo>
                  <a:pt x="1256068" y="101600"/>
                </a:lnTo>
                <a:close/>
              </a:path>
              <a:path w="2190750" h="2857500">
                <a:moveTo>
                  <a:pt x="1275121" y="101600"/>
                </a:moveTo>
                <a:lnTo>
                  <a:pt x="1258544" y="101600"/>
                </a:lnTo>
                <a:lnTo>
                  <a:pt x="1259700" y="114300"/>
                </a:lnTo>
                <a:lnTo>
                  <a:pt x="1269439" y="114300"/>
                </a:lnTo>
                <a:lnTo>
                  <a:pt x="1275121" y="101600"/>
                </a:lnTo>
                <a:close/>
              </a:path>
              <a:path w="2190750" h="2857500">
                <a:moveTo>
                  <a:pt x="1287043" y="101600"/>
                </a:moveTo>
                <a:lnTo>
                  <a:pt x="1280185" y="114300"/>
                </a:lnTo>
                <a:lnTo>
                  <a:pt x="1291081" y="114300"/>
                </a:lnTo>
                <a:lnTo>
                  <a:pt x="1287043" y="101600"/>
                </a:lnTo>
                <a:close/>
              </a:path>
              <a:path w="2190750" h="2857500">
                <a:moveTo>
                  <a:pt x="1318120" y="101600"/>
                </a:moveTo>
                <a:lnTo>
                  <a:pt x="1314462" y="101600"/>
                </a:lnTo>
                <a:lnTo>
                  <a:pt x="1300860" y="114300"/>
                </a:lnTo>
                <a:lnTo>
                  <a:pt x="1308499" y="114300"/>
                </a:lnTo>
                <a:lnTo>
                  <a:pt x="1318120" y="101600"/>
                </a:lnTo>
                <a:close/>
              </a:path>
              <a:path w="2190750" h="2857500">
                <a:moveTo>
                  <a:pt x="1331925" y="101600"/>
                </a:moveTo>
                <a:lnTo>
                  <a:pt x="1318120" y="101600"/>
                </a:lnTo>
                <a:lnTo>
                  <a:pt x="1326010" y="114300"/>
                </a:lnTo>
                <a:lnTo>
                  <a:pt x="1333525" y="114300"/>
                </a:lnTo>
                <a:lnTo>
                  <a:pt x="1331925" y="101600"/>
                </a:lnTo>
                <a:close/>
              </a:path>
              <a:path w="2190750" h="2857500">
                <a:moveTo>
                  <a:pt x="1498714" y="101600"/>
                </a:moveTo>
                <a:lnTo>
                  <a:pt x="1468119" y="101600"/>
                </a:lnTo>
                <a:lnTo>
                  <a:pt x="1466285" y="107756"/>
                </a:lnTo>
                <a:lnTo>
                  <a:pt x="1468627" y="114300"/>
                </a:lnTo>
                <a:lnTo>
                  <a:pt x="1503705" y="114300"/>
                </a:lnTo>
                <a:lnTo>
                  <a:pt x="1498714" y="101600"/>
                </a:lnTo>
                <a:close/>
              </a:path>
              <a:path w="2190750" h="2857500">
                <a:moveTo>
                  <a:pt x="1468119" y="101600"/>
                </a:moveTo>
                <a:lnTo>
                  <a:pt x="1464081" y="101600"/>
                </a:lnTo>
                <a:lnTo>
                  <a:pt x="1466285" y="107756"/>
                </a:lnTo>
                <a:lnTo>
                  <a:pt x="1468119" y="101600"/>
                </a:lnTo>
                <a:close/>
              </a:path>
              <a:path w="2190750" h="2857500">
                <a:moveTo>
                  <a:pt x="711415" y="88900"/>
                </a:moveTo>
                <a:lnTo>
                  <a:pt x="700912" y="88900"/>
                </a:lnTo>
                <a:lnTo>
                  <a:pt x="703389" y="101600"/>
                </a:lnTo>
                <a:lnTo>
                  <a:pt x="705815" y="101600"/>
                </a:lnTo>
                <a:lnTo>
                  <a:pt x="711415" y="88900"/>
                </a:lnTo>
                <a:close/>
              </a:path>
              <a:path w="2190750" h="2857500">
                <a:moveTo>
                  <a:pt x="736028" y="88900"/>
                </a:moveTo>
                <a:lnTo>
                  <a:pt x="730351" y="88900"/>
                </a:lnTo>
                <a:lnTo>
                  <a:pt x="729462" y="101600"/>
                </a:lnTo>
                <a:lnTo>
                  <a:pt x="731405" y="101600"/>
                </a:lnTo>
                <a:lnTo>
                  <a:pt x="736028" y="88900"/>
                </a:lnTo>
                <a:close/>
              </a:path>
              <a:path w="2190750" h="2857500">
                <a:moveTo>
                  <a:pt x="841492" y="88900"/>
                </a:moveTo>
                <a:lnTo>
                  <a:pt x="742772" y="88900"/>
                </a:lnTo>
                <a:lnTo>
                  <a:pt x="739520" y="101600"/>
                </a:lnTo>
                <a:lnTo>
                  <a:pt x="835472" y="101600"/>
                </a:lnTo>
                <a:lnTo>
                  <a:pt x="841492" y="88900"/>
                </a:lnTo>
                <a:close/>
              </a:path>
              <a:path w="2190750" h="2857500">
                <a:moveTo>
                  <a:pt x="855662" y="88900"/>
                </a:moveTo>
                <a:lnTo>
                  <a:pt x="841492" y="88900"/>
                </a:lnTo>
                <a:lnTo>
                  <a:pt x="847765" y="101600"/>
                </a:lnTo>
                <a:lnTo>
                  <a:pt x="857046" y="101600"/>
                </a:lnTo>
                <a:lnTo>
                  <a:pt x="855662" y="88900"/>
                </a:lnTo>
                <a:close/>
              </a:path>
              <a:path w="2190750" h="2857500">
                <a:moveTo>
                  <a:pt x="907500" y="88900"/>
                </a:moveTo>
                <a:lnTo>
                  <a:pt x="865225" y="88900"/>
                </a:lnTo>
                <a:lnTo>
                  <a:pt x="863726" y="101600"/>
                </a:lnTo>
                <a:lnTo>
                  <a:pt x="901622" y="101600"/>
                </a:lnTo>
                <a:lnTo>
                  <a:pt x="907500" y="88900"/>
                </a:lnTo>
                <a:close/>
              </a:path>
              <a:path w="2190750" h="2857500">
                <a:moveTo>
                  <a:pt x="931748" y="88900"/>
                </a:moveTo>
                <a:lnTo>
                  <a:pt x="925347" y="88900"/>
                </a:lnTo>
                <a:lnTo>
                  <a:pt x="927773" y="101600"/>
                </a:lnTo>
                <a:lnTo>
                  <a:pt x="931809" y="89180"/>
                </a:lnTo>
                <a:lnTo>
                  <a:pt x="931748" y="88900"/>
                </a:lnTo>
                <a:close/>
              </a:path>
              <a:path w="2190750" h="2857500">
                <a:moveTo>
                  <a:pt x="940610" y="88900"/>
                </a:moveTo>
                <a:lnTo>
                  <a:pt x="931900" y="88900"/>
                </a:lnTo>
                <a:lnTo>
                  <a:pt x="931809" y="89180"/>
                </a:lnTo>
                <a:lnTo>
                  <a:pt x="934521" y="101600"/>
                </a:lnTo>
                <a:lnTo>
                  <a:pt x="938234" y="101600"/>
                </a:lnTo>
                <a:lnTo>
                  <a:pt x="940610" y="88900"/>
                </a:lnTo>
                <a:close/>
              </a:path>
              <a:path w="2190750" h="2857500">
                <a:moveTo>
                  <a:pt x="988631" y="88900"/>
                </a:moveTo>
                <a:lnTo>
                  <a:pt x="978522" y="101600"/>
                </a:lnTo>
                <a:lnTo>
                  <a:pt x="987615" y="101600"/>
                </a:lnTo>
                <a:lnTo>
                  <a:pt x="988631" y="88900"/>
                </a:lnTo>
                <a:close/>
              </a:path>
              <a:path w="2190750" h="2857500">
                <a:moveTo>
                  <a:pt x="1018150" y="88900"/>
                </a:moveTo>
                <a:lnTo>
                  <a:pt x="1004595" y="88900"/>
                </a:lnTo>
                <a:lnTo>
                  <a:pt x="1003655" y="101600"/>
                </a:lnTo>
                <a:lnTo>
                  <a:pt x="1011458" y="101600"/>
                </a:lnTo>
                <a:lnTo>
                  <a:pt x="1018150" y="88900"/>
                </a:lnTo>
                <a:close/>
              </a:path>
              <a:path w="2190750" h="2857500">
                <a:moveTo>
                  <a:pt x="1154277" y="88900"/>
                </a:moveTo>
                <a:lnTo>
                  <a:pt x="1140430" y="88900"/>
                </a:lnTo>
                <a:lnTo>
                  <a:pt x="1147483" y="101600"/>
                </a:lnTo>
                <a:lnTo>
                  <a:pt x="1148753" y="101600"/>
                </a:lnTo>
                <a:lnTo>
                  <a:pt x="1154834" y="91041"/>
                </a:lnTo>
                <a:lnTo>
                  <a:pt x="1154277" y="88900"/>
                </a:lnTo>
                <a:close/>
              </a:path>
              <a:path w="2190750" h="2857500">
                <a:moveTo>
                  <a:pt x="1162951" y="88900"/>
                </a:moveTo>
                <a:lnTo>
                  <a:pt x="1156068" y="88900"/>
                </a:lnTo>
                <a:lnTo>
                  <a:pt x="1154834" y="91041"/>
                </a:lnTo>
                <a:lnTo>
                  <a:pt x="1157579" y="101600"/>
                </a:lnTo>
                <a:lnTo>
                  <a:pt x="1161414" y="101600"/>
                </a:lnTo>
                <a:lnTo>
                  <a:pt x="1162951" y="88900"/>
                </a:lnTo>
                <a:close/>
              </a:path>
              <a:path w="2190750" h="2857500">
                <a:moveTo>
                  <a:pt x="1186230" y="88900"/>
                </a:moveTo>
                <a:lnTo>
                  <a:pt x="1174991" y="101600"/>
                </a:lnTo>
                <a:lnTo>
                  <a:pt x="1188465" y="101600"/>
                </a:lnTo>
                <a:lnTo>
                  <a:pt x="1186230" y="88900"/>
                </a:lnTo>
                <a:close/>
              </a:path>
              <a:path w="2190750" h="2857500">
                <a:moveTo>
                  <a:pt x="1227162" y="88900"/>
                </a:moveTo>
                <a:lnTo>
                  <a:pt x="1221219" y="88900"/>
                </a:lnTo>
                <a:lnTo>
                  <a:pt x="1220153" y="101600"/>
                </a:lnTo>
                <a:lnTo>
                  <a:pt x="1225067" y="101600"/>
                </a:lnTo>
                <a:lnTo>
                  <a:pt x="1227162" y="88900"/>
                </a:lnTo>
                <a:close/>
              </a:path>
              <a:path w="2190750" h="2857500">
                <a:moveTo>
                  <a:pt x="1244968" y="88900"/>
                </a:moveTo>
                <a:lnTo>
                  <a:pt x="1236446" y="88900"/>
                </a:lnTo>
                <a:lnTo>
                  <a:pt x="1238808" y="101600"/>
                </a:lnTo>
                <a:lnTo>
                  <a:pt x="1241323" y="101600"/>
                </a:lnTo>
                <a:lnTo>
                  <a:pt x="1244968" y="88900"/>
                </a:lnTo>
                <a:close/>
              </a:path>
              <a:path w="2190750" h="2857500">
                <a:moveTo>
                  <a:pt x="1277874" y="88900"/>
                </a:moveTo>
                <a:lnTo>
                  <a:pt x="1245669" y="88900"/>
                </a:lnTo>
                <a:lnTo>
                  <a:pt x="1246949" y="101600"/>
                </a:lnTo>
                <a:lnTo>
                  <a:pt x="1273797" y="101600"/>
                </a:lnTo>
                <a:lnTo>
                  <a:pt x="1277874" y="88900"/>
                </a:lnTo>
                <a:close/>
              </a:path>
              <a:path w="2190750" h="2857500">
                <a:moveTo>
                  <a:pt x="1294129" y="88900"/>
                </a:moveTo>
                <a:lnTo>
                  <a:pt x="1281493" y="101600"/>
                </a:lnTo>
                <a:lnTo>
                  <a:pt x="1295476" y="101600"/>
                </a:lnTo>
                <a:lnTo>
                  <a:pt x="1294129" y="88900"/>
                </a:lnTo>
                <a:close/>
              </a:path>
              <a:path w="2190750" h="2857500">
                <a:moveTo>
                  <a:pt x="1441501" y="88900"/>
                </a:moveTo>
                <a:lnTo>
                  <a:pt x="1294561" y="88900"/>
                </a:lnTo>
                <a:lnTo>
                  <a:pt x="1302359" y="101600"/>
                </a:lnTo>
                <a:lnTo>
                  <a:pt x="1446431" y="101600"/>
                </a:lnTo>
                <a:lnTo>
                  <a:pt x="1441501" y="88900"/>
                </a:lnTo>
                <a:close/>
              </a:path>
              <a:path w="2190750" h="2857500">
                <a:moveTo>
                  <a:pt x="1471358" y="88900"/>
                </a:moveTo>
                <a:lnTo>
                  <a:pt x="1448587" y="88900"/>
                </a:lnTo>
                <a:lnTo>
                  <a:pt x="1458620" y="101600"/>
                </a:lnTo>
                <a:lnTo>
                  <a:pt x="1474152" y="101600"/>
                </a:lnTo>
                <a:lnTo>
                  <a:pt x="1471358" y="88900"/>
                </a:lnTo>
                <a:close/>
              </a:path>
              <a:path w="2190750" h="2857500">
                <a:moveTo>
                  <a:pt x="742128" y="77780"/>
                </a:moveTo>
                <a:lnTo>
                  <a:pt x="733399" y="88900"/>
                </a:lnTo>
                <a:lnTo>
                  <a:pt x="741527" y="88900"/>
                </a:lnTo>
                <a:lnTo>
                  <a:pt x="742128" y="77780"/>
                </a:lnTo>
                <a:close/>
              </a:path>
              <a:path w="2190750" h="2857500">
                <a:moveTo>
                  <a:pt x="879487" y="76200"/>
                </a:moveTo>
                <a:lnTo>
                  <a:pt x="747928" y="76200"/>
                </a:lnTo>
                <a:lnTo>
                  <a:pt x="743140" y="88900"/>
                </a:lnTo>
                <a:lnTo>
                  <a:pt x="876528" y="88900"/>
                </a:lnTo>
                <a:lnTo>
                  <a:pt x="879487" y="76200"/>
                </a:lnTo>
                <a:close/>
              </a:path>
              <a:path w="2190750" h="2857500">
                <a:moveTo>
                  <a:pt x="888225" y="76200"/>
                </a:moveTo>
                <a:lnTo>
                  <a:pt x="884808" y="76200"/>
                </a:lnTo>
                <a:lnTo>
                  <a:pt x="884567" y="88900"/>
                </a:lnTo>
                <a:lnTo>
                  <a:pt x="888225" y="76200"/>
                </a:lnTo>
                <a:close/>
              </a:path>
              <a:path w="2190750" h="2857500">
                <a:moveTo>
                  <a:pt x="929614" y="76200"/>
                </a:moveTo>
                <a:lnTo>
                  <a:pt x="889253" y="76200"/>
                </a:lnTo>
                <a:lnTo>
                  <a:pt x="889882" y="88900"/>
                </a:lnTo>
                <a:lnTo>
                  <a:pt x="928306" y="88900"/>
                </a:lnTo>
                <a:lnTo>
                  <a:pt x="929614" y="76200"/>
                </a:lnTo>
                <a:close/>
              </a:path>
              <a:path w="2190750" h="2857500">
                <a:moveTo>
                  <a:pt x="938976" y="76200"/>
                </a:moveTo>
                <a:lnTo>
                  <a:pt x="929614" y="76200"/>
                </a:lnTo>
                <a:lnTo>
                  <a:pt x="931748" y="88900"/>
                </a:lnTo>
                <a:lnTo>
                  <a:pt x="939368" y="88900"/>
                </a:lnTo>
                <a:lnTo>
                  <a:pt x="938976" y="76200"/>
                </a:lnTo>
                <a:close/>
              </a:path>
              <a:path w="2190750" h="2857500">
                <a:moveTo>
                  <a:pt x="966609" y="76200"/>
                </a:moveTo>
                <a:lnTo>
                  <a:pt x="959980" y="76200"/>
                </a:lnTo>
                <a:lnTo>
                  <a:pt x="957160" y="88900"/>
                </a:lnTo>
                <a:lnTo>
                  <a:pt x="966609" y="76200"/>
                </a:lnTo>
                <a:close/>
              </a:path>
              <a:path w="2190750" h="2857500">
                <a:moveTo>
                  <a:pt x="994943" y="76200"/>
                </a:moveTo>
                <a:lnTo>
                  <a:pt x="983627" y="76200"/>
                </a:lnTo>
                <a:lnTo>
                  <a:pt x="977963" y="88900"/>
                </a:lnTo>
                <a:lnTo>
                  <a:pt x="1000366" y="88900"/>
                </a:lnTo>
                <a:lnTo>
                  <a:pt x="994943" y="76200"/>
                </a:lnTo>
                <a:close/>
              </a:path>
              <a:path w="2190750" h="2857500">
                <a:moveTo>
                  <a:pt x="1015533" y="76200"/>
                </a:moveTo>
                <a:lnTo>
                  <a:pt x="1009370" y="76200"/>
                </a:lnTo>
                <a:lnTo>
                  <a:pt x="1000366" y="88900"/>
                </a:lnTo>
                <a:lnTo>
                  <a:pt x="1008945" y="88900"/>
                </a:lnTo>
                <a:lnTo>
                  <a:pt x="1015533" y="76200"/>
                </a:lnTo>
                <a:close/>
              </a:path>
              <a:path w="2190750" h="2857500">
                <a:moveTo>
                  <a:pt x="1031773" y="76200"/>
                </a:moveTo>
                <a:lnTo>
                  <a:pt x="1023797" y="76200"/>
                </a:lnTo>
                <a:lnTo>
                  <a:pt x="1025042" y="88900"/>
                </a:lnTo>
                <a:lnTo>
                  <a:pt x="1031773" y="76200"/>
                </a:lnTo>
                <a:close/>
              </a:path>
              <a:path w="2190750" h="2857500">
                <a:moveTo>
                  <a:pt x="1049902" y="63500"/>
                </a:moveTo>
                <a:lnTo>
                  <a:pt x="1039939" y="63500"/>
                </a:lnTo>
                <a:lnTo>
                  <a:pt x="1039837" y="76200"/>
                </a:lnTo>
                <a:lnTo>
                  <a:pt x="1033208" y="88900"/>
                </a:lnTo>
                <a:lnTo>
                  <a:pt x="1055473" y="88900"/>
                </a:lnTo>
                <a:lnTo>
                  <a:pt x="1048773" y="76200"/>
                </a:lnTo>
                <a:lnTo>
                  <a:pt x="1046175" y="76200"/>
                </a:lnTo>
                <a:lnTo>
                  <a:pt x="1049902" y="63500"/>
                </a:lnTo>
                <a:close/>
              </a:path>
              <a:path w="2190750" h="2857500">
                <a:moveTo>
                  <a:pt x="1063675" y="76200"/>
                </a:moveTo>
                <a:lnTo>
                  <a:pt x="1056335" y="76200"/>
                </a:lnTo>
                <a:lnTo>
                  <a:pt x="1060259" y="88900"/>
                </a:lnTo>
                <a:lnTo>
                  <a:pt x="1063675" y="76200"/>
                </a:lnTo>
                <a:close/>
              </a:path>
              <a:path w="2190750" h="2857500">
                <a:moveTo>
                  <a:pt x="1077048" y="76200"/>
                </a:moveTo>
                <a:lnTo>
                  <a:pt x="1066838" y="76200"/>
                </a:lnTo>
                <a:lnTo>
                  <a:pt x="1062689" y="88900"/>
                </a:lnTo>
                <a:lnTo>
                  <a:pt x="1080490" y="88900"/>
                </a:lnTo>
                <a:lnTo>
                  <a:pt x="1077048" y="76200"/>
                </a:lnTo>
                <a:close/>
              </a:path>
              <a:path w="2190750" h="2857500">
                <a:moveTo>
                  <a:pt x="1120643" y="76200"/>
                </a:moveTo>
                <a:lnTo>
                  <a:pt x="1112558" y="76200"/>
                </a:lnTo>
                <a:lnTo>
                  <a:pt x="1108608" y="88900"/>
                </a:lnTo>
                <a:lnTo>
                  <a:pt x="1117041" y="88900"/>
                </a:lnTo>
                <a:lnTo>
                  <a:pt x="1120643" y="76200"/>
                </a:lnTo>
                <a:close/>
              </a:path>
              <a:path w="2190750" h="2857500">
                <a:moveTo>
                  <a:pt x="1176401" y="76200"/>
                </a:moveTo>
                <a:lnTo>
                  <a:pt x="1135303" y="76200"/>
                </a:lnTo>
                <a:lnTo>
                  <a:pt x="1136510" y="88900"/>
                </a:lnTo>
                <a:lnTo>
                  <a:pt x="1172057" y="88900"/>
                </a:lnTo>
                <a:lnTo>
                  <a:pt x="1176401" y="76200"/>
                </a:lnTo>
                <a:close/>
              </a:path>
              <a:path w="2190750" h="2857500">
                <a:moveTo>
                  <a:pt x="1192323" y="76200"/>
                </a:moveTo>
                <a:lnTo>
                  <a:pt x="1184503" y="76200"/>
                </a:lnTo>
                <a:lnTo>
                  <a:pt x="1178750" y="88900"/>
                </a:lnTo>
                <a:lnTo>
                  <a:pt x="1188923" y="88900"/>
                </a:lnTo>
                <a:lnTo>
                  <a:pt x="1192323" y="76200"/>
                </a:lnTo>
                <a:close/>
              </a:path>
              <a:path w="2190750" h="2857500">
                <a:moveTo>
                  <a:pt x="1210119" y="76200"/>
                </a:moveTo>
                <a:lnTo>
                  <a:pt x="1202194" y="76200"/>
                </a:lnTo>
                <a:lnTo>
                  <a:pt x="1199489" y="88900"/>
                </a:lnTo>
                <a:lnTo>
                  <a:pt x="1209725" y="88900"/>
                </a:lnTo>
                <a:lnTo>
                  <a:pt x="1210119" y="76200"/>
                </a:lnTo>
                <a:close/>
              </a:path>
              <a:path w="2190750" h="2857500">
                <a:moveTo>
                  <a:pt x="1210144" y="76200"/>
                </a:moveTo>
                <a:lnTo>
                  <a:pt x="1209725" y="88900"/>
                </a:lnTo>
                <a:lnTo>
                  <a:pt x="1210716" y="88900"/>
                </a:lnTo>
                <a:lnTo>
                  <a:pt x="1210144" y="76200"/>
                </a:lnTo>
                <a:close/>
              </a:path>
              <a:path w="2190750" h="2857500">
                <a:moveTo>
                  <a:pt x="1212291" y="76200"/>
                </a:moveTo>
                <a:lnTo>
                  <a:pt x="1210144" y="76200"/>
                </a:lnTo>
                <a:lnTo>
                  <a:pt x="1210716" y="88900"/>
                </a:lnTo>
                <a:lnTo>
                  <a:pt x="1212113" y="88900"/>
                </a:lnTo>
                <a:lnTo>
                  <a:pt x="1212291" y="76200"/>
                </a:lnTo>
                <a:close/>
              </a:path>
              <a:path w="2190750" h="2857500">
                <a:moveTo>
                  <a:pt x="1234884" y="76200"/>
                </a:moveTo>
                <a:lnTo>
                  <a:pt x="1215770" y="76200"/>
                </a:lnTo>
                <a:lnTo>
                  <a:pt x="1220037" y="88900"/>
                </a:lnTo>
                <a:lnTo>
                  <a:pt x="1226934" y="88900"/>
                </a:lnTo>
                <a:lnTo>
                  <a:pt x="1234884" y="76200"/>
                </a:lnTo>
                <a:close/>
              </a:path>
              <a:path w="2190750" h="2857500">
                <a:moveTo>
                  <a:pt x="1423301" y="76200"/>
                </a:moveTo>
                <a:lnTo>
                  <a:pt x="1241805" y="76200"/>
                </a:lnTo>
                <a:lnTo>
                  <a:pt x="1244809" y="88900"/>
                </a:lnTo>
                <a:lnTo>
                  <a:pt x="1418831" y="88900"/>
                </a:lnTo>
                <a:lnTo>
                  <a:pt x="1423301" y="76200"/>
                </a:lnTo>
                <a:close/>
              </a:path>
              <a:path w="2190750" h="2857500">
                <a:moveTo>
                  <a:pt x="1437385" y="76200"/>
                </a:moveTo>
                <a:lnTo>
                  <a:pt x="1423301" y="76200"/>
                </a:lnTo>
                <a:lnTo>
                  <a:pt x="1432648" y="88900"/>
                </a:lnTo>
                <a:lnTo>
                  <a:pt x="1437385" y="76200"/>
                </a:lnTo>
                <a:close/>
              </a:path>
              <a:path w="2190750" h="2857500">
                <a:moveTo>
                  <a:pt x="1458785" y="76200"/>
                </a:moveTo>
                <a:lnTo>
                  <a:pt x="1457121" y="76200"/>
                </a:lnTo>
                <a:lnTo>
                  <a:pt x="1460144" y="88900"/>
                </a:lnTo>
                <a:lnTo>
                  <a:pt x="1458785" y="76200"/>
                </a:lnTo>
                <a:close/>
              </a:path>
              <a:path w="2190750" h="2857500">
                <a:moveTo>
                  <a:pt x="743369" y="76200"/>
                </a:moveTo>
                <a:lnTo>
                  <a:pt x="742213" y="76200"/>
                </a:lnTo>
                <a:lnTo>
                  <a:pt x="742128" y="77780"/>
                </a:lnTo>
                <a:lnTo>
                  <a:pt x="743369" y="76200"/>
                </a:lnTo>
                <a:close/>
              </a:path>
              <a:path w="2190750" h="2857500">
                <a:moveTo>
                  <a:pt x="953576" y="63500"/>
                </a:moveTo>
                <a:lnTo>
                  <a:pt x="794257" y="63500"/>
                </a:lnTo>
                <a:lnTo>
                  <a:pt x="785685" y="76200"/>
                </a:lnTo>
                <a:lnTo>
                  <a:pt x="961634" y="76200"/>
                </a:lnTo>
                <a:lnTo>
                  <a:pt x="953576" y="63500"/>
                </a:lnTo>
                <a:close/>
              </a:path>
              <a:path w="2190750" h="2857500">
                <a:moveTo>
                  <a:pt x="1039939" y="63500"/>
                </a:moveTo>
                <a:lnTo>
                  <a:pt x="973620" y="63500"/>
                </a:lnTo>
                <a:lnTo>
                  <a:pt x="961634" y="76200"/>
                </a:lnTo>
                <a:lnTo>
                  <a:pt x="1032179" y="76200"/>
                </a:lnTo>
                <a:lnTo>
                  <a:pt x="1039939" y="63500"/>
                </a:lnTo>
                <a:close/>
              </a:path>
              <a:path w="2190750" h="2857500">
                <a:moveTo>
                  <a:pt x="1050950" y="63500"/>
                </a:moveTo>
                <a:lnTo>
                  <a:pt x="1048600" y="76200"/>
                </a:lnTo>
                <a:lnTo>
                  <a:pt x="1052601" y="76200"/>
                </a:lnTo>
                <a:lnTo>
                  <a:pt x="1050950" y="63500"/>
                </a:lnTo>
                <a:close/>
              </a:path>
              <a:path w="2190750" h="2857500">
                <a:moveTo>
                  <a:pt x="1127201" y="63500"/>
                </a:moveTo>
                <a:lnTo>
                  <a:pt x="1057292" y="63500"/>
                </a:lnTo>
                <a:lnTo>
                  <a:pt x="1064289" y="76200"/>
                </a:lnTo>
                <a:lnTo>
                  <a:pt x="1124940" y="76200"/>
                </a:lnTo>
                <a:lnTo>
                  <a:pt x="1127201" y="63500"/>
                </a:lnTo>
                <a:close/>
              </a:path>
              <a:path w="2190750" h="2857500">
                <a:moveTo>
                  <a:pt x="1127201" y="63500"/>
                </a:moveTo>
                <a:lnTo>
                  <a:pt x="1124940" y="76200"/>
                </a:lnTo>
                <a:lnTo>
                  <a:pt x="1135341" y="76200"/>
                </a:lnTo>
                <a:lnTo>
                  <a:pt x="1127201" y="63500"/>
                </a:lnTo>
                <a:close/>
              </a:path>
              <a:path w="2190750" h="2857500">
                <a:moveTo>
                  <a:pt x="1137767" y="63500"/>
                </a:moveTo>
                <a:lnTo>
                  <a:pt x="1127201" y="63500"/>
                </a:lnTo>
                <a:lnTo>
                  <a:pt x="1135341" y="76200"/>
                </a:lnTo>
                <a:lnTo>
                  <a:pt x="1138113" y="71534"/>
                </a:lnTo>
                <a:lnTo>
                  <a:pt x="1137767" y="63500"/>
                </a:lnTo>
                <a:close/>
              </a:path>
              <a:path w="2190750" h="2857500">
                <a:moveTo>
                  <a:pt x="1138113" y="71534"/>
                </a:moveTo>
                <a:lnTo>
                  <a:pt x="1135341" y="76200"/>
                </a:lnTo>
                <a:lnTo>
                  <a:pt x="1138313" y="76200"/>
                </a:lnTo>
                <a:lnTo>
                  <a:pt x="1138113" y="71534"/>
                </a:lnTo>
                <a:close/>
              </a:path>
              <a:path w="2190750" h="2857500">
                <a:moveTo>
                  <a:pt x="1232014" y="63500"/>
                </a:moveTo>
                <a:lnTo>
                  <a:pt x="1142885" y="63500"/>
                </a:lnTo>
                <a:lnTo>
                  <a:pt x="1138113" y="71534"/>
                </a:lnTo>
                <a:lnTo>
                  <a:pt x="1138313" y="76200"/>
                </a:lnTo>
                <a:lnTo>
                  <a:pt x="1237132" y="76200"/>
                </a:lnTo>
                <a:lnTo>
                  <a:pt x="1232014" y="63500"/>
                </a:lnTo>
                <a:close/>
              </a:path>
              <a:path w="2190750" h="2857500">
                <a:moveTo>
                  <a:pt x="1366558" y="63500"/>
                </a:moveTo>
                <a:lnTo>
                  <a:pt x="1264585" y="63500"/>
                </a:lnTo>
                <a:lnTo>
                  <a:pt x="1265072" y="76200"/>
                </a:lnTo>
                <a:lnTo>
                  <a:pt x="1370418" y="76200"/>
                </a:lnTo>
                <a:lnTo>
                  <a:pt x="1366558" y="63500"/>
                </a:lnTo>
                <a:close/>
              </a:path>
              <a:path w="2190750" h="2857500">
                <a:moveTo>
                  <a:pt x="1401737" y="63500"/>
                </a:moveTo>
                <a:lnTo>
                  <a:pt x="1371306" y="63500"/>
                </a:lnTo>
                <a:lnTo>
                  <a:pt x="1370418" y="76200"/>
                </a:lnTo>
                <a:lnTo>
                  <a:pt x="1408046" y="76200"/>
                </a:lnTo>
                <a:lnTo>
                  <a:pt x="1401737" y="63500"/>
                </a:lnTo>
                <a:close/>
              </a:path>
              <a:path w="2190750" h="2857500">
                <a:moveTo>
                  <a:pt x="1424431" y="63500"/>
                </a:moveTo>
                <a:lnTo>
                  <a:pt x="1413365" y="63500"/>
                </a:lnTo>
                <a:lnTo>
                  <a:pt x="1408046" y="76200"/>
                </a:lnTo>
                <a:lnTo>
                  <a:pt x="1427833" y="76200"/>
                </a:lnTo>
                <a:lnTo>
                  <a:pt x="1424431" y="63500"/>
                </a:lnTo>
                <a:close/>
              </a:path>
              <a:path w="2190750" h="2857500">
                <a:moveTo>
                  <a:pt x="815505" y="50800"/>
                </a:moveTo>
                <a:lnTo>
                  <a:pt x="804411" y="50800"/>
                </a:lnTo>
                <a:lnTo>
                  <a:pt x="796886" y="63500"/>
                </a:lnTo>
                <a:lnTo>
                  <a:pt x="813549" y="63500"/>
                </a:lnTo>
                <a:lnTo>
                  <a:pt x="815505" y="50800"/>
                </a:lnTo>
                <a:close/>
              </a:path>
              <a:path w="2190750" h="2857500">
                <a:moveTo>
                  <a:pt x="849731" y="50800"/>
                </a:moveTo>
                <a:lnTo>
                  <a:pt x="819048" y="50800"/>
                </a:lnTo>
                <a:lnTo>
                  <a:pt x="816762" y="63500"/>
                </a:lnTo>
                <a:lnTo>
                  <a:pt x="839431" y="63500"/>
                </a:lnTo>
                <a:lnTo>
                  <a:pt x="849731" y="50800"/>
                </a:lnTo>
                <a:close/>
              </a:path>
              <a:path w="2190750" h="2857500">
                <a:moveTo>
                  <a:pt x="1127213" y="50800"/>
                </a:moveTo>
                <a:lnTo>
                  <a:pt x="849731" y="50800"/>
                </a:lnTo>
                <a:lnTo>
                  <a:pt x="849414" y="63500"/>
                </a:lnTo>
                <a:lnTo>
                  <a:pt x="1128496" y="63500"/>
                </a:lnTo>
                <a:lnTo>
                  <a:pt x="1127213" y="50800"/>
                </a:lnTo>
                <a:close/>
              </a:path>
              <a:path w="2190750" h="2857500">
                <a:moveTo>
                  <a:pt x="1137843" y="50800"/>
                </a:moveTo>
                <a:lnTo>
                  <a:pt x="1127213" y="50800"/>
                </a:lnTo>
                <a:lnTo>
                  <a:pt x="1128496" y="63500"/>
                </a:lnTo>
                <a:lnTo>
                  <a:pt x="1138212" y="63500"/>
                </a:lnTo>
                <a:lnTo>
                  <a:pt x="1137843" y="50800"/>
                </a:lnTo>
                <a:close/>
              </a:path>
              <a:path w="2190750" h="2857500">
                <a:moveTo>
                  <a:pt x="1158405" y="50800"/>
                </a:moveTo>
                <a:lnTo>
                  <a:pt x="1137843" y="50800"/>
                </a:lnTo>
                <a:lnTo>
                  <a:pt x="1138212" y="63500"/>
                </a:lnTo>
                <a:lnTo>
                  <a:pt x="1154531" y="63500"/>
                </a:lnTo>
                <a:lnTo>
                  <a:pt x="1158405" y="50800"/>
                </a:lnTo>
                <a:close/>
              </a:path>
              <a:path w="2190750" h="2857500">
                <a:moveTo>
                  <a:pt x="1337066" y="50800"/>
                </a:moveTo>
                <a:lnTo>
                  <a:pt x="1166228" y="50800"/>
                </a:lnTo>
                <a:lnTo>
                  <a:pt x="1165580" y="63500"/>
                </a:lnTo>
                <a:lnTo>
                  <a:pt x="1344569" y="63500"/>
                </a:lnTo>
                <a:lnTo>
                  <a:pt x="1337066" y="50800"/>
                </a:lnTo>
                <a:close/>
              </a:path>
              <a:path w="2190750" h="2857500">
                <a:moveTo>
                  <a:pt x="1363535" y="50800"/>
                </a:moveTo>
                <a:lnTo>
                  <a:pt x="1357642" y="50800"/>
                </a:lnTo>
                <a:lnTo>
                  <a:pt x="1356931" y="63500"/>
                </a:lnTo>
                <a:lnTo>
                  <a:pt x="1367315" y="63500"/>
                </a:lnTo>
                <a:lnTo>
                  <a:pt x="1363535" y="50800"/>
                </a:lnTo>
                <a:close/>
              </a:path>
              <a:path w="2190750" h="2857500">
                <a:moveTo>
                  <a:pt x="1378130" y="50800"/>
                </a:moveTo>
                <a:lnTo>
                  <a:pt x="1368312" y="50800"/>
                </a:lnTo>
                <a:lnTo>
                  <a:pt x="1367315" y="63500"/>
                </a:lnTo>
                <a:lnTo>
                  <a:pt x="1381425" y="63500"/>
                </a:lnTo>
                <a:lnTo>
                  <a:pt x="1378130" y="50800"/>
                </a:lnTo>
                <a:close/>
              </a:path>
              <a:path w="2190750" h="2857500">
                <a:moveTo>
                  <a:pt x="896035" y="38100"/>
                </a:moveTo>
                <a:lnTo>
                  <a:pt x="868794" y="38100"/>
                </a:lnTo>
                <a:lnTo>
                  <a:pt x="862939" y="50800"/>
                </a:lnTo>
                <a:lnTo>
                  <a:pt x="893826" y="50800"/>
                </a:lnTo>
                <a:lnTo>
                  <a:pt x="896035" y="38100"/>
                </a:lnTo>
                <a:close/>
              </a:path>
              <a:path w="2190750" h="2857500">
                <a:moveTo>
                  <a:pt x="1128936" y="38100"/>
                </a:moveTo>
                <a:lnTo>
                  <a:pt x="901903" y="38100"/>
                </a:lnTo>
                <a:lnTo>
                  <a:pt x="899452" y="50800"/>
                </a:lnTo>
                <a:lnTo>
                  <a:pt x="1126488" y="50800"/>
                </a:lnTo>
                <a:lnTo>
                  <a:pt x="1128936" y="38100"/>
                </a:lnTo>
                <a:close/>
              </a:path>
              <a:path w="2190750" h="2857500">
                <a:moveTo>
                  <a:pt x="1134724" y="38100"/>
                </a:moveTo>
                <a:lnTo>
                  <a:pt x="1128936" y="38100"/>
                </a:lnTo>
                <a:lnTo>
                  <a:pt x="1126488" y="50800"/>
                </a:lnTo>
                <a:lnTo>
                  <a:pt x="1131401" y="50800"/>
                </a:lnTo>
                <a:lnTo>
                  <a:pt x="1134724" y="38100"/>
                </a:lnTo>
                <a:close/>
              </a:path>
              <a:path w="2190750" h="2857500">
                <a:moveTo>
                  <a:pt x="1337160" y="38100"/>
                </a:moveTo>
                <a:lnTo>
                  <a:pt x="1134724" y="38100"/>
                </a:lnTo>
                <a:lnTo>
                  <a:pt x="1131401" y="50800"/>
                </a:lnTo>
                <a:lnTo>
                  <a:pt x="1346398" y="50800"/>
                </a:lnTo>
                <a:lnTo>
                  <a:pt x="1337160" y="38100"/>
                </a:lnTo>
                <a:close/>
              </a:path>
              <a:path w="2190750" h="2857500">
                <a:moveTo>
                  <a:pt x="879843" y="25400"/>
                </a:moveTo>
                <a:lnTo>
                  <a:pt x="871219" y="38100"/>
                </a:lnTo>
                <a:lnTo>
                  <a:pt x="884008" y="38100"/>
                </a:lnTo>
                <a:lnTo>
                  <a:pt x="879843" y="25400"/>
                </a:lnTo>
                <a:close/>
              </a:path>
              <a:path w="2190750" h="2857500">
                <a:moveTo>
                  <a:pt x="932027" y="25400"/>
                </a:moveTo>
                <a:lnTo>
                  <a:pt x="900747" y="25400"/>
                </a:lnTo>
                <a:lnTo>
                  <a:pt x="898436" y="38100"/>
                </a:lnTo>
                <a:lnTo>
                  <a:pt x="920178" y="38100"/>
                </a:lnTo>
                <a:lnTo>
                  <a:pt x="932027" y="25400"/>
                </a:lnTo>
                <a:close/>
              </a:path>
              <a:path w="2190750" h="2857500">
                <a:moveTo>
                  <a:pt x="937107" y="25400"/>
                </a:moveTo>
                <a:lnTo>
                  <a:pt x="932027" y="25400"/>
                </a:lnTo>
                <a:lnTo>
                  <a:pt x="926845" y="38100"/>
                </a:lnTo>
                <a:lnTo>
                  <a:pt x="939774" y="38100"/>
                </a:lnTo>
                <a:lnTo>
                  <a:pt x="937107" y="25400"/>
                </a:lnTo>
                <a:close/>
              </a:path>
              <a:path w="2190750" h="2857500">
                <a:moveTo>
                  <a:pt x="963307" y="25400"/>
                </a:moveTo>
                <a:lnTo>
                  <a:pt x="957630" y="25400"/>
                </a:lnTo>
                <a:lnTo>
                  <a:pt x="959827" y="38100"/>
                </a:lnTo>
                <a:lnTo>
                  <a:pt x="963307" y="25400"/>
                </a:lnTo>
                <a:close/>
              </a:path>
              <a:path w="2190750" h="2857500">
                <a:moveTo>
                  <a:pt x="1129118" y="12700"/>
                </a:moveTo>
                <a:lnTo>
                  <a:pt x="1108824" y="12700"/>
                </a:lnTo>
                <a:lnTo>
                  <a:pt x="1097927" y="25400"/>
                </a:lnTo>
                <a:lnTo>
                  <a:pt x="973302" y="25400"/>
                </a:lnTo>
                <a:lnTo>
                  <a:pt x="965619" y="38100"/>
                </a:lnTo>
                <a:lnTo>
                  <a:pt x="1138847" y="38100"/>
                </a:lnTo>
                <a:lnTo>
                  <a:pt x="1139088" y="25400"/>
                </a:lnTo>
                <a:lnTo>
                  <a:pt x="1129118" y="12700"/>
                </a:lnTo>
                <a:close/>
              </a:path>
              <a:path w="2190750" h="2857500">
                <a:moveTo>
                  <a:pt x="1267167" y="25400"/>
                </a:moveTo>
                <a:lnTo>
                  <a:pt x="1150378" y="25400"/>
                </a:lnTo>
                <a:lnTo>
                  <a:pt x="1150658" y="38100"/>
                </a:lnTo>
                <a:lnTo>
                  <a:pt x="1265847" y="38100"/>
                </a:lnTo>
                <a:lnTo>
                  <a:pt x="1267167" y="25400"/>
                </a:lnTo>
                <a:close/>
              </a:path>
              <a:path w="2190750" h="2857500">
                <a:moveTo>
                  <a:pt x="1283958" y="25400"/>
                </a:moveTo>
                <a:lnTo>
                  <a:pt x="1275283" y="25400"/>
                </a:lnTo>
                <a:lnTo>
                  <a:pt x="1275943" y="38100"/>
                </a:lnTo>
                <a:lnTo>
                  <a:pt x="1291786" y="38100"/>
                </a:lnTo>
                <a:lnTo>
                  <a:pt x="1283958" y="25400"/>
                </a:lnTo>
                <a:close/>
              </a:path>
              <a:path w="2190750" h="2857500">
                <a:moveTo>
                  <a:pt x="1296161" y="25400"/>
                </a:moveTo>
                <a:lnTo>
                  <a:pt x="1293990" y="25400"/>
                </a:lnTo>
                <a:lnTo>
                  <a:pt x="1298613" y="38100"/>
                </a:lnTo>
                <a:lnTo>
                  <a:pt x="1296161" y="25400"/>
                </a:lnTo>
                <a:close/>
              </a:path>
              <a:path w="2190750" h="2857500">
                <a:moveTo>
                  <a:pt x="1327937" y="25400"/>
                </a:moveTo>
                <a:lnTo>
                  <a:pt x="1323085" y="25400"/>
                </a:lnTo>
                <a:lnTo>
                  <a:pt x="1325524" y="38100"/>
                </a:lnTo>
                <a:lnTo>
                  <a:pt x="1332382" y="38100"/>
                </a:lnTo>
                <a:lnTo>
                  <a:pt x="1327937" y="25400"/>
                </a:lnTo>
                <a:close/>
              </a:path>
              <a:path w="2190750" h="2857500">
                <a:moveTo>
                  <a:pt x="995006" y="12700"/>
                </a:moveTo>
                <a:lnTo>
                  <a:pt x="972190" y="12700"/>
                </a:lnTo>
                <a:lnTo>
                  <a:pt x="967600" y="25400"/>
                </a:lnTo>
                <a:lnTo>
                  <a:pt x="996797" y="25400"/>
                </a:lnTo>
                <a:lnTo>
                  <a:pt x="995006" y="12700"/>
                </a:lnTo>
                <a:close/>
              </a:path>
              <a:path w="2190750" h="2857500">
                <a:moveTo>
                  <a:pt x="1067180" y="12700"/>
                </a:moveTo>
                <a:lnTo>
                  <a:pt x="1006386" y="12700"/>
                </a:lnTo>
                <a:lnTo>
                  <a:pt x="1001052" y="25400"/>
                </a:lnTo>
                <a:lnTo>
                  <a:pt x="1063091" y="25400"/>
                </a:lnTo>
                <a:lnTo>
                  <a:pt x="1067180" y="12700"/>
                </a:lnTo>
                <a:close/>
              </a:path>
              <a:path w="2190750" h="2857500">
                <a:moveTo>
                  <a:pt x="1092974" y="12700"/>
                </a:moveTo>
                <a:lnTo>
                  <a:pt x="1072362" y="12700"/>
                </a:lnTo>
                <a:lnTo>
                  <a:pt x="1070571" y="25400"/>
                </a:lnTo>
                <a:lnTo>
                  <a:pt x="1094447" y="25400"/>
                </a:lnTo>
                <a:lnTo>
                  <a:pt x="1092974" y="12700"/>
                </a:lnTo>
                <a:close/>
              </a:path>
              <a:path w="2190750" h="2857500">
                <a:moveTo>
                  <a:pt x="1146060" y="0"/>
                </a:moveTo>
                <a:lnTo>
                  <a:pt x="1145298" y="0"/>
                </a:lnTo>
                <a:lnTo>
                  <a:pt x="1142911" y="12700"/>
                </a:lnTo>
                <a:lnTo>
                  <a:pt x="1142265" y="25400"/>
                </a:lnTo>
                <a:lnTo>
                  <a:pt x="1162608" y="25400"/>
                </a:lnTo>
                <a:lnTo>
                  <a:pt x="1160424" y="12700"/>
                </a:lnTo>
                <a:lnTo>
                  <a:pt x="1161999" y="12700"/>
                </a:lnTo>
                <a:lnTo>
                  <a:pt x="1146060" y="0"/>
                </a:lnTo>
                <a:close/>
              </a:path>
              <a:path w="2190750" h="2857500">
                <a:moveTo>
                  <a:pt x="1171422" y="12700"/>
                </a:moveTo>
                <a:lnTo>
                  <a:pt x="1164399" y="12700"/>
                </a:lnTo>
                <a:lnTo>
                  <a:pt x="1167803" y="25400"/>
                </a:lnTo>
                <a:lnTo>
                  <a:pt x="1171193" y="25400"/>
                </a:lnTo>
                <a:lnTo>
                  <a:pt x="1171422" y="12700"/>
                </a:lnTo>
                <a:close/>
              </a:path>
              <a:path w="2190750" h="2857500">
                <a:moveTo>
                  <a:pt x="1192453" y="12700"/>
                </a:moveTo>
                <a:lnTo>
                  <a:pt x="1178458" y="12700"/>
                </a:lnTo>
                <a:lnTo>
                  <a:pt x="1181709" y="25400"/>
                </a:lnTo>
                <a:lnTo>
                  <a:pt x="1195933" y="25400"/>
                </a:lnTo>
                <a:lnTo>
                  <a:pt x="1192453" y="12700"/>
                </a:lnTo>
                <a:close/>
              </a:path>
              <a:path w="2190750" h="2857500">
                <a:moveTo>
                  <a:pt x="1204379" y="12700"/>
                </a:moveTo>
                <a:lnTo>
                  <a:pt x="1199870" y="12700"/>
                </a:lnTo>
                <a:lnTo>
                  <a:pt x="1195933" y="25400"/>
                </a:lnTo>
                <a:lnTo>
                  <a:pt x="1212908" y="25400"/>
                </a:lnTo>
                <a:lnTo>
                  <a:pt x="1204379" y="12700"/>
                </a:lnTo>
                <a:close/>
              </a:path>
              <a:path w="2190750" h="2857500">
                <a:moveTo>
                  <a:pt x="1237792" y="12700"/>
                </a:moveTo>
                <a:lnTo>
                  <a:pt x="1223216" y="12700"/>
                </a:lnTo>
                <a:lnTo>
                  <a:pt x="1212908" y="25400"/>
                </a:lnTo>
                <a:lnTo>
                  <a:pt x="1237526" y="25400"/>
                </a:lnTo>
                <a:lnTo>
                  <a:pt x="1237792" y="12700"/>
                </a:lnTo>
                <a:close/>
              </a:path>
              <a:path w="2190750" h="2857500">
                <a:moveTo>
                  <a:pt x="1244244" y="12700"/>
                </a:moveTo>
                <a:lnTo>
                  <a:pt x="1237792" y="12700"/>
                </a:lnTo>
                <a:lnTo>
                  <a:pt x="1239545" y="25400"/>
                </a:lnTo>
                <a:lnTo>
                  <a:pt x="1246810" y="25400"/>
                </a:lnTo>
                <a:lnTo>
                  <a:pt x="1244244" y="12700"/>
                </a:lnTo>
                <a:close/>
              </a:path>
              <a:path w="2190750" h="2857500">
                <a:moveTo>
                  <a:pt x="996149" y="0"/>
                </a:moveTo>
                <a:lnTo>
                  <a:pt x="994930" y="0"/>
                </a:lnTo>
                <a:lnTo>
                  <a:pt x="996226" y="12700"/>
                </a:lnTo>
                <a:lnTo>
                  <a:pt x="1000798" y="12700"/>
                </a:lnTo>
                <a:lnTo>
                  <a:pt x="996149" y="0"/>
                </a:lnTo>
                <a:close/>
              </a:path>
              <a:path w="2190750" h="2857500">
                <a:moveTo>
                  <a:pt x="1085399" y="0"/>
                </a:moveTo>
                <a:lnTo>
                  <a:pt x="1076869" y="12700"/>
                </a:lnTo>
                <a:lnTo>
                  <a:pt x="1094435" y="12700"/>
                </a:lnTo>
                <a:lnTo>
                  <a:pt x="1085399" y="0"/>
                </a:lnTo>
                <a:close/>
              </a:path>
              <a:path w="2190750" h="2857500">
                <a:moveTo>
                  <a:pt x="1120908" y="0"/>
                </a:moveTo>
                <a:lnTo>
                  <a:pt x="1112508" y="0"/>
                </a:lnTo>
                <a:lnTo>
                  <a:pt x="1103149" y="12700"/>
                </a:lnTo>
                <a:lnTo>
                  <a:pt x="1126743" y="12700"/>
                </a:lnTo>
                <a:lnTo>
                  <a:pt x="112090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038608" y="1464469"/>
            <a:ext cx="4222849" cy="638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0703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250" kern="0" spc="-4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Building </a:t>
            </a: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a 3D</a:t>
            </a:r>
            <a:r>
              <a:rPr sz="2250" kern="0" spc="-53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model</a:t>
            </a:r>
            <a:endParaRPr sz="2250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spcBef>
                <a:spcPts val="752"/>
              </a:spcBef>
              <a:spcAft>
                <a:spcPts val="0"/>
              </a:spcAft>
              <a:tabLst>
                <a:tab pos="1996607" algn="l"/>
              </a:tabLst>
              <a:defRPr/>
            </a:pPr>
            <a:r>
              <a:rPr sz="1846" kern="0" spc="-5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</a:t>
            </a:r>
            <a:r>
              <a:rPr sz="1846" kern="0" spc="-11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846" kern="0" spc="-5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obile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app	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1083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1" y="749300"/>
            <a:ext cx="8120318" cy="60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2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1080" y="136875"/>
            <a:ext cx="4067215" cy="1855677"/>
          </a:xfrm>
          <a:prstGeom prst="rect">
            <a:avLst/>
          </a:prstGeom>
        </p:spPr>
        <p:txBody>
          <a:bodyPr vert="horz" wrap="square" lIns="0" tIns="466130" rIns="0" bIns="0" rtlCol="0">
            <a:spAutoFit/>
          </a:bodyPr>
          <a:lstStyle/>
          <a:p>
            <a:pPr marL="29020"/>
            <a:r>
              <a:rPr sz="4500" spc="-4" dirty="0"/>
              <a:t>PlaceRaider</a:t>
            </a:r>
            <a:r>
              <a:rPr sz="4500" spc="-492" dirty="0"/>
              <a:t> </a:t>
            </a:r>
            <a:r>
              <a:rPr sz="4500" spc="-18" dirty="0"/>
              <a:t>Architecture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4717" y="2329843"/>
            <a:ext cx="462111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146179" y="1952815"/>
            <a:ext cx="1540371" cy="2009180"/>
          </a:xfrm>
          <a:custGeom>
            <a:avLst/>
            <a:gdLst/>
            <a:ahLst/>
            <a:cxnLst/>
            <a:rect l="l" t="t" r="r" b="b"/>
            <a:pathLst>
              <a:path w="2190750" h="2857500">
                <a:moveTo>
                  <a:pt x="1005290" y="2844800"/>
                </a:moveTo>
                <a:lnTo>
                  <a:pt x="983700" y="2844800"/>
                </a:lnTo>
                <a:lnTo>
                  <a:pt x="991976" y="2857500"/>
                </a:lnTo>
                <a:lnTo>
                  <a:pt x="1009603" y="2857500"/>
                </a:lnTo>
                <a:lnTo>
                  <a:pt x="1005290" y="2844800"/>
                </a:lnTo>
                <a:close/>
              </a:path>
              <a:path w="2190750" h="2857500">
                <a:moveTo>
                  <a:pt x="1051792" y="2844800"/>
                </a:moveTo>
                <a:lnTo>
                  <a:pt x="1028763" y="2844800"/>
                </a:lnTo>
                <a:lnTo>
                  <a:pt x="1035354" y="2857500"/>
                </a:lnTo>
                <a:lnTo>
                  <a:pt x="1049769" y="2857500"/>
                </a:lnTo>
                <a:lnTo>
                  <a:pt x="1051792" y="2844800"/>
                </a:lnTo>
                <a:close/>
              </a:path>
              <a:path w="2190750" h="2857500">
                <a:moveTo>
                  <a:pt x="1085875" y="2844800"/>
                </a:moveTo>
                <a:lnTo>
                  <a:pt x="1066596" y="2844800"/>
                </a:lnTo>
                <a:lnTo>
                  <a:pt x="1060373" y="2857500"/>
                </a:lnTo>
                <a:lnTo>
                  <a:pt x="1079808" y="2857500"/>
                </a:lnTo>
                <a:lnTo>
                  <a:pt x="1085875" y="2844800"/>
                </a:lnTo>
                <a:close/>
              </a:path>
              <a:path w="2190750" h="2857500">
                <a:moveTo>
                  <a:pt x="1113358" y="2844800"/>
                </a:moveTo>
                <a:lnTo>
                  <a:pt x="1085875" y="2844800"/>
                </a:lnTo>
                <a:lnTo>
                  <a:pt x="1088385" y="2857500"/>
                </a:lnTo>
                <a:lnTo>
                  <a:pt x="1114488" y="2857500"/>
                </a:lnTo>
                <a:lnTo>
                  <a:pt x="1113358" y="2844800"/>
                </a:lnTo>
                <a:close/>
              </a:path>
              <a:path w="2190750" h="2857500">
                <a:moveTo>
                  <a:pt x="1122819" y="2844800"/>
                </a:moveTo>
                <a:lnTo>
                  <a:pt x="1120216" y="2844800"/>
                </a:lnTo>
                <a:lnTo>
                  <a:pt x="1122743" y="2857500"/>
                </a:lnTo>
                <a:lnTo>
                  <a:pt x="1122819" y="2844800"/>
                </a:lnTo>
                <a:close/>
              </a:path>
              <a:path w="2190750" h="2857500">
                <a:moveTo>
                  <a:pt x="1151855" y="2844800"/>
                </a:moveTo>
                <a:lnTo>
                  <a:pt x="1130673" y="2844800"/>
                </a:lnTo>
                <a:lnTo>
                  <a:pt x="1131732" y="2857500"/>
                </a:lnTo>
                <a:lnTo>
                  <a:pt x="1148228" y="2857500"/>
                </a:lnTo>
                <a:lnTo>
                  <a:pt x="1151855" y="2844800"/>
                </a:lnTo>
                <a:close/>
              </a:path>
              <a:path w="2190750" h="2857500">
                <a:moveTo>
                  <a:pt x="1161719" y="2844800"/>
                </a:moveTo>
                <a:lnTo>
                  <a:pt x="1152486" y="2857500"/>
                </a:lnTo>
                <a:lnTo>
                  <a:pt x="1161249" y="2857500"/>
                </a:lnTo>
                <a:lnTo>
                  <a:pt x="1161719" y="2844800"/>
                </a:lnTo>
                <a:close/>
              </a:path>
              <a:path w="2190750" h="2857500">
                <a:moveTo>
                  <a:pt x="1201237" y="2844800"/>
                </a:moveTo>
                <a:lnTo>
                  <a:pt x="1165796" y="2844800"/>
                </a:lnTo>
                <a:lnTo>
                  <a:pt x="1171003" y="2857500"/>
                </a:lnTo>
                <a:lnTo>
                  <a:pt x="1192280" y="2857500"/>
                </a:lnTo>
                <a:lnTo>
                  <a:pt x="1201237" y="2844800"/>
                </a:lnTo>
                <a:close/>
              </a:path>
              <a:path w="2190750" h="2857500">
                <a:moveTo>
                  <a:pt x="927755" y="2832100"/>
                </a:moveTo>
                <a:lnTo>
                  <a:pt x="905471" y="2832100"/>
                </a:lnTo>
                <a:lnTo>
                  <a:pt x="907999" y="2844800"/>
                </a:lnTo>
                <a:lnTo>
                  <a:pt x="921035" y="2844800"/>
                </a:lnTo>
                <a:lnTo>
                  <a:pt x="927755" y="2832100"/>
                </a:lnTo>
                <a:close/>
              </a:path>
              <a:path w="2190750" h="2857500">
                <a:moveTo>
                  <a:pt x="928712" y="2832100"/>
                </a:moveTo>
                <a:lnTo>
                  <a:pt x="925410" y="2844800"/>
                </a:lnTo>
                <a:lnTo>
                  <a:pt x="929385" y="2844800"/>
                </a:lnTo>
                <a:lnTo>
                  <a:pt x="928712" y="2832100"/>
                </a:lnTo>
                <a:close/>
              </a:path>
              <a:path w="2190750" h="2857500">
                <a:moveTo>
                  <a:pt x="947153" y="2832100"/>
                </a:moveTo>
                <a:lnTo>
                  <a:pt x="933963" y="2832100"/>
                </a:lnTo>
                <a:lnTo>
                  <a:pt x="940765" y="2844800"/>
                </a:lnTo>
                <a:lnTo>
                  <a:pt x="946797" y="2844800"/>
                </a:lnTo>
                <a:lnTo>
                  <a:pt x="947153" y="2832100"/>
                </a:lnTo>
                <a:close/>
              </a:path>
              <a:path w="2190750" h="2857500">
                <a:moveTo>
                  <a:pt x="1112254" y="2832100"/>
                </a:moveTo>
                <a:lnTo>
                  <a:pt x="954544" y="2832100"/>
                </a:lnTo>
                <a:lnTo>
                  <a:pt x="946797" y="2844800"/>
                </a:lnTo>
                <a:lnTo>
                  <a:pt x="1111635" y="2844800"/>
                </a:lnTo>
                <a:lnTo>
                  <a:pt x="1112254" y="2832100"/>
                </a:lnTo>
                <a:close/>
              </a:path>
              <a:path w="2190750" h="2857500">
                <a:moveTo>
                  <a:pt x="1125880" y="2832100"/>
                </a:moveTo>
                <a:lnTo>
                  <a:pt x="1122718" y="2844800"/>
                </a:lnTo>
                <a:lnTo>
                  <a:pt x="1125778" y="2844800"/>
                </a:lnTo>
                <a:lnTo>
                  <a:pt x="1125880" y="2832100"/>
                </a:lnTo>
                <a:close/>
              </a:path>
              <a:path w="2190750" h="2857500">
                <a:moveTo>
                  <a:pt x="1193418" y="2832100"/>
                </a:moveTo>
                <a:lnTo>
                  <a:pt x="1134173" y="2832100"/>
                </a:lnTo>
                <a:lnTo>
                  <a:pt x="1133935" y="2844800"/>
                </a:lnTo>
                <a:lnTo>
                  <a:pt x="1199756" y="2844800"/>
                </a:lnTo>
                <a:lnTo>
                  <a:pt x="1193418" y="2832100"/>
                </a:lnTo>
                <a:close/>
              </a:path>
              <a:path w="2190750" h="2857500">
                <a:moveTo>
                  <a:pt x="1238757" y="2832100"/>
                </a:moveTo>
                <a:lnTo>
                  <a:pt x="1207173" y="2832100"/>
                </a:lnTo>
                <a:lnTo>
                  <a:pt x="1218564" y="2844800"/>
                </a:lnTo>
                <a:lnTo>
                  <a:pt x="1239418" y="2844800"/>
                </a:lnTo>
                <a:lnTo>
                  <a:pt x="1238757" y="2832100"/>
                </a:lnTo>
                <a:close/>
              </a:path>
              <a:path w="2190750" h="2857500">
                <a:moveTo>
                  <a:pt x="1280075" y="2832100"/>
                </a:moveTo>
                <a:lnTo>
                  <a:pt x="1243990" y="2832100"/>
                </a:lnTo>
                <a:lnTo>
                  <a:pt x="1248892" y="2844800"/>
                </a:lnTo>
                <a:lnTo>
                  <a:pt x="1271981" y="2844800"/>
                </a:lnTo>
                <a:lnTo>
                  <a:pt x="1280075" y="2832100"/>
                </a:lnTo>
                <a:close/>
              </a:path>
              <a:path w="2190750" h="2857500">
                <a:moveTo>
                  <a:pt x="896094" y="2819400"/>
                </a:moveTo>
                <a:lnTo>
                  <a:pt x="855842" y="2819400"/>
                </a:lnTo>
                <a:lnTo>
                  <a:pt x="858011" y="2832100"/>
                </a:lnTo>
                <a:lnTo>
                  <a:pt x="890939" y="2832100"/>
                </a:lnTo>
                <a:lnTo>
                  <a:pt x="896094" y="2819400"/>
                </a:lnTo>
                <a:close/>
              </a:path>
              <a:path w="2190750" h="2857500">
                <a:moveTo>
                  <a:pt x="1063510" y="2819400"/>
                </a:moveTo>
                <a:lnTo>
                  <a:pt x="905205" y="2819400"/>
                </a:lnTo>
                <a:lnTo>
                  <a:pt x="906043" y="2832100"/>
                </a:lnTo>
                <a:lnTo>
                  <a:pt x="1057554" y="2832100"/>
                </a:lnTo>
                <a:lnTo>
                  <a:pt x="1063510" y="2819400"/>
                </a:lnTo>
                <a:close/>
              </a:path>
              <a:path w="2190750" h="2857500">
                <a:moveTo>
                  <a:pt x="1101978" y="2819400"/>
                </a:moveTo>
                <a:lnTo>
                  <a:pt x="1063510" y="2819400"/>
                </a:lnTo>
                <a:lnTo>
                  <a:pt x="1061631" y="2832100"/>
                </a:lnTo>
                <a:lnTo>
                  <a:pt x="1108163" y="2832100"/>
                </a:lnTo>
                <a:lnTo>
                  <a:pt x="1101978" y="2819400"/>
                </a:lnTo>
                <a:close/>
              </a:path>
              <a:path w="2190750" h="2857500">
                <a:moveTo>
                  <a:pt x="1206544" y="2819400"/>
                </a:moveTo>
                <a:lnTo>
                  <a:pt x="1109789" y="2819400"/>
                </a:lnTo>
                <a:lnTo>
                  <a:pt x="1108163" y="2832100"/>
                </a:lnTo>
                <a:lnTo>
                  <a:pt x="1206131" y="2832100"/>
                </a:lnTo>
                <a:lnTo>
                  <a:pt x="1206544" y="2819400"/>
                </a:lnTo>
                <a:close/>
              </a:path>
              <a:path w="2190750" h="2857500">
                <a:moveTo>
                  <a:pt x="1211947" y="2819400"/>
                </a:moveTo>
                <a:lnTo>
                  <a:pt x="1206544" y="2819400"/>
                </a:lnTo>
                <a:lnTo>
                  <a:pt x="1206131" y="2832100"/>
                </a:lnTo>
                <a:lnTo>
                  <a:pt x="1208951" y="2832100"/>
                </a:lnTo>
                <a:lnTo>
                  <a:pt x="1211947" y="2819400"/>
                </a:lnTo>
                <a:close/>
              </a:path>
              <a:path w="2190750" h="2857500">
                <a:moveTo>
                  <a:pt x="1277416" y="2819400"/>
                </a:moveTo>
                <a:lnTo>
                  <a:pt x="1211947" y="2819400"/>
                </a:lnTo>
                <a:lnTo>
                  <a:pt x="1208951" y="2832100"/>
                </a:lnTo>
                <a:lnTo>
                  <a:pt x="1276121" y="2832100"/>
                </a:lnTo>
                <a:lnTo>
                  <a:pt x="1277416" y="2819400"/>
                </a:lnTo>
                <a:close/>
              </a:path>
              <a:path w="2190750" h="2857500">
                <a:moveTo>
                  <a:pt x="1283525" y="2819400"/>
                </a:moveTo>
                <a:lnTo>
                  <a:pt x="1283169" y="2819400"/>
                </a:lnTo>
                <a:lnTo>
                  <a:pt x="1279639" y="2832100"/>
                </a:lnTo>
                <a:lnTo>
                  <a:pt x="1283525" y="2819400"/>
                </a:lnTo>
                <a:close/>
              </a:path>
              <a:path w="2190750" h="2857500">
                <a:moveTo>
                  <a:pt x="1306272" y="2819400"/>
                </a:moveTo>
                <a:lnTo>
                  <a:pt x="1286509" y="2819400"/>
                </a:lnTo>
                <a:lnTo>
                  <a:pt x="1286103" y="2832100"/>
                </a:lnTo>
                <a:lnTo>
                  <a:pt x="1302130" y="2832100"/>
                </a:lnTo>
                <a:lnTo>
                  <a:pt x="1306272" y="2819400"/>
                </a:lnTo>
                <a:close/>
              </a:path>
              <a:path w="2190750" h="2857500">
                <a:moveTo>
                  <a:pt x="1335582" y="2819400"/>
                </a:moveTo>
                <a:lnTo>
                  <a:pt x="1323303" y="2819400"/>
                </a:lnTo>
                <a:lnTo>
                  <a:pt x="1329540" y="2832100"/>
                </a:lnTo>
                <a:lnTo>
                  <a:pt x="1335582" y="2819400"/>
                </a:lnTo>
                <a:close/>
              </a:path>
              <a:path w="2190750" h="2857500">
                <a:moveTo>
                  <a:pt x="1352511" y="2819400"/>
                </a:moveTo>
                <a:lnTo>
                  <a:pt x="1350924" y="2819400"/>
                </a:lnTo>
                <a:lnTo>
                  <a:pt x="1348016" y="2832100"/>
                </a:lnTo>
                <a:lnTo>
                  <a:pt x="1352585" y="2819980"/>
                </a:lnTo>
                <a:lnTo>
                  <a:pt x="1352511" y="2819400"/>
                </a:lnTo>
                <a:close/>
              </a:path>
              <a:path w="2190750" h="2857500">
                <a:moveTo>
                  <a:pt x="1352803" y="2819400"/>
                </a:moveTo>
                <a:lnTo>
                  <a:pt x="1352585" y="2819980"/>
                </a:lnTo>
                <a:lnTo>
                  <a:pt x="1354112" y="2832100"/>
                </a:lnTo>
                <a:lnTo>
                  <a:pt x="1352803" y="2819400"/>
                </a:lnTo>
                <a:close/>
              </a:path>
              <a:path w="2190750" h="2857500">
                <a:moveTo>
                  <a:pt x="872794" y="2806700"/>
                </a:moveTo>
                <a:lnTo>
                  <a:pt x="834300" y="2806700"/>
                </a:lnTo>
                <a:lnTo>
                  <a:pt x="844448" y="2819400"/>
                </a:lnTo>
                <a:lnTo>
                  <a:pt x="865174" y="2819400"/>
                </a:lnTo>
                <a:lnTo>
                  <a:pt x="872794" y="2806700"/>
                </a:lnTo>
                <a:close/>
              </a:path>
              <a:path w="2190750" h="2857500">
                <a:moveTo>
                  <a:pt x="887882" y="2806700"/>
                </a:moveTo>
                <a:lnTo>
                  <a:pt x="872794" y="2806700"/>
                </a:lnTo>
                <a:lnTo>
                  <a:pt x="875131" y="2819400"/>
                </a:lnTo>
                <a:lnTo>
                  <a:pt x="894333" y="2819400"/>
                </a:lnTo>
                <a:lnTo>
                  <a:pt x="887882" y="2806700"/>
                </a:lnTo>
                <a:close/>
              </a:path>
              <a:path w="2190750" h="2857500">
                <a:moveTo>
                  <a:pt x="906148" y="2806700"/>
                </a:moveTo>
                <a:lnTo>
                  <a:pt x="894499" y="2806700"/>
                </a:lnTo>
                <a:lnTo>
                  <a:pt x="904633" y="2819400"/>
                </a:lnTo>
                <a:lnTo>
                  <a:pt x="908724" y="2819400"/>
                </a:lnTo>
                <a:lnTo>
                  <a:pt x="906148" y="2806700"/>
                </a:lnTo>
                <a:close/>
              </a:path>
              <a:path w="2190750" h="2857500">
                <a:moveTo>
                  <a:pt x="1210169" y="2806700"/>
                </a:moveTo>
                <a:lnTo>
                  <a:pt x="917575" y="2806700"/>
                </a:lnTo>
                <a:lnTo>
                  <a:pt x="919617" y="2819400"/>
                </a:lnTo>
                <a:lnTo>
                  <a:pt x="1208031" y="2819400"/>
                </a:lnTo>
                <a:lnTo>
                  <a:pt x="1210169" y="2806700"/>
                </a:lnTo>
                <a:close/>
              </a:path>
              <a:path w="2190750" h="2857500">
                <a:moveTo>
                  <a:pt x="1213576" y="2806700"/>
                </a:moveTo>
                <a:lnTo>
                  <a:pt x="1210169" y="2806700"/>
                </a:lnTo>
                <a:lnTo>
                  <a:pt x="1208031" y="2819400"/>
                </a:lnTo>
                <a:lnTo>
                  <a:pt x="1213526" y="2819400"/>
                </a:lnTo>
                <a:lnTo>
                  <a:pt x="1213576" y="2806700"/>
                </a:lnTo>
                <a:close/>
              </a:path>
              <a:path w="2190750" h="2857500">
                <a:moveTo>
                  <a:pt x="1332991" y="2806700"/>
                </a:moveTo>
                <a:lnTo>
                  <a:pt x="1213576" y="2806700"/>
                </a:lnTo>
                <a:lnTo>
                  <a:pt x="1213526" y="2819400"/>
                </a:lnTo>
                <a:lnTo>
                  <a:pt x="1334706" y="2819400"/>
                </a:lnTo>
                <a:lnTo>
                  <a:pt x="1332991" y="2806700"/>
                </a:lnTo>
                <a:close/>
              </a:path>
              <a:path w="2190750" h="2857500">
                <a:moveTo>
                  <a:pt x="1344904" y="2806700"/>
                </a:moveTo>
                <a:lnTo>
                  <a:pt x="1336382" y="2806700"/>
                </a:lnTo>
                <a:lnTo>
                  <a:pt x="1334706" y="2819400"/>
                </a:lnTo>
                <a:lnTo>
                  <a:pt x="1340218" y="2819400"/>
                </a:lnTo>
                <a:lnTo>
                  <a:pt x="1344904" y="2806700"/>
                </a:lnTo>
                <a:close/>
              </a:path>
              <a:path w="2190750" h="2857500">
                <a:moveTo>
                  <a:pt x="1340261" y="2819351"/>
                </a:moveTo>
                <a:close/>
              </a:path>
              <a:path w="2190750" h="2857500">
                <a:moveTo>
                  <a:pt x="1374820" y="2806700"/>
                </a:moveTo>
                <a:lnTo>
                  <a:pt x="1351495" y="2806700"/>
                </a:lnTo>
                <a:lnTo>
                  <a:pt x="1340261" y="2819351"/>
                </a:lnTo>
                <a:lnTo>
                  <a:pt x="1366486" y="2819400"/>
                </a:lnTo>
                <a:lnTo>
                  <a:pt x="1374820" y="2806700"/>
                </a:lnTo>
                <a:close/>
              </a:path>
              <a:path w="2190750" h="2857500">
                <a:moveTo>
                  <a:pt x="803170" y="2794000"/>
                </a:moveTo>
                <a:lnTo>
                  <a:pt x="775661" y="2794000"/>
                </a:lnTo>
                <a:lnTo>
                  <a:pt x="788292" y="2806700"/>
                </a:lnTo>
                <a:lnTo>
                  <a:pt x="804067" y="2806700"/>
                </a:lnTo>
                <a:lnTo>
                  <a:pt x="803170" y="2794000"/>
                </a:lnTo>
                <a:close/>
              </a:path>
              <a:path w="2190750" h="2857500">
                <a:moveTo>
                  <a:pt x="900074" y="2794000"/>
                </a:moveTo>
                <a:lnTo>
                  <a:pt x="811680" y="2794000"/>
                </a:lnTo>
                <a:lnTo>
                  <a:pt x="822661" y="2806700"/>
                </a:lnTo>
                <a:lnTo>
                  <a:pt x="886891" y="2806700"/>
                </a:lnTo>
                <a:lnTo>
                  <a:pt x="900501" y="2795068"/>
                </a:lnTo>
                <a:lnTo>
                  <a:pt x="900074" y="2794000"/>
                </a:lnTo>
                <a:close/>
              </a:path>
              <a:path w="2190750" h="2857500">
                <a:moveTo>
                  <a:pt x="910970" y="2794000"/>
                </a:moveTo>
                <a:lnTo>
                  <a:pt x="901750" y="2794000"/>
                </a:lnTo>
                <a:lnTo>
                  <a:pt x="900501" y="2795068"/>
                </a:lnTo>
                <a:lnTo>
                  <a:pt x="905143" y="2806700"/>
                </a:lnTo>
                <a:lnTo>
                  <a:pt x="910785" y="2806700"/>
                </a:lnTo>
                <a:lnTo>
                  <a:pt x="910970" y="2794000"/>
                </a:lnTo>
                <a:close/>
              </a:path>
              <a:path w="2190750" h="2857500">
                <a:moveTo>
                  <a:pt x="972616" y="2794000"/>
                </a:moveTo>
                <a:lnTo>
                  <a:pt x="916914" y="2794000"/>
                </a:lnTo>
                <a:lnTo>
                  <a:pt x="917092" y="2806700"/>
                </a:lnTo>
                <a:lnTo>
                  <a:pt x="980808" y="2806700"/>
                </a:lnTo>
                <a:lnTo>
                  <a:pt x="972616" y="2794000"/>
                </a:lnTo>
                <a:close/>
              </a:path>
              <a:path w="2190750" h="2857500">
                <a:moveTo>
                  <a:pt x="1210119" y="2794000"/>
                </a:moveTo>
                <a:lnTo>
                  <a:pt x="981100" y="2794000"/>
                </a:lnTo>
                <a:lnTo>
                  <a:pt x="980808" y="2806700"/>
                </a:lnTo>
                <a:lnTo>
                  <a:pt x="1201762" y="2806700"/>
                </a:lnTo>
                <a:lnTo>
                  <a:pt x="1210358" y="2795623"/>
                </a:lnTo>
                <a:lnTo>
                  <a:pt x="1210119" y="2794000"/>
                </a:lnTo>
                <a:close/>
              </a:path>
              <a:path w="2190750" h="2857500">
                <a:moveTo>
                  <a:pt x="1210358" y="2795623"/>
                </a:moveTo>
                <a:lnTo>
                  <a:pt x="1201762" y="2806700"/>
                </a:lnTo>
                <a:lnTo>
                  <a:pt x="1211986" y="2806700"/>
                </a:lnTo>
                <a:lnTo>
                  <a:pt x="1210358" y="2795623"/>
                </a:lnTo>
                <a:close/>
              </a:path>
              <a:path w="2190750" h="2857500">
                <a:moveTo>
                  <a:pt x="1378102" y="2794000"/>
                </a:moveTo>
                <a:lnTo>
                  <a:pt x="1211618" y="2794000"/>
                </a:lnTo>
                <a:lnTo>
                  <a:pt x="1210358" y="2795623"/>
                </a:lnTo>
                <a:lnTo>
                  <a:pt x="1211986" y="2806700"/>
                </a:lnTo>
                <a:lnTo>
                  <a:pt x="1371930" y="2806700"/>
                </a:lnTo>
                <a:lnTo>
                  <a:pt x="1378102" y="2794000"/>
                </a:lnTo>
                <a:close/>
              </a:path>
              <a:path w="2190750" h="2857500">
                <a:moveTo>
                  <a:pt x="1378102" y="2794000"/>
                </a:moveTo>
                <a:lnTo>
                  <a:pt x="1371930" y="2806700"/>
                </a:lnTo>
                <a:lnTo>
                  <a:pt x="1378107" y="2794658"/>
                </a:lnTo>
                <a:lnTo>
                  <a:pt x="1378102" y="2794000"/>
                </a:lnTo>
                <a:close/>
              </a:path>
              <a:path w="2190750" h="2857500">
                <a:moveTo>
                  <a:pt x="1378107" y="2794658"/>
                </a:moveTo>
                <a:lnTo>
                  <a:pt x="1371930" y="2806700"/>
                </a:lnTo>
                <a:lnTo>
                  <a:pt x="1378203" y="2806700"/>
                </a:lnTo>
                <a:lnTo>
                  <a:pt x="1378107" y="2794658"/>
                </a:lnTo>
                <a:close/>
              </a:path>
              <a:path w="2190750" h="2857500">
                <a:moveTo>
                  <a:pt x="1378445" y="2794000"/>
                </a:moveTo>
                <a:lnTo>
                  <a:pt x="1378102" y="2794000"/>
                </a:lnTo>
                <a:lnTo>
                  <a:pt x="1378107" y="2794658"/>
                </a:lnTo>
                <a:lnTo>
                  <a:pt x="1378445" y="2794000"/>
                </a:lnTo>
                <a:close/>
              </a:path>
              <a:path w="2190750" h="2857500">
                <a:moveTo>
                  <a:pt x="795146" y="2781300"/>
                </a:moveTo>
                <a:lnTo>
                  <a:pt x="761669" y="2781300"/>
                </a:lnTo>
                <a:lnTo>
                  <a:pt x="761290" y="2794000"/>
                </a:lnTo>
                <a:lnTo>
                  <a:pt x="786028" y="2794000"/>
                </a:lnTo>
                <a:lnTo>
                  <a:pt x="795090" y="2781535"/>
                </a:lnTo>
                <a:lnTo>
                  <a:pt x="795146" y="2781300"/>
                </a:lnTo>
                <a:close/>
              </a:path>
              <a:path w="2190750" h="2857500">
                <a:moveTo>
                  <a:pt x="982535" y="2781300"/>
                </a:moveTo>
                <a:lnTo>
                  <a:pt x="795261" y="2781300"/>
                </a:lnTo>
                <a:lnTo>
                  <a:pt x="795144" y="2781461"/>
                </a:lnTo>
                <a:lnTo>
                  <a:pt x="794918" y="2794000"/>
                </a:lnTo>
                <a:lnTo>
                  <a:pt x="990156" y="2794000"/>
                </a:lnTo>
                <a:lnTo>
                  <a:pt x="982535" y="2781300"/>
                </a:lnTo>
                <a:close/>
              </a:path>
              <a:path w="2190750" h="2857500">
                <a:moveTo>
                  <a:pt x="1034999" y="2781300"/>
                </a:moveTo>
                <a:lnTo>
                  <a:pt x="1028382" y="2781300"/>
                </a:lnTo>
                <a:lnTo>
                  <a:pt x="1025486" y="2794000"/>
                </a:lnTo>
                <a:lnTo>
                  <a:pt x="1037031" y="2794000"/>
                </a:lnTo>
                <a:lnTo>
                  <a:pt x="1034999" y="2781300"/>
                </a:lnTo>
                <a:close/>
              </a:path>
              <a:path w="2190750" h="2857500">
                <a:moveTo>
                  <a:pt x="1069101" y="2781300"/>
                </a:moveTo>
                <a:lnTo>
                  <a:pt x="1061618" y="2781300"/>
                </a:lnTo>
                <a:lnTo>
                  <a:pt x="1057880" y="2794000"/>
                </a:lnTo>
                <a:lnTo>
                  <a:pt x="1073098" y="2794000"/>
                </a:lnTo>
                <a:lnTo>
                  <a:pt x="1069101" y="2781300"/>
                </a:lnTo>
                <a:close/>
              </a:path>
              <a:path w="2190750" h="2857500">
                <a:moveTo>
                  <a:pt x="1079982" y="2781300"/>
                </a:moveTo>
                <a:lnTo>
                  <a:pt x="1078128" y="2794000"/>
                </a:lnTo>
                <a:lnTo>
                  <a:pt x="1079258" y="2794000"/>
                </a:lnTo>
                <a:lnTo>
                  <a:pt x="1079982" y="2781300"/>
                </a:lnTo>
                <a:close/>
              </a:path>
              <a:path w="2190750" h="2857500">
                <a:moveTo>
                  <a:pt x="1090104" y="2781300"/>
                </a:moveTo>
                <a:lnTo>
                  <a:pt x="1082306" y="2781300"/>
                </a:lnTo>
                <a:lnTo>
                  <a:pt x="1083665" y="2794000"/>
                </a:lnTo>
                <a:lnTo>
                  <a:pt x="1085900" y="2794000"/>
                </a:lnTo>
                <a:lnTo>
                  <a:pt x="1090123" y="2782003"/>
                </a:lnTo>
                <a:lnTo>
                  <a:pt x="1090104" y="2781300"/>
                </a:lnTo>
                <a:close/>
              </a:path>
              <a:path w="2190750" h="2857500">
                <a:moveTo>
                  <a:pt x="1098524" y="2781300"/>
                </a:moveTo>
                <a:lnTo>
                  <a:pt x="1090371" y="2781300"/>
                </a:lnTo>
                <a:lnTo>
                  <a:pt x="1090288" y="2781535"/>
                </a:lnTo>
                <a:lnTo>
                  <a:pt x="1090173" y="2783866"/>
                </a:lnTo>
                <a:lnTo>
                  <a:pt x="1090447" y="2794000"/>
                </a:lnTo>
                <a:lnTo>
                  <a:pt x="1098537" y="2794000"/>
                </a:lnTo>
                <a:lnTo>
                  <a:pt x="1098524" y="2781300"/>
                </a:lnTo>
                <a:close/>
              </a:path>
              <a:path w="2190750" h="2857500">
                <a:moveTo>
                  <a:pt x="1115694" y="2781300"/>
                </a:moveTo>
                <a:lnTo>
                  <a:pt x="1101752" y="2781300"/>
                </a:lnTo>
                <a:lnTo>
                  <a:pt x="1102231" y="2794000"/>
                </a:lnTo>
                <a:lnTo>
                  <a:pt x="1118222" y="2794000"/>
                </a:lnTo>
                <a:lnTo>
                  <a:pt x="1115694" y="2781300"/>
                </a:lnTo>
                <a:close/>
              </a:path>
              <a:path w="2190750" h="2857500">
                <a:moveTo>
                  <a:pt x="1123127" y="2783866"/>
                </a:moveTo>
                <a:lnTo>
                  <a:pt x="1118222" y="2794000"/>
                </a:lnTo>
                <a:lnTo>
                  <a:pt x="1123137" y="2794000"/>
                </a:lnTo>
                <a:lnTo>
                  <a:pt x="1123127" y="2783866"/>
                </a:lnTo>
                <a:close/>
              </a:path>
              <a:path w="2190750" h="2857500">
                <a:moveTo>
                  <a:pt x="1159738" y="2781300"/>
                </a:moveTo>
                <a:lnTo>
                  <a:pt x="1141177" y="2781300"/>
                </a:lnTo>
                <a:lnTo>
                  <a:pt x="1137787" y="2794000"/>
                </a:lnTo>
                <a:lnTo>
                  <a:pt x="1151445" y="2794000"/>
                </a:lnTo>
                <a:lnTo>
                  <a:pt x="1159722" y="2781535"/>
                </a:lnTo>
                <a:lnTo>
                  <a:pt x="1159738" y="2781300"/>
                </a:lnTo>
                <a:close/>
              </a:path>
              <a:path w="2190750" h="2857500">
                <a:moveTo>
                  <a:pt x="1201628" y="2781300"/>
                </a:moveTo>
                <a:lnTo>
                  <a:pt x="1159878" y="2781300"/>
                </a:lnTo>
                <a:lnTo>
                  <a:pt x="1159771" y="2781461"/>
                </a:lnTo>
                <a:lnTo>
                  <a:pt x="1159689" y="2782003"/>
                </a:lnTo>
                <a:lnTo>
                  <a:pt x="1158849" y="2794000"/>
                </a:lnTo>
                <a:lnTo>
                  <a:pt x="1199133" y="2794000"/>
                </a:lnTo>
                <a:lnTo>
                  <a:pt x="1201628" y="2781300"/>
                </a:lnTo>
                <a:close/>
              </a:path>
              <a:path w="2190750" h="2857500">
                <a:moveTo>
                  <a:pt x="1210868" y="2781300"/>
                </a:moveTo>
                <a:lnTo>
                  <a:pt x="1201628" y="2781300"/>
                </a:lnTo>
                <a:lnTo>
                  <a:pt x="1199133" y="2794000"/>
                </a:lnTo>
                <a:lnTo>
                  <a:pt x="1210309" y="2794000"/>
                </a:lnTo>
                <a:lnTo>
                  <a:pt x="1210868" y="2781300"/>
                </a:lnTo>
                <a:close/>
              </a:path>
              <a:path w="2190750" h="2857500">
                <a:moveTo>
                  <a:pt x="1404200" y="2781300"/>
                </a:moveTo>
                <a:lnTo>
                  <a:pt x="1210868" y="2781300"/>
                </a:lnTo>
                <a:lnTo>
                  <a:pt x="1210309" y="2794000"/>
                </a:lnTo>
                <a:lnTo>
                  <a:pt x="1391094" y="2794000"/>
                </a:lnTo>
                <a:lnTo>
                  <a:pt x="1404200" y="2781300"/>
                </a:lnTo>
                <a:close/>
              </a:path>
              <a:path w="2190750" h="2857500">
                <a:moveTo>
                  <a:pt x="1417916" y="2781300"/>
                </a:moveTo>
                <a:lnTo>
                  <a:pt x="1404200" y="2781300"/>
                </a:lnTo>
                <a:lnTo>
                  <a:pt x="1408937" y="2794000"/>
                </a:lnTo>
                <a:lnTo>
                  <a:pt x="1413205" y="2794000"/>
                </a:lnTo>
                <a:lnTo>
                  <a:pt x="1417916" y="2781300"/>
                </a:lnTo>
                <a:close/>
              </a:path>
              <a:path w="2190750" h="2857500">
                <a:moveTo>
                  <a:pt x="1444459" y="2781300"/>
                </a:moveTo>
                <a:lnTo>
                  <a:pt x="1424203" y="2781300"/>
                </a:lnTo>
                <a:lnTo>
                  <a:pt x="1413205" y="2794000"/>
                </a:lnTo>
                <a:lnTo>
                  <a:pt x="1431594" y="2794000"/>
                </a:lnTo>
                <a:lnTo>
                  <a:pt x="1444459" y="2781300"/>
                </a:lnTo>
                <a:close/>
              </a:path>
              <a:path w="2190750" h="2857500">
                <a:moveTo>
                  <a:pt x="1124369" y="2781300"/>
                </a:moveTo>
                <a:lnTo>
                  <a:pt x="1123124" y="2781300"/>
                </a:lnTo>
                <a:lnTo>
                  <a:pt x="1123127" y="2783866"/>
                </a:lnTo>
                <a:lnTo>
                  <a:pt x="1124369" y="2781300"/>
                </a:lnTo>
                <a:close/>
              </a:path>
              <a:path w="2190750" h="2857500">
                <a:moveTo>
                  <a:pt x="1090371" y="2781300"/>
                </a:moveTo>
                <a:lnTo>
                  <a:pt x="1090104" y="2781300"/>
                </a:lnTo>
                <a:lnTo>
                  <a:pt x="1090123" y="2782003"/>
                </a:lnTo>
                <a:lnTo>
                  <a:pt x="1090371" y="2781300"/>
                </a:lnTo>
                <a:close/>
              </a:path>
              <a:path w="2190750" h="2857500">
                <a:moveTo>
                  <a:pt x="1159878" y="2781300"/>
                </a:moveTo>
                <a:lnTo>
                  <a:pt x="1159738" y="2781300"/>
                </a:lnTo>
                <a:lnTo>
                  <a:pt x="1159722" y="2781535"/>
                </a:lnTo>
                <a:lnTo>
                  <a:pt x="1159878" y="2781300"/>
                </a:lnTo>
                <a:close/>
              </a:path>
              <a:path w="2190750" h="2857500">
                <a:moveTo>
                  <a:pt x="795261" y="2781300"/>
                </a:moveTo>
                <a:lnTo>
                  <a:pt x="795144" y="2781461"/>
                </a:lnTo>
                <a:lnTo>
                  <a:pt x="795261" y="2781300"/>
                </a:lnTo>
                <a:close/>
              </a:path>
              <a:path w="2190750" h="2857500">
                <a:moveTo>
                  <a:pt x="851585" y="2768600"/>
                </a:moveTo>
                <a:lnTo>
                  <a:pt x="727544" y="2768600"/>
                </a:lnTo>
                <a:lnTo>
                  <a:pt x="733551" y="2781300"/>
                </a:lnTo>
                <a:lnTo>
                  <a:pt x="854849" y="2781300"/>
                </a:lnTo>
                <a:lnTo>
                  <a:pt x="851585" y="2768600"/>
                </a:lnTo>
                <a:close/>
              </a:path>
              <a:path w="2190750" h="2857500">
                <a:moveTo>
                  <a:pt x="904341" y="2768600"/>
                </a:moveTo>
                <a:lnTo>
                  <a:pt x="863544" y="2768600"/>
                </a:lnTo>
                <a:lnTo>
                  <a:pt x="865870" y="2781300"/>
                </a:lnTo>
                <a:lnTo>
                  <a:pt x="910716" y="2781300"/>
                </a:lnTo>
                <a:lnTo>
                  <a:pt x="911609" y="2779747"/>
                </a:lnTo>
                <a:lnTo>
                  <a:pt x="904341" y="2768600"/>
                </a:lnTo>
                <a:close/>
              </a:path>
              <a:path w="2190750" h="2857500">
                <a:moveTo>
                  <a:pt x="912779" y="2777712"/>
                </a:moveTo>
                <a:lnTo>
                  <a:pt x="911609" y="2779747"/>
                </a:lnTo>
                <a:lnTo>
                  <a:pt x="912621" y="2781300"/>
                </a:lnTo>
                <a:lnTo>
                  <a:pt x="912779" y="2777712"/>
                </a:lnTo>
                <a:close/>
              </a:path>
              <a:path w="2190750" h="2857500">
                <a:moveTo>
                  <a:pt x="949961" y="2768600"/>
                </a:moveTo>
                <a:lnTo>
                  <a:pt x="936747" y="2768600"/>
                </a:lnTo>
                <a:lnTo>
                  <a:pt x="940257" y="2781300"/>
                </a:lnTo>
                <a:lnTo>
                  <a:pt x="952957" y="2781300"/>
                </a:lnTo>
                <a:lnTo>
                  <a:pt x="949961" y="2768600"/>
                </a:lnTo>
                <a:close/>
              </a:path>
              <a:path w="2190750" h="2857500">
                <a:moveTo>
                  <a:pt x="968770" y="2768600"/>
                </a:moveTo>
                <a:lnTo>
                  <a:pt x="961218" y="2768600"/>
                </a:lnTo>
                <a:lnTo>
                  <a:pt x="958503" y="2781300"/>
                </a:lnTo>
                <a:lnTo>
                  <a:pt x="966733" y="2781300"/>
                </a:lnTo>
                <a:lnTo>
                  <a:pt x="968770" y="2768600"/>
                </a:lnTo>
                <a:close/>
              </a:path>
              <a:path w="2190750" h="2857500">
                <a:moveTo>
                  <a:pt x="984099" y="2768600"/>
                </a:moveTo>
                <a:lnTo>
                  <a:pt x="978030" y="2768600"/>
                </a:lnTo>
                <a:lnTo>
                  <a:pt x="973269" y="2781300"/>
                </a:lnTo>
                <a:lnTo>
                  <a:pt x="980986" y="2781300"/>
                </a:lnTo>
                <a:lnTo>
                  <a:pt x="984099" y="2768600"/>
                </a:lnTo>
                <a:close/>
              </a:path>
              <a:path w="2190750" h="2857500">
                <a:moveTo>
                  <a:pt x="1011504" y="2768600"/>
                </a:moveTo>
                <a:lnTo>
                  <a:pt x="1008811" y="2781300"/>
                </a:lnTo>
                <a:lnTo>
                  <a:pt x="1017219" y="2781300"/>
                </a:lnTo>
                <a:lnTo>
                  <a:pt x="1011504" y="2768600"/>
                </a:lnTo>
                <a:close/>
              </a:path>
              <a:path w="2190750" h="2857500">
                <a:moveTo>
                  <a:pt x="1043167" y="2768600"/>
                </a:moveTo>
                <a:lnTo>
                  <a:pt x="1031026" y="2768600"/>
                </a:lnTo>
                <a:lnTo>
                  <a:pt x="1027293" y="2781300"/>
                </a:lnTo>
                <a:lnTo>
                  <a:pt x="1039183" y="2781300"/>
                </a:lnTo>
                <a:lnTo>
                  <a:pt x="1043167" y="2768600"/>
                </a:lnTo>
                <a:close/>
              </a:path>
              <a:path w="2190750" h="2857500">
                <a:moveTo>
                  <a:pt x="1082268" y="2768600"/>
                </a:moveTo>
                <a:lnTo>
                  <a:pt x="1074940" y="2768600"/>
                </a:lnTo>
                <a:lnTo>
                  <a:pt x="1079144" y="2781300"/>
                </a:lnTo>
                <a:lnTo>
                  <a:pt x="1080515" y="2781300"/>
                </a:lnTo>
                <a:lnTo>
                  <a:pt x="1082268" y="2768600"/>
                </a:lnTo>
                <a:close/>
              </a:path>
              <a:path w="2190750" h="2857500">
                <a:moveTo>
                  <a:pt x="1123111" y="2768600"/>
                </a:moveTo>
                <a:lnTo>
                  <a:pt x="1105192" y="2768600"/>
                </a:lnTo>
                <a:lnTo>
                  <a:pt x="1110183" y="2781300"/>
                </a:lnTo>
                <a:lnTo>
                  <a:pt x="1123124" y="2781300"/>
                </a:lnTo>
                <a:lnTo>
                  <a:pt x="1123111" y="2768600"/>
                </a:lnTo>
                <a:close/>
              </a:path>
              <a:path w="2190750" h="2857500">
                <a:moveTo>
                  <a:pt x="1141145" y="2768600"/>
                </a:moveTo>
                <a:lnTo>
                  <a:pt x="1132433" y="2768600"/>
                </a:lnTo>
                <a:lnTo>
                  <a:pt x="1128077" y="2781300"/>
                </a:lnTo>
                <a:lnTo>
                  <a:pt x="1138707" y="2781300"/>
                </a:lnTo>
                <a:lnTo>
                  <a:pt x="1141145" y="2768600"/>
                </a:lnTo>
                <a:close/>
              </a:path>
              <a:path w="2190750" h="2857500">
                <a:moveTo>
                  <a:pt x="1153642" y="2768600"/>
                </a:moveTo>
                <a:lnTo>
                  <a:pt x="1146378" y="2768600"/>
                </a:lnTo>
                <a:lnTo>
                  <a:pt x="1143271" y="2781300"/>
                </a:lnTo>
                <a:lnTo>
                  <a:pt x="1155166" y="2781300"/>
                </a:lnTo>
                <a:lnTo>
                  <a:pt x="1153642" y="2768600"/>
                </a:lnTo>
                <a:close/>
              </a:path>
              <a:path w="2190750" h="2857500">
                <a:moveTo>
                  <a:pt x="1180134" y="2768600"/>
                </a:moveTo>
                <a:lnTo>
                  <a:pt x="1163319" y="2768600"/>
                </a:lnTo>
                <a:lnTo>
                  <a:pt x="1163675" y="2781300"/>
                </a:lnTo>
                <a:lnTo>
                  <a:pt x="1176898" y="2781300"/>
                </a:lnTo>
                <a:lnTo>
                  <a:pt x="1180134" y="2768600"/>
                </a:lnTo>
                <a:close/>
              </a:path>
              <a:path w="2190750" h="2857500">
                <a:moveTo>
                  <a:pt x="1195236" y="2768600"/>
                </a:moveTo>
                <a:lnTo>
                  <a:pt x="1183903" y="2768600"/>
                </a:lnTo>
                <a:lnTo>
                  <a:pt x="1183904" y="2781300"/>
                </a:lnTo>
                <a:lnTo>
                  <a:pt x="1195779" y="2781300"/>
                </a:lnTo>
                <a:lnTo>
                  <a:pt x="1195236" y="2768600"/>
                </a:lnTo>
                <a:close/>
              </a:path>
              <a:path w="2190750" h="2857500">
                <a:moveTo>
                  <a:pt x="1225448" y="2768600"/>
                </a:moveTo>
                <a:lnTo>
                  <a:pt x="1214671" y="2768600"/>
                </a:lnTo>
                <a:lnTo>
                  <a:pt x="1208166" y="2781300"/>
                </a:lnTo>
                <a:lnTo>
                  <a:pt x="1222413" y="2781300"/>
                </a:lnTo>
                <a:lnTo>
                  <a:pt x="1224078" y="2779300"/>
                </a:lnTo>
                <a:lnTo>
                  <a:pt x="1225448" y="2768600"/>
                </a:lnTo>
                <a:close/>
              </a:path>
              <a:path w="2190750" h="2857500">
                <a:moveTo>
                  <a:pt x="1224078" y="2779300"/>
                </a:moveTo>
                <a:lnTo>
                  <a:pt x="1222413" y="2781300"/>
                </a:lnTo>
                <a:lnTo>
                  <a:pt x="1223822" y="2781300"/>
                </a:lnTo>
                <a:lnTo>
                  <a:pt x="1224078" y="2779300"/>
                </a:lnTo>
                <a:close/>
              </a:path>
              <a:path w="2190750" h="2857500">
                <a:moveTo>
                  <a:pt x="1232992" y="2768600"/>
                </a:moveTo>
                <a:lnTo>
                  <a:pt x="1224078" y="2779300"/>
                </a:lnTo>
                <a:lnTo>
                  <a:pt x="1223822" y="2781300"/>
                </a:lnTo>
                <a:lnTo>
                  <a:pt x="1231785" y="2781300"/>
                </a:lnTo>
                <a:lnTo>
                  <a:pt x="1232992" y="2768600"/>
                </a:lnTo>
                <a:close/>
              </a:path>
              <a:path w="2190750" h="2857500">
                <a:moveTo>
                  <a:pt x="1271488" y="2755900"/>
                </a:moveTo>
                <a:lnTo>
                  <a:pt x="1253401" y="2755900"/>
                </a:lnTo>
                <a:lnTo>
                  <a:pt x="1258849" y="2768600"/>
                </a:lnTo>
                <a:lnTo>
                  <a:pt x="1257249" y="2781300"/>
                </a:lnTo>
                <a:lnTo>
                  <a:pt x="1280396" y="2781300"/>
                </a:lnTo>
                <a:lnTo>
                  <a:pt x="1272347" y="2768600"/>
                </a:lnTo>
                <a:lnTo>
                  <a:pt x="1268488" y="2768600"/>
                </a:lnTo>
                <a:lnTo>
                  <a:pt x="1271488" y="2755900"/>
                </a:lnTo>
                <a:close/>
              </a:path>
              <a:path w="2190750" h="2857500">
                <a:moveTo>
                  <a:pt x="1473415" y="2768600"/>
                </a:moveTo>
                <a:lnTo>
                  <a:pt x="1290751" y="2768600"/>
                </a:lnTo>
                <a:lnTo>
                  <a:pt x="1288057" y="2781300"/>
                </a:lnTo>
                <a:lnTo>
                  <a:pt x="1465122" y="2781300"/>
                </a:lnTo>
                <a:lnTo>
                  <a:pt x="1473415" y="2768600"/>
                </a:lnTo>
                <a:close/>
              </a:path>
              <a:path w="2190750" h="2857500">
                <a:moveTo>
                  <a:pt x="918019" y="2768600"/>
                </a:moveTo>
                <a:lnTo>
                  <a:pt x="913180" y="2768600"/>
                </a:lnTo>
                <a:lnTo>
                  <a:pt x="912779" y="2777712"/>
                </a:lnTo>
                <a:lnTo>
                  <a:pt x="918019" y="2768600"/>
                </a:lnTo>
                <a:close/>
              </a:path>
              <a:path w="2190750" h="2857500">
                <a:moveTo>
                  <a:pt x="718692" y="2755900"/>
                </a:moveTo>
                <a:lnTo>
                  <a:pt x="698360" y="2755900"/>
                </a:lnTo>
                <a:lnTo>
                  <a:pt x="707199" y="2768600"/>
                </a:lnTo>
                <a:lnTo>
                  <a:pt x="732904" y="2768600"/>
                </a:lnTo>
                <a:lnTo>
                  <a:pt x="718692" y="2755900"/>
                </a:lnTo>
                <a:close/>
              </a:path>
              <a:path w="2190750" h="2857500">
                <a:moveTo>
                  <a:pt x="745489" y="2755900"/>
                </a:moveTo>
                <a:lnTo>
                  <a:pt x="731824" y="2755900"/>
                </a:lnTo>
                <a:lnTo>
                  <a:pt x="732904" y="2768600"/>
                </a:lnTo>
                <a:lnTo>
                  <a:pt x="755256" y="2768600"/>
                </a:lnTo>
                <a:lnTo>
                  <a:pt x="755211" y="2768268"/>
                </a:lnTo>
                <a:lnTo>
                  <a:pt x="745489" y="2755900"/>
                </a:lnTo>
                <a:close/>
              </a:path>
              <a:path w="2190750" h="2857500">
                <a:moveTo>
                  <a:pt x="755211" y="2768268"/>
                </a:moveTo>
                <a:lnTo>
                  <a:pt x="755256" y="2768600"/>
                </a:lnTo>
                <a:lnTo>
                  <a:pt x="755472" y="2768600"/>
                </a:lnTo>
                <a:lnTo>
                  <a:pt x="755211" y="2768268"/>
                </a:lnTo>
                <a:close/>
              </a:path>
              <a:path w="2190750" h="2857500">
                <a:moveTo>
                  <a:pt x="790346" y="2755900"/>
                </a:moveTo>
                <a:lnTo>
                  <a:pt x="753554" y="2755900"/>
                </a:lnTo>
                <a:lnTo>
                  <a:pt x="755211" y="2768268"/>
                </a:lnTo>
                <a:lnTo>
                  <a:pt x="755472" y="2768600"/>
                </a:lnTo>
                <a:lnTo>
                  <a:pt x="790422" y="2768600"/>
                </a:lnTo>
                <a:lnTo>
                  <a:pt x="790346" y="2755900"/>
                </a:lnTo>
                <a:close/>
              </a:path>
              <a:path w="2190750" h="2857500">
                <a:moveTo>
                  <a:pt x="868768" y="2755900"/>
                </a:moveTo>
                <a:lnTo>
                  <a:pt x="790346" y="2755900"/>
                </a:lnTo>
                <a:lnTo>
                  <a:pt x="794791" y="2768600"/>
                </a:lnTo>
                <a:lnTo>
                  <a:pt x="868299" y="2768600"/>
                </a:lnTo>
                <a:lnTo>
                  <a:pt x="868768" y="2755900"/>
                </a:lnTo>
                <a:close/>
              </a:path>
              <a:path w="2190750" h="2857500">
                <a:moveTo>
                  <a:pt x="905515" y="2755900"/>
                </a:moveTo>
                <a:lnTo>
                  <a:pt x="881189" y="2755900"/>
                </a:lnTo>
                <a:lnTo>
                  <a:pt x="881100" y="2768600"/>
                </a:lnTo>
                <a:lnTo>
                  <a:pt x="910653" y="2768600"/>
                </a:lnTo>
                <a:lnTo>
                  <a:pt x="905515" y="2755900"/>
                </a:lnTo>
                <a:close/>
              </a:path>
              <a:path w="2190750" h="2857500">
                <a:moveTo>
                  <a:pt x="920699" y="2755900"/>
                </a:moveTo>
                <a:lnTo>
                  <a:pt x="917179" y="2755900"/>
                </a:lnTo>
                <a:lnTo>
                  <a:pt x="912838" y="2768600"/>
                </a:lnTo>
                <a:lnTo>
                  <a:pt x="920419" y="2768600"/>
                </a:lnTo>
                <a:lnTo>
                  <a:pt x="920699" y="2755900"/>
                </a:lnTo>
                <a:close/>
              </a:path>
              <a:path w="2190750" h="2857500">
                <a:moveTo>
                  <a:pt x="938428" y="2755900"/>
                </a:moveTo>
                <a:lnTo>
                  <a:pt x="934237" y="2768600"/>
                </a:lnTo>
                <a:lnTo>
                  <a:pt x="938580" y="2768600"/>
                </a:lnTo>
                <a:lnTo>
                  <a:pt x="938428" y="2755900"/>
                </a:lnTo>
                <a:close/>
              </a:path>
              <a:path w="2190750" h="2857500">
                <a:moveTo>
                  <a:pt x="970970" y="2755900"/>
                </a:moveTo>
                <a:lnTo>
                  <a:pt x="938822" y="2755900"/>
                </a:lnTo>
                <a:lnTo>
                  <a:pt x="957643" y="2768600"/>
                </a:lnTo>
                <a:lnTo>
                  <a:pt x="971550" y="2768600"/>
                </a:lnTo>
                <a:lnTo>
                  <a:pt x="970970" y="2755900"/>
                </a:lnTo>
                <a:close/>
              </a:path>
              <a:path w="2190750" h="2857500">
                <a:moveTo>
                  <a:pt x="994117" y="2755900"/>
                </a:moveTo>
                <a:lnTo>
                  <a:pt x="990726" y="2755900"/>
                </a:lnTo>
                <a:lnTo>
                  <a:pt x="983843" y="2768600"/>
                </a:lnTo>
                <a:lnTo>
                  <a:pt x="996899" y="2768600"/>
                </a:lnTo>
                <a:lnTo>
                  <a:pt x="994117" y="2755900"/>
                </a:lnTo>
                <a:close/>
              </a:path>
              <a:path w="2190750" h="2857500">
                <a:moveTo>
                  <a:pt x="1112926" y="2755900"/>
                </a:moveTo>
                <a:lnTo>
                  <a:pt x="1107643" y="2755900"/>
                </a:lnTo>
                <a:lnTo>
                  <a:pt x="1109014" y="2768600"/>
                </a:lnTo>
                <a:lnTo>
                  <a:pt x="1110970" y="2768600"/>
                </a:lnTo>
                <a:lnTo>
                  <a:pt x="1112926" y="2755900"/>
                </a:lnTo>
                <a:close/>
              </a:path>
              <a:path w="2190750" h="2857500">
                <a:moveTo>
                  <a:pt x="1224368" y="2755900"/>
                </a:moveTo>
                <a:lnTo>
                  <a:pt x="1216482" y="2768600"/>
                </a:lnTo>
                <a:lnTo>
                  <a:pt x="1225054" y="2768600"/>
                </a:lnTo>
                <a:lnTo>
                  <a:pt x="1224368" y="2755900"/>
                </a:lnTo>
                <a:close/>
              </a:path>
              <a:path w="2190750" h="2857500">
                <a:moveTo>
                  <a:pt x="1242872" y="2755900"/>
                </a:moveTo>
                <a:lnTo>
                  <a:pt x="1241120" y="2755900"/>
                </a:lnTo>
                <a:lnTo>
                  <a:pt x="1232839" y="2768600"/>
                </a:lnTo>
                <a:lnTo>
                  <a:pt x="1244625" y="2768600"/>
                </a:lnTo>
                <a:lnTo>
                  <a:pt x="1242872" y="2755900"/>
                </a:lnTo>
                <a:close/>
              </a:path>
              <a:path w="2190750" h="2857500">
                <a:moveTo>
                  <a:pt x="1274254" y="2755900"/>
                </a:moveTo>
                <a:lnTo>
                  <a:pt x="1271828" y="2768600"/>
                </a:lnTo>
                <a:lnTo>
                  <a:pt x="1278750" y="2768600"/>
                </a:lnTo>
                <a:lnTo>
                  <a:pt x="1274254" y="2755900"/>
                </a:lnTo>
                <a:close/>
              </a:path>
              <a:path w="2190750" h="2857500">
                <a:moveTo>
                  <a:pt x="1300429" y="2755900"/>
                </a:moveTo>
                <a:lnTo>
                  <a:pt x="1278686" y="2755900"/>
                </a:lnTo>
                <a:lnTo>
                  <a:pt x="1286351" y="2768600"/>
                </a:lnTo>
                <a:lnTo>
                  <a:pt x="1295780" y="2768600"/>
                </a:lnTo>
                <a:lnTo>
                  <a:pt x="1300429" y="2755900"/>
                </a:lnTo>
                <a:close/>
              </a:path>
              <a:path w="2190750" h="2857500">
                <a:moveTo>
                  <a:pt x="1333817" y="2743200"/>
                </a:moveTo>
                <a:lnTo>
                  <a:pt x="1326946" y="2743200"/>
                </a:lnTo>
                <a:lnTo>
                  <a:pt x="1325752" y="2755900"/>
                </a:lnTo>
                <a:lnTo>
                  <a:pt x="1320160" y="2755900"/>
                </a:lnTo>
                <a:lnTo>
                  <a:pt x="1313161" y="2768600"/>
                </a:lnTo>
                <a:lnTo>
                  <a:pt x="1327924" y="2768600"/>
                </a:lnTo>
                <a:lnTo>
                  <a:pt x="1326692" y="2755900"/>
                </a:lnTo>
                <a:lnTo>
                  <a:pt x="1333817" y="2743200"/>
                </a:lnTo>
                <a:close/>
              </a:path>
              <a:path w="2190750" h="2857500">
                <a:moveTo>
                  <a:pt x="1362811" y="2755900"/>
                </a:moveTo>
                <a:lnTo>
                  <a:pt x="1331785" y="2755900"/>
                </a:lnTo>
                <a:lnTo>
                  <a:pt x="1336814" y="2768600"/>
                </a:lnTo>
                <a:lnTo>
                  <a:pt x="1368132" y="2768600"/>
                </a:lnTo>
                <a:lnTo>
                  <a:pt x="1362811" y="2755900"/>
                </a:lnTo>
                <a:close/>
              </a:path>
              <a:path w="2190750" h="2857500">
                <a:moveTo>
                  <a:pt x="1479143" y="2755900"/>
                </a:moveTo>
                <a:lnTo>
                  <a:pt x="1384387" y="2755900"/>
                </a:lnTo>
                <a:lnTo>
                  <a:pt x="1385054" y="2768600"/>
                </a:lnTo>
                <a:lnTo>
                  <a:pt x="1474215" y="2768600"/>
                </a:lnTo>
                <a:lnTo>
                  <a:pt x="1479143" y="2755900"/>
                </a:lnTo>
                <a:close/>
              </a:path>
              <a:path w="2190750" h="2857500">
                <a:moveTo>
                  <a:pt x="674700" y="2743200"/>
                </a:moveTo>
                <a:lnTo>
                  <a:pt x="671664" y="2743200"/>
                </a:lnTo>
                <a:lnTo>
                  <a:pt x="674217" y="2755900"/>
                </a:lnTo>
                <a:lnTo>
                  <a:pt x="674700" y="2743200"/>
                </a:lnTo>
                <a:close/>
              </a:path>
              <a:path w="2190750" h="2857500">
                <a:moveTo>
                  <a:pt x="690320" y="2750681"/>
                </a:moveTo>
                <a:lnTo>
                  <a:pt x="694181" y="2755900"/>
                </a:lnTo>
                <a:lnTo>
                  <a:pt x="695007" y="2755900"/>
                </a:lnTo>
                <a:lnTo>
                  <a:pt x="694890" y="2754384"/>
                </a:lnTo>
                <a:lnTo>
                  <a:pt x="690320" y="2750681"/>
                </a:lnTo>
                <a:close/>
              </a:path>
              <a:path w="2190750" h="2857500">
                <a:moveTo>
                  <a:pt x="704062" y="2743200"/>
                </a:moveTo>
                <a:lnTo>
                  <a:pt x="694025" y="2743200"/>
                </a:lnTo>
                <a:lnTo>
                  <a:pt x="694890" y="2754384"/>
                </a:lnTo>
                <a:lnTo>
                  <a:pt x="696760" y="2755900"/>
                </a:lnTo>
                <a:lnTo>
                  <a:pt x="709472" y="2755900"/>
                </a:lnTo>
                <a:lnTo>
                  <a:pt x="704062" y="2743200"/>
                </a:lnTo>
                <a:close/>
              </a:path>
              <a:path w="2190750" h="2857500">
                <a:moveTo>
                  <a:pt x="780973" y="2743200"/>
                </a:moveTo>
                <a:lnTo>
                  <a:pt x="715981" y="2743200"/>
                </a:lnTo>
                <a:lnTo>
                  <a:pt x="713702" y="2755900"/>
                </a:lnTo>
                <a:lnTo>
                  <a:pt x="784136" y="2755900"/>
                </a:lnTo>
                <a:lnTo>
                  <a:pt x="780973" y="2743200"/>
                </a:lnTo>
                <a:close/>
              </a:path>
              <a:path w="2190750" h="2857500">
                <a:moveTo>
                  <a:pt x="822642" y="2743200"/>
                </a:moveTo>
                <a:lnTo>
                  <a:pt x="789812" y="2743200"/>
                </a:lnTo>
                <a:lnTo>
                  <a:pt x="784136" y="2755900"/>
                </a:lnTo>
                <a:lnTo>
                  <a:pt x="838898" y="2755900"/>
                </a:lnTo>
                <a:lnTo>
                  <a:pt x="822642" y="2743200"/>
                </a:lnTo>
                <a:close/>
              </a:path>
              <a:path w="2190750" h="2857500">
                <a:moveTo>
                  <a:pt x="849536" y="2744391"/>
                </a:moveTo>
                <a:lnTo>
                  <a:pt x="846543" y="2755900"/>
                </a:lnTo>
                <a:lnTo>
                  <a:pt x="854273" y="2755900"/>
                </a:lnTo>
                <a:lnTo>
                  <a:pt x="849536" y="2744391"/>
                </a:lnTo>
                <a:close/>
              </a:path>
              <a:path w="2190750" h="2857500">
                <a:moveTo>
                  <a:pt x="872083" y="2743200"/>
                </a:moveTo>
                <a:lnTo>
                  <a:pt x="865517" y="2743200"/>
                </a:lnTo>
                <a:lnTo>
                  <a:pt x="862404" y="2755900"/>
                </a:lnTo>
                <a:lnTo>
                  <a:pt x="872566" y="2755900"/>
                </a:lnTo>
                <a:lnTo>
                  <a:pt x="872083" y="2743200"/>
                </a:lnTo>
                <a:close/>
              </a:path>
              <a:path w="2190750" h="2857500">
                <a:moveTo>
                  <a:pt x="898220" y="2743200"/>
                </a:moveTo>
                <a:lnTo>
                  <a:pt x="884135" y="2755900"/>
                </a:lnTo>
                <a:lnTo>
                  <a:pt x="896874" y="2755900"/>
                </a:lnTo>
                <a:lnTo>
                  <a:pt x="898220" y="2743200"/>
                </a:lnTo>
                <a:close/>
              </a:path>
              <a:path w="2190750" h="2857500">
                <a:moveTo>
                  <a:pt x="910005" y="2743200"/>
                </a:moveTo>
                <a:lnTo>
                  <a:pt x="902577" y="2743200"/>
                </a:lnTo>
                <a:lnTo>
                  <a:pt x="899106" y="2755900"/>
                </a:lnTo>
                <a:lnTo>
                  <a:pt x="908771" y="2755900"/>
                </a:lnTo>
                <a:lnTo>
                  <a:pt x="910005" y="2743200"/>
                </a:lnTo>
                <a:close/>
              </a:path>
              <a:path w="2190750" h="2857500">
                <a:moveTo>
                  <a:pt x="1356423" y="2743200"/>
                </a:moveTo>
                <a:lnTo>
                  <a:pt x="1333817" y="2743200"/>
                </a:lnTo>
                <a:lnTo>
                  <a:pt x="1340383" y="2755900"/>
                </a:lnTo>
                <a:lnTo>
                  <a:pt x="1352143" y="2755900"/>
                </a:lnTo>
                <a:lnTo>
                  <a:pt x="1356423" y="2743200"/>
                </a:lnTo>
                <a:close/>
              </a:path>
              <a:path w="2190750" h="2857500">
                <a:moveTo>
                  <a:pt x="1521226" y="2743200"/>
                </a:moveTo>
                <a:lnTo>
                  <a:pt x="1367866" y="2743200"/>
                </a:lnTo>
                <a:lnTo>
                  <a:pt x="1354556" y="2755900"/>
                </a:lnTo>
                <a:lnTo>
                  <a:pt x="1504240" y="2755900"/>
                </a:lnTo>
                <a:lnTo>
                  <a:pt x="1521226" y="2743200"/>
                </a:lnTo>
                <a:close/>
              </a:path>
              <a:path w="2190750" h="2857500">
                <a:moveTo>
                  <a:pt x="684783" y="2743200"/>
                </a:moveTo>
                <a:lnTo>
                  <a:pt x="681088" y="2743200"/>
                </a:lnTo>
                <a:lnTo>
                  <a:pt x="690320" y="2750681"/>
                </a:lnTo>
                <a:lnTo>
                  <a:pt x="684783" y="2743200"/>
                </a:lnTo>
                <a:close/>
              </a:path>
              <a:path w="2190750" h="2857500">
                <a:moveTo>
                  <a:pt x="849845" y="2743200"/>
                </a:moveTo>
                <a:lnTo>
                  <a:pt x="849045" y="2743200"/>
                </a:lnTo>
                <a:lnTo>
                  <a:pt x="849536" y="2744391"/>
                </a:lnTo>
                <a:lnTo>
                  <a:pt x="849845" y="2743200"/>
                </a:lnTo>
                <a:close/>
              </a:path>
              <a:path w="2190750" h="2857500">
                <a:moveTo>
                  <a:pt x="655142" y="2730500"/>
                </a:moveTo>
                <a:lnTo>
                  <a:pt x="647381" y="2730500"/>
                </a:lnTo>
                <a:lnTo>
                  <a:pt x="663460" y="2743200"/>
                </a:lnTo>
                <a:lnTo>
                  <a:pt x="665594" y="2743200"/>
                </a:lnTo>
                <a:lnTo>
                  <a:pt x="655142" y="2730500"/>
                </a:lnTo>
                <a:close/>
              </a:path>
              <a:path w="2190750" h="2857500">
                <a:moveTo>
                  <a:pt x="690105" y="2730500"/>
                </a:moveTo>
                <a:lnTo>
                  <a:pt x="661415" y="2730500"/>
                </a:lnTo>
                <a:lnTo>
                  <a:pt x="670407" y="2743200"/>
                </a:lnTo>
                <a:lnTo>
                  <a:pt x="697991" y="2743200"/>
                </a:lnTo>
                <a:lnTo>
                  <a:pt x="690105" y="2730500"/>
                </a:lnTo>
                <a:close/>
              </a:path>
              <a:path w="2190750" h="2857500">
                <a:moveTo>
                  <a:pt x="764015" y="2730500"/>
                </a:moveTo>
                <a:lnTo>
                  <a:pt x="714100" y="2730500"/>
                </a:lnTo>
                <a:lnTo>
                  <a:pt x="718235" y="2743200"/>
                </a:lnTo>
                <a:lnTo>
                  <a:pt x="765428" y="2743200"/>
                </a:lnTo>
                <a:lnTo>
                  <a:pt x="764015" y="2730500"/>
                </a:lnTo>
                <a:close/>
              </a:path>
              <a:path w="2190750" h="2857500">
                <a:moveTo>
                  <a:pt x="783132" y="2730500"/>
                </a:moveTo>
                <a:lnTo>
                  <a:pt x="775695" y="2730500"/>
                </a:lnTo>
                <a:lnTo>
                  <a:pt x="772721" y="2743200"/>
                </a:lnTo>
                <a:lnTo>
                  <a:pt x="785607" y="2743200"/>
                </a:lnTo>
                <a:lnTo>
                  <a:pt x="783132" y="2730500"/>
                </a:lnTo>
                <a:close/>
              </a:path>
              <a:path w="2190750" h="2857500">
                <a:moveTo>
                  <a:pt x="838466" y="2730500"/>
                </a:moveTo>
                <a:lnTo>
                  <a:pt x="794926" y="2730500"/>
                </a:lnTo>
                <a:lnTo>
                  <a:pt x="785607" y="2743200"/>
                </a:lnTo>
                <a:lnTo>
                  <a:pt x="836104" y="2743200"/>
                </a:lnTo>
                <a:lnTo>
                  <a:pt x="838466" y="2730500"/>
                </a:lnTo>
                <a:close/>
              </a:path>
              <a:path w="2190750" h="2857500">
                <a:moveTo>
                  <a:pt x="853274" y="2730500"/>
                </a:moveTo>
                <a:lnTo>
                  <a:pt x="852677" y="2743200"/>
                </a:lnTo>
                <a:lnTo>
                  <a:pt x="857376" y="2743200"/>
                </a:lnTo>
                <a:lnTo>
                  <a:pt x="853274" y="2730500"/>
                </a:lnTo>
                <a:close/>
              </a:path>
              <a:path w="2190750" h="2857500">
                <a:moveTo>
                  <a:pt x="871664" y="2730500"/>
                </a:moveTo>
                <a:lnTo>
                  <a:pt x="866762" y="2743200"/>
                </a:lnTo>
                <a:lnTo>
                  <a:pt x="880795" y="2743200"/>
                </a:lnTo>
                <a:lnTo>
                  <a:pt x="871664" y="2730500"/>
                </a:lnTo>
                <a:close/>
              </a:path>
              <a:path w="2190750" h="2857500">
                <a:moveTo>
                  <a:pt x="1335138" y="2730500"/>
                </a:moveTo>
                <a:lnTo>
                  <a:pt x="1327243" y="2730500"/>
                </a:lnTo>
                <a:lnTo>
                  <a:pt x="1320307" y="2743200"/>
                </a:lnTo>
                <a:lnTo>
                  <a:pt x="1328750" y="2743200"/>
                </a:lnTo>
                <a:lnTo>
                  <a:pt x="1335138" y="2730500"/>
                </a:lnTo>
                <a:close/>
              </a:path>
              <a:path w="2190750" h="2857500">
                <a:moveTo>
                  <a:pt x="1353832" y="2730500"/>
                </a:moveTo>
                <a:lnTo>
                  <a:pt x="1344561" y="2730500"/>
                </a:lnTo>
                <a:lnTo>
                  <a:pt x="1344549" y="2743200"/>
                </a:lnTo>
                <a:lnTo>
                  <a:pt x="1353832" y="2730500"/>
                </a:lnTo>
                <a:close/>
              </a:path>
              <a:path w="2190750" h="2857500">
                <a:moveTo>
                  <a:pt x="1378286" y="2730500"/>
                </a:moveTo>
                <a:lnTo>
                  <a:pt x="1366799" y="2730500"/>
                </a:lnTo>
                <a:lnTo>
                  <a:pt x="1361922" y="2743200"/>
                </a:lnTo>
                <a:lnTo>
                  <a:pt x="1376070" y="2743200"/>
                </a:lnTo>
                <a:lnTo>
                  <a:pt x="1378286" y="2730500"/>
                </a:lnTo>
                <a:close/>
              </a:path>
              <a:path w="2190750" h="2857500">
                <a:moveTo>
                  <a:pt x="1402016" y="2730500"/>
                </a:moveTo>
                <a:lnTo>
                  <a:pt x="1393158" y="2730500"/>
                </a:lnTo>
                <a:lnTo>
                  <a:pt x="1395793" y="2743200"/>
                </a:lnTo>
                <a:lnTo>
                  <a:pt x="1405940" y="2743200"/>
                </a:lnTo>
                <a:lnTo>
                  <a:pt x="1402016" y="2730500"/>
                </a:lnTo>
                <a:close/>
              </a:path>
              <a:path w="2190750" h="2857500">
                <a:moveTo>
                  <a:pt x="1495183" y="2730500"/>
                </a:moveTo>
                <a:lnTo>
                  <a:pt x="1406791" y="2730500"/>
                </a:lnTo>
                <a:lnTo>
                  <a:pt x="1405940" y="2743200"/>
                </a:lnTo>
                <a:lnTo>
                  <a:pt x="1492884" y="2743200"/>
                </a:lnTo>
                <a:lnTo>
                  <a:pt x="1495183" y="2730500"/>
                </a:lnTo>
                <a:close/>
              </a:path>
              <a:path w="2190750" h="2857500">
                <a:moveTo>
                  <a:pt x="1544358" y="2730500"/>
                </a:moveTo>
                <a:lnTo>
                  <a:pt x="1496936" y="2730500"/>
                </a:lnTo>
                <a:lnTo>
                  <a:pt x="1494294" y="2743200"/>
                </a:lnTo>
                <a:lnTo>
                  <a:pt x="1537319" y="2743200"/>
                </a:lnTo>
                <a:lnTo>
                  <a:pt x="1544358" y="2730500"/>
                </a:lnTo>
                <a:close/>
              </a:path>
              <a:path w="2190750" h="2857500">
                <a:moveTo>
                  <a:pt x="1549895" y="2730500"/>
                </a:moveTo>
                <a:lnTo>
                  <a:pt x="1543786" y="2743200"/>
                </a:lnTo>
                <a:lnTo>
                  <a:pt x="1555572" y="2743200"/>
                </a:lnTo>
                <a:lnTo>
                  <a:pt x="1549895" y="2730500"/>
                </a:lnTo>
                <a:close/>
              </a:path>
              <a:path w="2190750" h="2857500">
                <a:moveTo>
                  <a:pt x="639952" y="2717800"/>
                </a:moveTo>
                <a:lnTo>
                  <a:pt x="630297" y="2717800"/>
                </a:lnTo>
                <a:lnTo>
                  <a:pt x="637185" y="2730500"/>
                </a:lnTo>
                <a:lnTo>
                  <a:pt x="647344" y="2730500"/>
                </a:lnTo>
                <a:lnTo>
                  <a:pt x="639952" y="2717800"/>
                </a:lnTo>
                <a:close/>
              </a:path>
              <a:path w="2190750" h="2857500">
                <a:moveTo>
                  <a:pt x="743102" y="2717800"/>
                </a:moveTo>
                <a:lnTo>
                  <a:pt x="654570" y="2717800"/>
                </a:lnTo>
                <a:lnTo>
                  <a:pt x="647344" y="2730500"/>
                </a:lnTo>
                <a:lnTo>
                  <a:pt x="739762" y="2730500"/>
                </a:lnTo>
                <a:lnTo>
                  <a:pt x="743102" y="2717800"/>
                </a:lnTo>
                <a:close/>
              </a:path>
              <a:path w="2190750" h="2857500">
                <a:moveTo>
                  <a:pt x="750608" y="2717800"/>
                </a:moveTo>
                <a:lnTo>
                  <a:pt x="743102" y="2717800"/>
                </a:lnTo>
                <a:lnTo>
                  <a:pt x="752525" y="2730500"/>
                </a:lnTo>
                <a:lnTo>
                  <a:pt x="756818" y="2730500"/>
                </a:lnTo>
                <a:lnTo>
                  <a:pt x="750608" y="2717800"/>
                </a:lnTo>
                <a:close/>
              </a:path>
              <a:path w="2190750" h="2857500">
                <a:moveTo>
                  <a:pt x="768451" y="2717800"/>
                </a:moveTo>
                <a:lnTo>
                  <a:pt x="763562" y="2717800"/>
                </a:lnTo>
                <a:lnTo>
                  <a:pt x="765340" y="2730500"/>
                </a:lnTo>
                <a:lnTo>
                  <a:pt x="768451" y="2717800"/>
                </a:lnTo>
                <a:close/>
              </a:path>
              <a:path w="2190750" h="2857500">
                <a:moveTo>
                  <a:pt x="785355" y="2717800"/>
                </a:moveTo>
                <a:lnTo>
                  <a:pt x="780999" y="2717800"/>
                </a:lnTo>
                <a:lnTo>
                  <a:pt x="781570" y="2730500"/>
                </a:lnTo>
                <a:lnTo>
                  <a:pt x="784961" y="2730500"/>
                </a:lnTo>
                <a:lnTo>
                  <a:pt x="785355" y="2717800"/>
                </a:lnTo>
                <a:close/>
              </a:path>
              <a:path w="2190750" h="2857500">
                <a:moveTo>
                  <a:pt x="809091" y="2717800"/>
                </a:moveTo>
                <a:lnTo>
                  <a:pt x="791997" y="2717800"/>
                </a:lnTo>
                <a:lnTo>
                  <a:pt x="795654" y="2730500"/>
                </a:lnTo>
                <a:lnTo>
                  <a:pt x="805497" y="2730500"/>
                </a:lnTo>
                <a:lnTo>
                  <a:pt x="809091" y="2717800"/>
                </a:lnTo>
                <a:close/>
              </a:path>
              <a:path w="2190750" h="2857500">
                <a:moveTo>
                  <a:pt x="817638" y="2717800"/>
                </a:moveTo>
                <a:lnTo>
                  <a:pt x="811402" y="2717800"/>
                </a:lnTo>
                <a:lnTo>
                  <a:pt x="818210" y="2730500"/>
                </a:lnTo>
                <a:lnTo>
                  <a:pt x="817638" y="2717800"/>
                </a:lnTo>
                <a:close/>
              </a:path>
              <a:path w="2190750" h="2857500">
                <a:moveTo>
                  <a:pt x="1379994" y="2717800"/>
                </a:moveTo>
                <a:lnTo>
                  <a:pt x="1368878" y="2717800"/>
                </a:lnTo>
                <a:lnTo>
                  <a:pt x="1375702" y="2730500"/>
                </a:lnTo>
                <a:lnTo>
                  <a:pt x="1384058" y="2730500"/>
                </a:lnTo>
                <a:lnTo>
                  <a:pt x="1379994" y="2717800"/>
                </a:lnTo>
                <a:close/>
              </a:path>
              <a:path w="2190750" h="2857500">
                <a:moveTo>
                  <a:pt x="1405394" y="2717800"/>
                </a:moveTo>
                <a:lnTo>
                  <a:pt x="1402118" y="2730500"/>
                </a:lnTo>
                <a:lnTo>
                  <a:pt x="1408328" y="2730500"/>
                </a:lnTo>
                <a:lnTo>
                  <a:pt x="1405394" y="2717800"/>
                </a:lnTo>
                <a:close/>
              </a:path>
              <a:path w="2190750" h="2857500">
                <a:moveTo>
                  <a:pt x="1448149" y="2717800"/>
                </a:moveTo>
                <a:lnTo>
                  <a:pt x="1426384" y="2717800"/>
                </a:lnTo>
                <a:lnTo>
                  <a:pt x="1420112" y="2730500"/>
                </a:lnTo>
                <a:lnTo>
                  <a:pt x="1445688" y="2730500"/>
                </a:lnTo>
                <a:lnTo>
                  <a:pt x="1448149" y="2717800"/>
                </a:lnTo>
                <a:close/>
              </a:path>
              <a:path w="2190750" h="2857500">
                <a:moveTo>
                  <a:pt x="1552600" y="2717800"/>
                </a:moveTo>
                <a:lnTo>
                  <a:pt x="1459014" y="2717800"/>
                </a:lnTo>
                <a:lnTo>
                  <a:pt x="1457401" y="2730500"/>
                </a:lnTo>
                <a:lnTo>
                  <a:pt x="1546199" y="2730500"/>
                </a:lnTo>
                <a:lnTo>
                  <a:pt x="1552600" y="2717800"/>
                </a:lnTo>
                <a:close/>
              </a:path>
              <a:path w="2190750" h="2857500">
                <a:moveTo>
                  <a:pt x="617037" y="2705100"/>
                </a:moveTo>
                <a:lnTo>
                  <a:pt x="609218" y="2705100"/>
                </a:lnTo>
                <a:lnTo>
                  <a:pt x="615435" y="2717800"/>
                </a:lnTo>
                <a:lnTo>
                  <a:pt x="617037" y="2705100"/>
                </a:lnTo>
                <a:close/>
              </a:path>
              <a:path w="2190750" h="2857500">
                <a:moveTo>
                  <a:pt x="742772" y="2705100"/>
                </a:moveTo>
                <a:lnTo>
                  <a:pt x="618461" y="2705100"/>
                </a:lnTo>
                <a:lnTo>
                  <a:pt x="624141" y="2717800"/>
                </a:lnTo>
                <a:lnTo>
                  <a:pt x="737082" y="2717800"/>
                </a:lnTo>
                <a:lnTo>
                  <a:pt x="742772" y="2705100"/>
                </a:lnTo>
                <a:close/>
              </a:path>
              <a:path w="2190750" h="2857500">
                <a:moveTo>
                  <a:pt x="757161" y="2705100"/>
                </a:moveTo>
                <a:lnTo>
                  <a:pt x="746137" y="2705100"/>
                </a:lnTo>
                <a:lnTo>
                  <a:pt x="751370" y="2717800"/>
                </a:lnTo>
                <a:lnTo>
                  <a:pt x="758367" y="2717800"/>
                </a:lnTo>
                <a:lnTo>
                  <a:pt x="757161" y="2705100"/>
                </a:lnTo>
                <a:close/>
              </a:path>
              <a:path w="2190750" h="2857500">
                <a:moveTo>
                  <a:pt x="1420660" y="2705100"/>
                </a:moveTo>
                <a:lnTo>
                  <a:pt x="1411071" y="2705100"/>
                </a:lnTo>
                <a:lnTo>
                  <a:pt x="1413243" y="2717800"/>
                </a:lnTo>
                <a:lnTo>
                  <a:pt x="1420660" y="2705100"/>
                </a:lnTo>
                <a:close/>
              </a:path>
              <a:path w="2190750" h="2857500">
                <a:moveTo>
                  <a:pt x="1428622" y="2705100"/>
                </a:moveTo>
                <a:lnTo>
                  <a:pt x="1420736" y="2717800"/>
                </a:lnTo>
                <a:lnTo>
                  <a:pt x="1430451" y="2717800"/>
                </a:lnTo>
                <a:lnTo>
                  <a:pt x="1428622" y="2705100"/>
                </a:lnTo>
                <a:close/>
              </a:path>
              <a:path w="2190750" h="2857500">
                <a:moveTo>
                  <a:pt x="1440596" y="2705100"/>
                </a:moveTo>
                <a:lnTo>
                  <a:pt x="1436033" y="2705100"/>
                </a:lnTo>
                <a:lnTo>
                  <a:pt x="1435696" y="2717800"/>
                </a:lnTo>
                <a:lnTo>
                  <a:pt x="1441513" y="2717800"/>
                </a:lnTo>
                <a:lnTo>
                  <a:pt x="1440596" y="2705100"/>
                </a:lnTo>
                <a:close/>
              </a:path>
              <a:path w="2190750" h="2857500">
                <a:moveTo>
                  <a:pt x="1469097" y="2705100"/>
                </a:moveTo>
                <a:lnTo>
                  <a:pt x="1454338" y="2705100"/>
                </a:lnTo>
                <a:lnTo>
                  <a:pt x="1452233" y="2717800"/>
                </a:lnTo>
                <a:lnTo>
                  <a:pt x="1469758" y="2717800"/>
                </a:lnTo>
                <a:lnTo>
                  <a:pt x="1469097" y="2705100"/>
                </a:lnTo>
                <a:close/>
              </a:path>
              <a:path w="2190750" h="2857500">
                <a:moveTo>
                  <a:pt x="1514589" y="2705100"/>
                </a:moveTo>
                <a:lnTo>
                  <a:pt x="1476857" y="2705100"/>
                </a:lnTo>
                <a:lnTo>
                  <a:pt x="1479092" y="2717800"/>
                </a:lnTo>
                <a:lnTo>
                  <a:pt x="1512849" y="2717800"/>
                </a:lnTo>
                <a:lnTo>
                  <a:pt x="1514589" y="2705100"/>
                </a:lnTo>
                <a:close/>
              </a:path>
              <a:path w="2190750" h="2857500">
                <a:moveTo>
                  <a:pt x="1572797" y="2705100"/>
                </a:moveTo>
                <a:lnTo>
                  <a:pt x="1530121" y="2705100"/>
                </a:lnTo>
                <a:lnTo>
                  <a:pt x="1524050" y="2717800"/>
                </a:lnTo>
                <a:lnTo>
                  <a:pt x="1567446" y="2717800"/>
                </a:lnTo>
                <a:lnTo>
                  <a:pt x="1572797" y="2705100"/>
                </a:lnTo>
                <a:close/>
              </a:path>
              <a:path w="2190750" h="2857500">
                <a:moveTo>
                  <a:pt x="718832" y="2692400"/>
                </a:moveTo>
                <a:lnTo>
                  <a:pt x="601344" y="2692400"/>
                </a:lnTo>
                <a:lnTo>
                  <a:pt x="602678" y="2705100"/>
                </a:lnTo>
                <a:lnTo>
                  <a:pt x="725703" y="2705100"/>
                </a:lnTo>
                <a:lnTo>
                  <a:pt x="718832" y="2692400"/>
                </a:lnTo>
                <a:close/>
              </a:path>
              <a:path w="2190750" h="2857500">
                <a:moveTo>
                  <a:pt x="742899" y="2692400"/>
                </a:moveTo>
                <a:lnTo>
                  <a:pt x="731735" y="2692400"/>
                </a:lnTo>
                <a:lnTo>
                  <a:pt x="736193" y="2705100"/>
                </a:lnTo>
                <a:lnTo>
                  <a:pt x="745108" y="2705100"/>
                </a:lnTo>
                <a:lnTo>
                  <a:pt x="742899" y="2692400"/>
                </a:lnTo>
                <a:close/>
              </a:path>
              <a:path w="2190750" h="2857500">
                <a:moveTo>
                  <a:pt x="751141" y="2692400"/>
                </a:moveTo>
                <a:lnTo>
                  <a:pt x="748918" y="2692400"/>
                </a:lnTo>
                <a:lnTo>
                  <a:pt x="746759" y="2705100"/>
                </a:lnTo>
                <a:lnTo>
                  <a:pt x="750608" y="2705100"/>
                </a:lnTo>
                <a:lnTo>
                  <a:pt x="751141" y="2692400"/>
                </a:lnTo>
                <a:close/>
              </a:path>
              <a:path w="2190750" h="2857500">
                <a:moveTo>
                  <a:pt x="1414678" y="2692400"/>
                </a:moveTo>
                <a:lnTo>
                  <a:pt x="1408442" y="2705100"/>
                </a:lnTo>
                <a:lnTo>
                  <a:pt x="1416532" y="2705100"/>
                </a:lnTo>
                <a:lnTo>
                  <a:pt x="1417234" y="2700948"/>
                </a:lnTo>
                <a:lnTo>
                  <a:pt x="1414678" y="2692400"/>
                </a:lnTo>
                <a:close/>
              </a:path>
              <a:path w="2190750" h="2857500">
                <a:moveTo>
                  <a:pt x="1417234" y="2700948"/>
                </a:moveTo>
                <a:lnTo>
                  <a:pt x="1416532" y="2705100"/>
                </a:lnTo>
                <a:lnTo>
                  <a:pt x="1417405" y="2701521"/>
                </a:lnTo>
                <a:lnTo>
                  <a:pt x="1417234" y="2700948"/>
                </a:lnTo>
                <a:close/>
              </a:path>
              <a:path w="2190750" h="2857500">
                <a:moveTo>
                  <a:pt x="1417405" y="2701521"/>
                </a:moveTo>
                <a:lnTo>
                  <a:pt x="1416532" y="2705100"/>
                </a:lnTo>
                <a:lnTo>
                  <a:pt x="1418475" y="2705100"/>
                </a:lnTo>
                <a:lnTo>
                  <a:pt x="1417405" y="2701521"/>
                </a:lnTo>
                <a:close/>
              </a:path>
              <a:path w="2190750" h="2857500">
                <a:moveTo>
                  <a:pt x="1454006" y="2692400"/>
                </a:moveTo>
                <a:lnTo>
                  <a:pt x="1428013" y="2692400"/>
                </a:lnTo>
                <a:lnTo>
                  <a:pt x="1426921" y="2705100"/>
                </a:lnTo>
                <a:lnTo>
                  <a:pt x="1446861" y="2705100"/>
                </a:lnTo>
                <a:lnTo>
                  <a:pt x="1454006" y="2692400"/>
                </a:lnTo>
                <a:close/>
              </a:path>
              <a:path w="2190750" h="2857500">
                <a:moveTo>
                  <a:pt x="1475136" y="2680407"/>
                </a:moveTo>
                <a:lnTo>
                  <a:pt x="1467992" y="2691262"/>
                </a:lnTo>
                <a:lnTo>
                  <a:pt x="1468907" y="2692400"/>
                </a:lnTo>
                <a:lnTo>
                  <a:pt x="1454006" y="2692400"/>
                </a:lnTo>
                <a:lnTo>
                  <a:pt x="1455724" y="2705100"/>
                </a:lnTo>
                <a:lnTo>
                  <a:pt x="1470253" y="2705100"/>
                </a:lnTo>
                <a:lnTo>
                  <a:pt x="1471774" y="2692400"/>
                </a:lnTo>
                <a:lnTo>
                  <a:pt x="1475136" y="2680407"/>
                </a:lnTo>
                <a:close/>
              </a:path>
              <a:path w="2190750" h="2857500">
                <a:moveTo>
                  <a:pt x="1479719" y="2692400"/>
                </a:moveTo>
                <a:lnTo>
                  <a:pt x="1475759" y="2692400"/>
                </a:lnTo>
                <a:lnTo>
                  <a:pt x="1472122" y="2705100"/>
                </a:lnTo>
                <a:lnTo>
                  <a:pt x="1482559" y="2705100"/>
                </a:lnTo>
                <a:lnTo>
                  <a:pt x="1479719" y="2692400"/>
                </a:lnTo>
                <a:close/>
              </a:path>
              <a:path w="2190750" h="2857500">
                <a:moveTo>
                  <a:pt x="1492122" y="2692400"/>
                </a:moveTo>
                <a:lnTo>
                  <a:pt x="1487169" y="2692400"/>
                </a:lnTo>
                <a:lnTo>
                  <a:pt x="1483436" y="2705100"/>
                </a:lnTo>
                <a:lnTo>
                  <a:pt x="1492122" y="2692400"/>
                </a:lnTo>
                <a:close/>
              </a:path>
              <a:path w="2190750" h="2857500">
                <a:moveTo>
                  <a:pt x="1593824" y="2692400"/>
                </a:moveTo>
                <a:lnTo>
                  <a:pt x="1495374" y="2692400"/>
                </a:lnTo>
                <a:lnTo>
                  <a:pt x="1498841" y="2705100"/>
                </a:lnTo>
                <a:lnTo>
                  <a:pt x="1591030" y="2705100"/>
                </a:lnTo>
                <a:lnTo>
                  <a:pt x="1593824" y="2692400"/>
                </a:lnTo>
                <a:close/>
              </a:path>
              <a:path w="2190750" h="2857500">
                <a:moveTo>
                  <a:pt x="1598662" y="2700976"/>
                </a:moveTo>
                <a:lnTo>
                  <a:pt x="1595627" y="2705100"/>
                </a:lnTo>
                <a:lnTo>
                  <a:pt x="1596897" y="2705100"/>
                </a:lnTo>
                <a:lnTo>
                  <a:pt x="1598662" y="2700976"/>
                </a:lnTo>
                <a:close/>
              </a:path>
              <a:path w="2190750" h="2857500">
                <a:moveTo>
                  <a:pt x="1419631" y="2692400"/>
                </a:moveTo>
                <a:lnTo>
                  <a:pt x="1418678" y="2692400"/>
                </a:lnTo>
                <a:lnTo>
                  <a:pt x="1417234" y="2700948"/>
                </a:lnTo>
                <a:lnTo>
                  <a:pt x="1417405" y="2701521"/>
                </a:lnTo>
                <a:lnTo>
                  <a:pt x="1419631" y="2692400"/>
                </a:lnTo>
                <a:close/>
              </a:path>
              <a:path w="2190750" h="2857500">
                <a:moveTo>
                  <a:pt x="1604975" y="2692400"/>
                </a:moveTo>
                <a:lnTo>
                  <a:pt x="1602333" y="2692400"/>
                </a:lnTo>
                <a:lnTo>
                  <a:pt x="1598662" y="2700976"/>
                </a:lnTo>
                <a:lnTo>
                  <a:pt x="1604975" y="2692400"/>
                </a:lnTo>
                <a:close/>
              </a:path>
              <a:path w="2190750" h="2857500">
                <a:moveTo>
                  <a:pt x="655281" y="2679700"/>
                </a:moveTo>
                <a:lnTo>
                  <a:pt x="602729" y="2679700"/>
                </a:lnTo>
                <a:lnTo>
                  <a:pt x="599465" y="2692400"/>
                </a:lnTo>
                <a:lnTo>
                  <a:pt x="657542" y="2692400"/>
                </a:lnTo>
                <a:lnTo>
                  <a:pt x="655281" y="2679700"/>
                </a:lnTo>
                <a:close/>
              </a:path>
              <a:path w="2190750" h="2857500">
                <a:moveTo>
                  <a:pt x="685277" y="2679700"/>
                </a:moveTo>
                <a:lnTo>
                  <a:pt x="665594" y="2679700"/>
                </a:lnTo>
                <a:lnTo>
                  <a:pt x="666089" y="2692400"/>
                </a:lnTo>
                <a:lnTo>
                  <a:pt x="689051" y="2692400"/>
                </a:lnTo>
                <a:lnTo>
                  <a:pt x="685277" y="2679700"/>
                </a:lnTo>
                <a:close/>
              </a:path>
              <a:path w="2190750" h="2857500">
                <a:moveTo>
                  <a:pt x="699325" y="2679700"/>
                </a:moveTo>
                <a:lnTo>
                  <a:pt x="690613" y="2679700"/>
                </a:lnTo>
                <a:lnTo>
                  <a:pt x="694423" y="2692400"/>
                </a:lnTo>
                <a:lnTo>
                  <a:pt x="697166" y="2692400"/>
                </a:lnTo>
                <a:lnTo>
                  <a:pt x="699325" y="2679700"/>
                </a:lnTo>
                <a:close/>
              </a:path>
              <a:path w="2190750" h="2857500">
                <a:moveTo>
                  <a:pt x="716026" y="2679700"/>
                </a:moveTo>
                <a:lnTo>
                  <a:pt x="701179" y="2679700"/>
                </a:lnTo>
                <a:lnTo>
                  <a:pt x="707339" y="2692400"/>
                </a:lnTo>
                <a:lnTo>
                  <a:pt x="726884" y="2692400"/>
                </a:lnTo>
                <a:lnTo>
                  <a:pt x="716026" y="2679700"/>
                </a:lnTo>
                <a:close/>
              </a:path>
              <a:path w="2190750" h="2857500">
                <a:moveTo>
                  <a:pt x="730805" y="2679700"/>
                </a:moveTo>
                <a:lnTo>
                  <a:pt x="726173" y="2679700"/>
                </a:lnTo>
                <a:lnTo>
                  <a:pt x="726884" y="2692400"/>
                </a:lnTo>
                <a:lnTo>
                  <a:pt x="736544" y="2692400"/>
                </a:lnTo>
                <a:lnTo>
                  <a:pt x="730805" y="2679700"/>
                </a:lnTo>
                <a:close/>
              </a:path>
              <a:path w="2190750" h="2857500">
                <a:moveTo>
                  <a:pt x="1458683" y="2679700"/>
                </a:moveTo>
                <a:lnTo>
                  <a:pt x="1452714" y="2679700"/>
                </a:lnTo>
                <a:lnTo>
                  <a:pt x="1452270" y="2692400"/>
                </a:lnTo>
                <a:lnTo>
                  <a:pt x="1467243" y="2692400"/>
                </a:lnTo>
                <a:lnTo>
                  <a:pt x="1467992" y="2691262"/>
                </a:lnTo>
                <a:lnTo>
                  <a:pt x="1458683" y="2679700"/>
                </a:lnTo>
                <a:close/>
              </a:path>
              <a:path w="2190750" h="2857500">
                <a:moveTo>
                  <a:pt x="1467992" y="2691262"/>
                </a:moveTo>
                <a:lnTo>
                  <a:pt x="1467243" y="2692400"/>
                </a:lnTo>
                <a:lnTo>
                  <a:pt x="1468907" y="2692400"/>
                </a:lnTo>
                <a:lnTo>
                  <a:pt x="1467992" y="2691262"/>
                </a:lnTo>
                <a:close/>
              </a:path>
              <a:path w="2190750" h="2857500">
                <a:moveTo>
                  <a:pt x="1497355" y="2679700"/>
                </a:moveTo>
                <a:lnTo>
                  <a:pt x="1490548" y="2679700"/>
                </a:lnTo>
                <a:lnTo>
                  <a:pt x="1490332" y="2692400"/>
                </a:lnTo>
                <a:lnTo>
                  <a:pt x="1496796" y="2692400"/>
                </a:lnTo>
                <a:lnTo>
                  <a:pt x="1497355" y="2679700"/>
                </a:lnTo>
                <a:close/>
              </a:path>
              <a:path w="2190750" h="2857500">
                <a:moveTo>
                  <a:pt x="1596339" y="2679700"/>
                </a:moveTo>
                <a:lnTo>
                  <a:pt x="1509120" y="2679700"/>
                </a:lnTo>
                <a:lnTo>
                  <a:pt x="1503446" y="2692400"/>
                </a:lnTo>
                <a:lnTo>
                  <a:pt x="1593850" y="2692400"/>
                </a:lnTo>
                <a:lnTo>
                  <a:pt x="1596339" y="2679700"/>
                </a:lnTo>
                <a:close/>
              </a:path>
              <a:path w="2190750" h="2857500">
                <a:moveTo>
                  <a:pt x="1607159" y="2679700"/>
                </a:moveTo>
                <a:lnTo>
                  <a:pt x="1605038" y="2679700"/>
                </a:lnTo>
                <a:lnTo>
                  <a:pt x="1600923" y="2692400"/>
                </a:lnTo>
                <a:lnTo>
                  <a:pt x="1606689" y="2692400"/>
                </a:lnTo>
                <a:lnTo>
                  <a:pt x="1607159" y="2679700"/>
                </a:lnTo>
                <a:close/>
              </a:path>
              <a:path w="2190750" h="2857500">
                <a:moveTo>
                  <a:pt x="1475602" y="2679700"/>
                </a:moveTo>
                <a:lnTo>
                  <a:pt x="1475335" y="2679700"/>
                </a:lnTo>
                <a:lnTo>
                  <a:pt x="1475136" y="2680407"/>
                </a:lnTo>
                <a:lnTo>
                  <a:pt x="1475602" y="2679700"/>
                </a:lnTo>
                <a:close/>
              </a:path>
              <a:path w="2190750" h="2857500">
                <a:moveTo>
                  <a:pt x="603554" y="2667000"/>
                </a:moveTo>
                <a:lnTo>
                  <a:pt x="561052" y="2667000"/>
                </a:lnTo>
                <a:lnTo>
                  <a:pt x="565570" y="2679700"/>
                </a:lnTo>
                <a:lnTo>
                  <a:pt x="603059" y="2679700"/>
                </a:lnTo>
                <a:lnTo>
                  <a:pt x="603554" y="2667000"/>
                </a:lnTo>
                <a:close/>
              </a:path>
              <a:path w="2190750" h="2857500">
                <a:moveTo>
                  <a:pt x="609106" y="2667000"/>
                </a:moveTo>
                <a:lnTo>
                  <a:pt x="603554" y="2667000"/>
                </a:lnTo>
                <a:lnTo>
                  <a:pt x="603059" y="2679700"/>
                </a:lnTo>
                <a:lnTo>
                  <a:pt x="608155" y="2679700"/>
                </a:lnTo>
                <a:lnTo>
                  <a:pt x="609106" y="2667000"/>
                </a:lnTo>
                <a:close/>
              </a:path>
              <a:path w="2190750" h="2857500">
                <a:moveTo>
                  <a:pt x="663892" y="2667000"/>
                </a:moveTo>
                <a:lnTo>
                  <a:pt x="609106" y="2667000"/>
                </a:lnTo>
                <a:lnTo>
                  <a:pt x="608155" y="2679700"/>
                </a:lnTo>
                <a:lnTo>
                  <a:pt x="668828" y="2679700"/>
                </a:lnTo>
                <a:lnTo>
                  <a:pt x="663892" y="2667000"/>
                </a:lnTo>
                <a:close/>
              </a:path>
              <a:path w="2190750" h="2857500">
                <a:moveTo>
                  <a:pt x="698322" y="2667000"/>
                </a:moveTo>
                <a:lnTo>
                  <a:pt x="678038" y="2667000"/>
                </a:lnTo>
                <a:lnTo>
                  <a:pt x="674368" y="2679700"/>
                </a:lnTo>
                <a:lnTo>
                  <a:pt x="693937" y="2679700"/>
                </a:lnTo>
                <a:lnTo>
                  <a:pt x="698322" y="2667000"/>
                </a:lnTo>
                <a:close/>
              </a:path>
              <a:path w="2190750" h="2857500">
                <a:moveTo>
                  <a:pt x="707326" y="2667000"/>
                </a:moveTo>
                <a:lnTo>
                  <a:pt x="706183" y="2667000"/>
                </a:lnTo>
                <a:lnTo>
                  <a:pt x="710793" y="2679700"/>
                </a:lnTo>
                <a:lnTo>
                  <a:pt x="719842" y="2679700"/>
                </a:lnTo>
                <a:lnTo>
                  <a:pt x="707326" y="2667000"/>
                </a:lnTo>
                <a:close/>
              </a:path>
              <a:path w="2190750" h="2857500">
                <a:moveTo>
                  <a:pt x="1483664" y="2667000"/>
                </a:moveTo>
                <a:lnTo>
                  <a:pt x="1483093" y="2679700"/>
                </a:lnTo>
                <a:lnTo>
                  <a:pt x="1491526" y="2679700"/>
                </a:lnTo>
                <a:lnTo>
                  <a:pt x="1483664" y="2667000"/>
                </a:lnTo>
                <a:close/>
              </a:path>
              <a:path w="2190750" h="2857500">
                <a:moveTo>
                  <a:pt x="1509649" y="2667000"/>
                </a:moveTo>
                <a:lnTo>
                  <a:pt x="1494561" y="2667000"/>
                </a:lnTo>
                <a:lnTo>
                  <a:pt x="1497672" y="2679700"/>
                </a:lnTo>
                <a:lnTo>
                  <a:pt x="1503184" y="2679700"/>
                </a:lnTo>
                <a:lnTo>
                  <a:pt x="1509649" y="2667000"/>
                </a:lnTo>
                <a:close/>
              </a:path>
              <a:path w="2190750" h="2857500">
                <a:moveTo>
                  <a:pt x="1617205" y="2667000"/>
                </a:moveTo>
                <a:lnTo>
                  <a:pt x="1512820" y="2667000"/>
                </a:lnTo>
                <a:lnTo>
                  <a:pt x="1506829" y="2679700"/>
                </a:lnTo>
                <a:lnTo>
                  <a:pt x="1608086" y="2679700"/>
                </a:lnTo>
                <a:lnTo>
                  <a:pt x="1617205" y="2667000"/>
                </a:lnTo>
                <a:close/>
              </a:path>
              <a:path w="2190750" h="2857500">
                <a:moveTo>
                  <a:pt x="607771" y="2654300"/>
                </a:moveTo>
                <a:lnTo>
                  <a:pt x="560363" y="2654300"/>
                </a:lnTo>
                <a:lnTo>
                  <a:pt x="560133" y="2667000"/>
                </a:lnTo>
                <a:lnTo>
                  <a:pt x="602183" y="2667000"/>
                </a:lnTo>
                <a:lnTo>
                  <a:pt x="607771" y="2654300"/>
                </a:lnTo>
                <a:close/>
              </a:path>
              <a:path w="2190750" h="2857500">
                <a:moveTo>
                  <a:pt x="614972" y="2654300"/>
                </a:moveTo>
                <a:lnTo>
                  <a:pt x="607771" y="2654300"/>
                </a:lnTo>
                <a:lnTo>
                  <a:pt x="602183" y="2667000"/>
                </a:lnTo>
                <a:lnTo>
                  <a:pt x="611657" y="2667000"/>
                </a:lnTo>
                <a:lnTo>
                  <a:pt x="614972" y="2654300"/>
                </a:lnTo>
                <a:close/>
              </a:path>
              <a:path w="2190750" h="2857500">
                <a:moveTo>
                  <a:pt x="676612" y="2654300"/>
                </a:moveTo>
                <a:lnTo>
                  <a:pt x="614972" y="2654300"/>
                </a:lnTo>
                <a:lnTo>
                  <a:pt x="611657" y="2667000"/>
                </a:lnTo>
                <a:lnTo>
                  <a:pt x="683539" y="2667000"/>
                </a:lnTo>
                <a:lnTo>
                  <a:pt x="676612" y="2654300"/>
                </a:lnTo>
                <a:close/>
              </a:path>
              <a:path w="2190750" h="2857500">
                <a:moveTo>
                  <a:pt x="696556" y="2654300"/>
                </a:moveTo>
                <a:lnTo>
                  <a:pt x="691908" y="2667000"/>
                </a:lnTo>
                <a:lnTo>
                  <a:pt x="704519" y="2667000"/>
                </a:lnTo>
                <a:lnTo>
                  <a:pt x="696556" y="2654300"/>
                </a:lnTo>
                <a:close/>
              </a:path>
              <a:path w="2190750" h="2857500">
                <a:moveTo>
                  <a:pt x="1510588" y="2654300"/>
                </a:moveTo>
                <a:lnTo>
                  <a:pt x="1499768" y="2654300"/>
                </a:lnTo>
                <a:lnTo>
                  <a:pt x="1500009" y="2667000"/>
                </a:lnTo>
                <a:lnTo>
                  <a:pt x="1510588" y="2654300"/>
                </a:lnTo>
                <a:close/>
              </a:path>
              <a:path w="2190750" h="2857500">
                <a:moveTo>
                  <a:pt x="1528381" y="2654300"/>
                </a:moveTo>
                <a:lnTo>
                  <a:pt x="1511452" y="2654300"/>
                </a:lnTo>
                <a:lnTo>
                  <a:pt x="1511705" y="2667000"/>
                </a:lnTo>
                <a:lnTo>
                  <a:pt x="1527721" y="2667000"/>
                </a:lnTo>
                <a:lnTo>
                  <a:pt x="1528381" y="2654300"/>
                </a:lnTo>
                <a:close/>
              </a:path>
              <a:path w="2190750" h="2857500">
                <a:moveTo>
                  <a:pt x="1542580" y="2654300"/>
                </a:moveTo>
                <a:lnTo>
                  <a:pt x="1538389" y="2654300"/>
                </a:lnTo>
                <a:lnTo>
                  <a:pt x="1535874" y="2667000"/>
                </a:lnTo>
                <a:lnTo>
                  <a:pt x="1544281" y="2667000"/>
                </a:lnTo>
                <a:lnTo>
                  <a:pt x="1542580" y="2654300"/>
                </a:lnTo>
                <a:close/>
              </a:path>
              <a:path w="2190750" h="2857500">
                <a:moveTo>
                  <a:pt x="1619923" y="2654300"/>
                </a:moveTo>
                <a:lnTo>
                  <a:pt x="1551381" y="2654300"/>
                </a:lnTo>
                <a:lnTo>
                  <a:pt x="1553298" y="2667000"/>
                </a:lnTo>
                <a:lnTo>
                  <a:pt x="1615605" y="2667000"/>
                </a:lnTo>
                <a:lnTo>
                  <a:pt x="1619923" y="2654300"/>
                </a:lnTo>
                <a:close/>
              </a:path>
              <a:path w="2190750" h="2857500">
                <a:moveTo>
                  <a:pt x="1637677" y="2654300"/>
                </a:moveTo>
                <a:lnTo>
                  <a:pt x="1619923" y="2654300"/>
                </a:lnTo>
                <a:lnTo>
                  <a:pt x="1622996" y="2667000"/>
                </a:lnTo>
                <a:lnTo>
                  <a:pt x="1638401" y="2667000"/>
                </a:lnTo>
                <a:lnTo>
                  <a:pt x="1637677" y="2654300"/>
                </a:lnTo>
                <a:close/>
              </a:path>
              <a:path w="2190750" h="2857500">
                <a:moveTo>
                  <a:pt x="1654340" y="2654300"/>
                </a:moveTo>
                <a:lnTo>
                  <a:pt x="1639951" y="2654300"/>
                </a:lnTo>
                <a:lnTo>
                  <a:pt x="1638401" y="2667000"/>
                </a:lnTo>
                <a:lnTo>
                  <a:pt x="1647649" y="2667000"/>
                </a:lnTo>
                <a:lnTo>
                  <a:pt x="1654340" y="2654300"/>
                </a:lnTo>
                <a:close/>
              </a:path>
              <a:path w="2190750" h="2857500">
                <a:moveTo>
                  <a:pt x="618489" y="2641600"/>
                </a:moveTo>
                <a:lnTo>
                  <a:pt x="517131" y="2641600"/>
                </a:lnTo>
                <a:lnTo>
                  <a:pt x="526948" y="2654300"/>
                </a:lnTo>
                <a:lnTo>
                  <a:pt x="614197" y="2654300"/>
                </a:lnTo>
                <a:lnTo>
                  <a:pt x="618489" y="2641600"/>
                </a:lnTo>
                <a:close/>
              </a:path>
              <a:path w="2190750" h="2857500">
                <a:moveTo>
                  <a:pt x="615920" y="2628900"/>
                </a:moveTo>
                <a:lnTo>
                  <a:pt x="526084" y="2628900"/>
                </a:lnTo>
                <a:lnTo>
                  <a:pt x="533018" y="2641600"/>
                </a:lnTo>
                <a:lnTo>
                  <a:pt x="618489" y="2641600"/>
                </a:lnTo>
                <a:lnTo>
                  <a:pt x="614197" y="2654300"/>
                </a:lnTo>
                <a:lnTo>
                  <a:pt x="625500" y="2654300"/>
                </a:lnTo>
                <a:lnTo>
                  <a:pt x="621037" y="2641600"/>
                </a:lnTo>
                <a:lnTo>
                  <a:pt x="615920" y="2628900"/>
                </a:lnTo>
                <a:close/>
              </a:path>
              <a:path w="2190750" h="2857500">
                <a:moveTo>
                  <a:pt x="660082" y="2641600"/>
                </a:moveTo>
                <a:lnTo>
                  <a:pt x="621037" y="2641600"/>
                </a:lnTo>
                <a:lnTo>
                  <a:pt x="625500" y="2654300"/>
                </a:lnTo>
                <a:lnTo>
                  <a:pt x="650862" y="2654300"/>
                </a:lnTo>
                <a:lnTo>
                  <a:pt x="660082" y="2641600"/>
                </a:lnTo>
                <a:close/>
              </a:path>
              <a:path w="2190750" h="2857500">
                <a:moveTo>
                  <a:pt x="1514995" y="2641600"/>
                </a:moveTo>
                <a:lnTo>
                  <a:pt x="1510512" y="2641600"/>
                </a:lnTo>
                <a:lnTo>
                  <a:pt x="1506854" y="2654300"/>
                </a:lnTo>
                <a:lnTo>
                  <a:pt x="1514995" y="2641600"/>
                </a:lnTo>
                <a:close/>
              </a:path>
              <a:path w="2190750" h="2857500">
                <a:moveTo>
                  <a:pt x="1524520" y="2644371"/>
                </a:moveTo>
                <a:lnTo>
                  <a:pt x="1520294" y="2654300"/>
                </a:lnTo>
                <a:lnTo>
                  <a:pt x="1528889" y="2654300"/>
                </a:lnTo>
                <a:lnTo>
                  <a:pt x="1524520" y="2644371"/>
                </a:lnTo>
                <a:close/>
              </a:path>
              <a:path w="2190750" h="2857500">
                <a:moveTo>
                  <a:pt x="1537538" y="2641600"/>
                </a:moveTo>
                <a:lnTo>
                  <a:pt x="1533283" y="2641600"/>
                </a:lnTo>
                <a:lnTo>
                  <a:pt x="1528889" y="2654300"/>
                </a:lnTo>
                <a:lnTo>
                  <a:pt x="1533182" y="2654300"/>
                </a:lnTo>
                <a:lnTo>
                  <a:pt x="1537538" y="2641600"/>
                </a:lnTo>
                <a:close/>
              </a:path>
              <a:path w="2190750" h="2857500">
                <a:moveTo>
                  <a:pt x="1551851" y="2641600"/>
                </a:moveTo>
                <a:lnTo>
                  <a:pt x="1549615" y="2641600"/>
                </a:lnTo>
                <a:lnTo>
                  <a:pt x="1538236" y="2654300"/>
                </a:lnTo>
                <a:lnTo>
                  <a:pt x="1553756" y="2654300"/>
                </a:lnTo>
                <a:lnTo>
                  <a:pt x="1551851" y="2641600"/>
                </a:lnTo>
                <a:close/>
              </a:path>
              <a:path w="2190750" h="2857500">
                <a:moveTo>
                  <a:pt x="1578470" y="2641600"/>
                </a:moveTo>
                <a:lnTo>
                  <a:pt x="1566621" y="2641600"/>
                </a:lnTo>
                <a:lnTo>
                  <a:pt x="1564855" y="2654300"/>
                </a:lnTo>
                <a:lnTo>
                  <a:pt x="1578787" y="2654300"/>
                </a:lnTo>
                <a:lnTo>
                  <a:pt x="1578470" y="2641600"/>
                </a:lnTo>
                <a:close/>
              </a:path>
              <a:path w="2190750" h="2857500">
                <a:moveTo>
                  <a:pt x="1661286" y="2641600"/>
                </a:moveTo>
                <a:lnTo>
                  <a:pt x="1585772" y="2641600"/>
                </a:lnTo>
                <a:lnTo>
                  <a:pt x="1583790" y="2654300"/>
                </a:lnTo>
                <a:lnTo>
                  <a:pt x="1659744" y="2654300"/>
                </a:lnTo>
                <a:lnTo>
                  <a:pt x="1661286" y="2641600"/>
                </a:lnTo>
                <a:close/>
              </a:path>
              <a:path w="2190750" h="2857500">
                <a:moveTo>
                  <a:pt x="1525700" y="2641600"/>
                </a:moveTo>
                <a:lnTo>
                  <a:pt x="1523301" y="2641600"/>
                </a:lnTo>
                <a:lnTo>
                  <a:pt x="1524520" y="2644371"/>
                </a:lnTo>
                <a:lnTo>
                  <a:pt x="1525700" y="2641600"/>
                </a:lnTo>
                <a:close/>
              </a:path>
              <a:path w="2190750" h="2857500">
                <a:moveTo>
                  <a:pt x="519518" y="2628900"/>
                </a:moveTo>
                <a:lnTo>
                  <a:pt x="516915" y="2641600"/>
                </a:lnTo>
                <a:lnTo>
                  <a:pt x="533018" y="2641600"/>
                </a:lnTo>
                <a:lnTo>
                  <a:pt x="519518" y="2628900"/>
                </a:lnTo>
                <a:close/>
              </a:path>
              <a:path w="2190750" h="2857500">
                <a:moveTo>
                  <a:pt x="628648" y="2631899"/>
                </a:moveTo>
                <a:lnTo>
                  <a:pt x="632752" y="2641600"/>
                </a:lnTo>
                <a:lnTo>
                  <a:pt x="633983" y="2641600"/>
                </a:lnTo>
                <a:lnTo>
                  <a:pt x="628648" y="2631899"/>
                </a:lnTo>
                <a:close/>
              </a:path>
              <a:path w="2190750" h="2857500">
                <a:moveTo>
                  <a:pt x="640888" y="2628900"/>
                </a:moveTo>
                <a:lnTo>
                  <a:pt x="630237" y="2628900"/>
                </a:lnTo>
                <a:lnTo>
                  <a:pt x="635266" y="2641600"/>
                </a:lnTo>
                <a:lnTo>
                  <a:pt x="640249" y="2641600"/>
                </a:lnTo>
                <a:lnTo>
                  <a:pt x="640888" y="2628900"/>
                </a:lnTo>
                <a:close/>
              </a:path>
              <a:path w="2190750" h="2857500">
                <a:moveTo>
                  <a:pt x="657593" y="2628900"/>
                </a:moveTo>
                <a:lnTo>
                  <a:pt x="645756" y="2628900"/>
                </a:lnTo>
                <a:lnTo>
                  <a:pt x="653110" y="2641600"/>
                </a:lnTo>
                <a:lnTo>
                  <a:pt x="657593" y="2628900"/>
                </a:lnTo>
                <a:close/>
              </a:path>
              <a:path w="2190750" h="2857500">
                <a:moveTo>
                  <a:pt x="1553019" y="2628900"/>
                </a:moveTo>
                <a:lnTo>
                  <a:pt x="1548764" y="2628900"/>
                </a:lnTo>
                <a:lnTo>
                  <a:pt x="1553768" y="2641600"/>
                </a:lnTo>
                <a:lnTo>
                  <a:pt x="1553019" y="2628900"/>
                </a:lnTo>
                <a:close/>
              </a:path>
              <a:path w="2190750" h="2857500">
                <a:moveTo>
                  <a:pt x="1570400" y="2628900"/>
                </a:moveTo>
                <a:lnTo>
                  <a:pt x="1562734" y="2628900"/>
                </a:lnTo>
                <a:lnTo>
                  <a:pt x="1560084" y="2641600"/>
                </a:lnTo>
                <a:lnTo>
                  <a:pt x="1572336" y="2641600"/>
                </a:lnTo>
                <a:lnTo>
                  <a:pt x="1570400" y="2628900"/>
                </a:lnTo>
                <a:close/>
              </a:path>
              <a:path w="2190750" h="2857500">
                <a:moveTo>
                  <a:pt x="1668907" y="2616200"/>
                </a:moveTo>
                <a:lnTo>
                  <a:pt x="1580692" y="2616200"/>
                </a:lnTo>
                <a:lnTo>
                  <a:pt x="1578320" y="2628900"/>
                </a:lnTo>
                <a:lnTo>
                  <a:pt x="1572336" y="2641600"/>
                </a:lnTo>
                <a:lnTo>
                  <a:pt x="1652116" y="2641600"/>
                </a:lnTo>
                <a:lnTo>
                  <a:pt x="1650073" y="2628900"/>
                </a:lnTo>
                <a:lnTo>
                  <a:pt x="1657261" y="2628900"/>
                </a:lnTo>
                <a:lnTo>
                  <a:pt x="1668907" y="2616200"/>
                </a:lnTo>
                <a:close/>
              </a:path>
              <a:path w="2190750" h="2857500">
                <a:moveTo>
                  <a:pt x="1665871" y="2628900"/>
                </a:moveTo>
                <a:lnTo>
                  <a:pt x="1659686" y="2628900"/>
                </a:lnTo>
                <a:lnTo>
                  <a:pt x="1657553" y="2641600"/>
                </a:lnTo>
                <a:lnTo>
                  <a:pt x="1665871" y="2628900"/>
                </a:lnTo>
                <a:close/>
              </a:path>
              <a:path w="2190750" h="2857500">
                <a:moveTo>
                  <a:pt x="1697291" y="2616200"/>
                </a:moveTo>
                <a:lnTo>
                  <a:pt x="1668907" y="2616200"/>
                </a:lnTo>
                <a:lnTo>
                  <a:pt x="1669580" y="2631899"/>
                </a:lnTo>
                <a:lnTo>
                  <a:pt x="1669973" y="2641600"/>
                </a:lnTo>
                <a:lnTo>
                  <a:pt x="1681505" y="2628900"/>
                </a:lnTo>
                <a:lnTo>
                  <a:pt x="1683791" y="2628900"/>
                </a:lnTo>
                <a:lnTo>
                  <a:pt x="1697291" y="2616200"/>
                </a:lnTo>
                <a:close/>
              </a:path>
              <a:path w="2190750" h="2857500">
                <a:moveTo>
                  <a:pt x="627379" y="2628900"/>
                </a:moveTo>
                <a:lnTo>
                  <a:pt x="626999" y="2628900"/>
                </a:lnTo>
                <a:lnTo>
                  <a:pt x="628648" y="2631899"/>
                </a:lnTo>
                <a:lnTo>
                  <a:pt x="627379" y="2628900"/>
                </a:lnTo>
                <a:close/>
              </a:path>
              <a:path w="2190750" h="2857500">
                <a:moveTo>
                  <a:pt x="478294" y="2616200"/>
                </a:moveTo>
                <a:lnTo>
                  <a:pt x="475805" y="2616200"/>
                </a:lnTo>
                <a:lnTo>
                  <a:pt x="477253" y="2628900"/>
                </a:lnTo>
                <a:lnTo>
                  <a:pt x="478294" y="2616200"/>
                </a:lnTo>
                <a:close/>
              </a:path>
              <a:path w="2190750" h="2857500">
                <a:moveTo>
                  <a:pt x="614721" y="2616200"/>
                </a:moveTo>
                <a:lnTo>
                  <a:pt x="487097" y="2616200"/>
                </a:lnTo>
                <a:lnTo>
                  <a:pt x="494350" y="2628900"/>
                </a:lnTo>
                <a:lnTo>
                  <a:pt x="614514" y="2628900"/>
                </a:lnTo>
                <a:lnTo>
                  <a:pt x="614721" y="2616200"/>
                </a:lnTo>
                <a:close/>
              </a:path>
              <a:path w="2190750" h="2857500">
                <a:moveTo>
                  <a:pt x="1578622" y="2616200"/>
                </a:moveTo>
                <a:lnTo>
                  <a:pt x="1572183" y="2616200"/>
                </a:lnTo>
                <a:lnTo>
                  <a:pt x="1566087" y="2628900"/>
                </a:lnTo>
                <a:lnTo>
                  <a:pt x="1572539" y="2628900"/>
                </a:lnTo>
                <a:lnTo>
                  <a:pt x="1578622" y="2616200"/>
                </a:lnTo>
                <a:close/>
              </a:path>
              <a:path w="2190750" h="2857500">
                <a:moveTo>
                  <a:pt x="1704416" y="2616200"/>
                </a:moveTo>
                <a:lnTo>
                  <a:pt x="1697380" y="2616200"/>
                </a:lnTo>
                <a:lnTo>
                  <a:pt x="1705508" y="2628900"/>
                </a:lnTo>
                <a:lnTo>
                  <a:pt x="1704416" y="2616200"/>
                </a:lnTo>
                <a:close/>
              </a:path>
              <a:path w="2190750" h="2857500">
                <a:moveTo>
                  <a:pt x="1715160" y="2616200"/>
                </a:moveTo>
                <a:lnTo>
                  <a:pt x="1708759" y="2616200"/>
                </a:lnTo>
                <a:lnTo>
                  <a:pt x="1708492" y="2628900"/>
                </a:lnTo>
                <a:lnTo>
                  <a:pt x="1711452" y="2628900"/>
                </a:lnTo>
                <a:lnTo>
                  <a:pt x="1715160" y="2616200"/>
                </a:lnTo>
                <a:close/>
              </a:path>
              <a:path w="2190750" h="2857500">
                <a:moveTo>
                  <a:pt x="536665" y="2565400"/>
                </a:moveTo>
                <a:lnTo>
                  <a:pt x="488441" y="2565400"/>
                </a:lnTo>
                <a:lnTo>
                  <a:pt x="487946" y="2578100"/>
                </a:lnTo>
                <a:lnTo>
                  <a:pt x="454962" y="2578100"/>
                </a:lnTo>
                <a:lnTo>
                  <a:pt x="460476" y="2590800"/>
                </a:lnTo>
                <a:lnTo>
                  <a:pt x="473430" y="2603500"/>
                </a:lnTo>
                <a:lnTo>
                  <a:pt x="470458" y="2616200"/>
                </a:lnTo>
                <a:lnTo>
                  <a:pt x="499001" y="2616200"/>
                </a:lnTo>
                <a:lnTo>
                  <a:pt x="500697" y="2603500"/>
                </a:lnTo>
                <a:lnTo>
                  <a:pt x="543966" y="2603500"/>
                </a:lnTo>
                <a:lnTo>
                  <a:pt x="543966" y="2590800"/>
                </a:lnTo>
                <a:lnTo>
                  <a:pt x="552974" y="2590800"/>
                </a:lnTo>
                <a:lnTo>
                  <a:pt x="543637" y="2578100"/>
                </a:lnTo>
                <a:lnTo>
                  <a:pt x="536665" y="2565400"/>
                </a:lnTo>
                <a:close/>
              </a:path>
              <a:path w="2190750" h="2857500">
                <a:moveTo>
                  <a:pt x="583779" y="2603500"/>
                </a:moveTo>
                <a:lnTo>
                  <a:pt x="508038" y="2603500"/>
                </a:lnTo>
                <a:lnTo>
                  <a:pt x="509168" y="2616200"/>
                </a:lnTo>
                <a:lnTo>
                  <a:pt x="590828" y="2616200"/>
                </a:lnTo>
                <a:lnTo>
                  <a:pt x="583779" y="2603500"/>
                </a:lnTo>
                <a:close/>
              </a:path>
              <a:path w="2190750" h="2857500">
                <a:moveTo>
                  <a:pt x="605448" y="2605783"/>
                </a:moveTo>
                <a:lnTo>
                  <a:pt x="606094" y="2616200"/>
                </a:lnTo>
                <a:lnTo>
                  <a:pt x="611251" y="2616200"/>
                </a:lnTo>
                <a:lnTo>
                  <a:pt x="605448" y="2605783"/>
                </a:lnTo>
                <a:close/>
              </a:path>
              <a:path w="2190750" h="2857500">
                <a:moveTo>
                  <a:pt x="1575765" y="2603500"/>
                </a:moveTo>
                <a:lnTo>
                  <a:pt x="1574418" y="2603500"/>
                </a:lnTo>
                <a:lnTo>
                  <a:pt x="1572666" y="2616200"/>
                </a:lnTo>
                <a:lnTo>
                  <a:pt x="1574685" y="2616200"/>
                </a:lnTo>
                <a:lnTo>
                  <a:pt x="1575765" y="2603500"/>
                </a:lnTo>
                <a:close/>
              </a:path>
              <a:path w="2190750" h="2857500">
                <a:moveTo>
                  <a:pt x="1586382" y="2603500"/>
                </a:moveTo>
                <a:lnTo>
                  <a:pt x="1582398" y="2616200"/>
                </a:lnTo>
                <a:lnTo>
                  <a:pt x="1587627" y="2616200"/>
                </a:lnTo>
                <a:lnTo>
                  <a:pt x="1586382" y="2603500"/>
                </a:lnTo>
                <a:close/>
              </a:path>
              <a:path w="2190750" h="2857500">
                <a:moveTo>
                  <a:pt x="1599717" y="2603500"/>
                </a:moveTo>
                <a:lnTo>
                  <a:pt x="1593837" y="2603500"/>
                </a:lnTo>
                <a:lnTo>
                  <a:pt x="1594408" y="2616200"/>
                </a:lnTo>
                <a:lnTo>
                  <a:pt x="1597482" y="2616200"/>
                </a:lnTo>
                <a:lnTo>
                  <a:pt x="1599717" y="2603500"/>
                </a:lnTo>
                <a:close/>
              </a:path>
              <a:path w="2190750" h="2857500">
                <a:moveTo>
                  <a:pt x="1626450" y="2603500"/>
                </a:moveTo>
                <a:lnTo>
                  <a:pt x="1610344" y="2603500"/>
                </a:lnTo>
                <a:lnTo>
                  <a:pt x="1600590" y="2616200"/>
                </a:lnTo>
                <a:lnTo>
                  <a:pt x="1625015" y="2616200"/>
                </a:lnTo>
                <a:lnTo>
                  <a:pt x="1626450" y="2603500"/>
                </a:lnTo>
                <a:close/>
              </a:path>
              <a:path w="2190750" h="2857500">
                <a:moveTo>
                  <a:pt x="1664258" y="2603500"/>
                </a:moveTo>
                <a:lnTo>
                  <a:pt x="1629968" y="2603500"/>
                </a:lnTo>
                <a:lnTo>
                  <a:pt x="1625015" y="2616200"/>
                </a:lnTo>
                <a:lnTo>
                  <a:pt x="1662798" y="2616200"/>
                </a:lnTo>
                <a:lnTo>
                  <a:pt x="1664258" y="2603500"/>
                </a:lnTo>
                <a:close/>
              </a:path>
              <a:path w="2190750" h="2857500">
                <a:moveTo>
                  <a:pt x="1709467" y="2603500"/>
                </a:moveTo>
                <a:lnTo>
                  <a:pt x="1667865" y="2603500"/>
                </a:lnTo>
                <a:lnTo>
                  <a:pt x="1662798" y="2616200"/>
                </a:lnTo>
                <a:lnTo>
                  <a:pt x="1704619" y="2616200"/>
                </a:lnTo>
                <a:lnTo>
                  <a:pt x="1709467" y="2603500"/>
                </a:lnTo>
                <a:close/>
              </a:path>
              <a:path w="2190750" h="2857500">
                <a:moveTo>
                  <a:pt x="605307" y="2603500"/>
                </a:moveTo>
                <a:lnTo>
                  <a:pt x="604177" y="2603500"/>
                </a:lnTo>
                <a:lnTo>
                  <a:pt x="605448" y="2605783"/>
                </a:lnTo>
                <a:lnTo>
                  <a:pt x="605307" y="2603500"/>
                </a:lnTo>
                <a:close/>
              </a:path>
              <a:path w="2190750" h="2857500">
                <a:moveTo>
                  <a:pt x="581380" y="2590800"/>
                </a:moveTo>
                <a:lnTo>
                  <a:pt x="547065" y="2590800"/>
                </a:lnTo>
                <a:lnTo>
                  <a:pt x="559333" y="2603500"/>
                </a:lnTo>
                <a:lnTo>
                  <a:pt x="568388" y="2603500"/>
                </a:lnTo>
                <a:lnTo>
                  <a:pt x="581380" y="2590800"/>
                </a:lnTo>
                <a:close/>
              </a:path>
              <a:path w="2190750" h="2857500">
                <a:moveTo>
                  <a:pt x="587882" y="2590800"/>
                </a:moveTo>
                <a:lnTo>
                  <a:pt x="587717" y="2590800"/>
                </a:lnTo>
                <a:lnTo>
                  <a:pt x="587971" y="2603500"/>
                </a:lnTo>
                <a:lnTo>
                  <a:pt x="596252" y="2603500"/>
                </a:lnTo>
                <a:lnTo>
                  <a:pt x="587882" y="2590800"/>
                </a:lnTo>
                <a:close/>
              </a:path>
              <a:path w="2190750" h="2857500">
                <a:moveTo>
                  <a:pt x="1598006" y="2590800"/>
                </a:moveTo>
                <a:lnTo>
                  <a:pt x="1594526" y="2590800"/>
                </a:lnTo>
                <a:lnTo>
                  <a:pt x="1589773" y="2603500"/>
                </a:lnTo>
                <a:lnTo>
                  <a:pt x="1597727" y="2603500"/>
                </a:lnTo>
                <a:lnTo>
                  <a:pt x="1598006" y="2590800"/>
                </a:lnTo>
                <a:close/>
              </a:path>
              <a:path w="2190750" h="2857500">
                <a:moveTo>
                  <a:pt x="1666684" y="2590800"/>
                </a:moveTo>
                <a:lnTo>
                  <a:pt x="1612341" y="2590800"/>
                </a:lnTo>
                <a:lnTo>
                  <a:pt x="1603997" y="2603500"/>
                </a:lnTo>
                <a:lnTo>
                  <a:pt x="1651368" y="2603500"/>
                </a:lnTo>
                <a:lnTo>
                  <a:pt x="1666684" y="2590800"/>
                </a:lnTo>
                <a:close/>
              </a:path>
              <a:path w="2190750" h="2857500">
                <a:moveTo>
                  <a:pt x="1703189" y="2590800"/>
                </a:moveTo>
                <a:lnTo>
                  <a:pt x="1667268" y="2590800"/>
                </a:lnTo>
                <a:lnTo>
                  <a:pt x="1665503" y="2603500"/>
                </a:lnTo>
                <a:lnTo>
                  <a:pt x="1711216" y="2603500"/>
                </a:lnTo>
                <a:lnTo>
                  <a:pt x="1703189" y="2590800"/>
                </a:lnTo>
                <a:close/>
              </a:path>
              <a:path w="2190750" h="2857500">
                <a:moveTo>
                  <a:pt x="1728692" y="2590800"/>
                </a:moveTo>
                <a:lnTo>
                  <a:pt x="1715515" y="2590800"/>
                </a:lnTo>
                <a:lnTo>
                  <a:pt x="1711216" y="2603500"/>
                </a:lnTo>
                <a:lnTo>
                  <a:pt x="1719987" y="2603500"/>
                </a:lnTo>
                <a:lnTo>
                  <a:pt x="1728692" y="2590800"/>
                </a:lnTo>
                <a:close/>
              </a:path>
              <a:path w="2190750" h="2857500">
                <a:moveTo>
                  <a:pt x="559511" y="2578100"/>
                </a:moveTo>
                <a:lnTo>
                  <a:pt x="551014" y="2578100"/>
                </a:lnTo>
                <a:lnTo>
                  <a:pt x="557390" y="2590800"/>
                </a:lnTo>
                <a:lnTo>
                  <a:pt x="559511" y="2578100"/>
                </a:lnTo>
                <a:close/>
              </a:path>
              <a:path w="2190750" h="2857500">
                <a:moveTo>
                  <a:pt x="578344" y="2578100"/>
                </a:moveTo>
                <a:lnTo>
                  <a:pt x="572322" y="2590800"/>
                </a:lnTo>
                <a:lnTo>
                  <a:pt x="581253" y="2590800"/>
                </a:lnTo>
                <a:lnTo>
                  <a:pt x="578344" y="2578100"/>
                </a:lnTo>
                <a:close/>
              </a:path>
              <a:path w="2190750" h="2857500">
                <a:moveTo>
                  <a:pt x="1625528" y="2578100"/>
                </a:moveTo>
                <a:lnTo>
                  <a:pt x="1613598" y="2578100"/>
                </a:lnTo>
                <a:lnTo>
                  <a:pt x="1619465" y="2590800"/>
                </a:lnTo>
                <a:lnTo>
                  <a:pt x="1623834" y="2590800"/>
                </a:lnTo>
                <a:lnTo>
                  <a:pt x="1625528" y="2578100"/>
                </a:lnTo>
                <a:close/>
              </a:path>
              <a:path w="2190750" h="2857500">
                <a:moveTo>
                  <a:pt x="1632953" y="2565400"/>
                </a:moveTo>
                <a:lnTo>
                  <a:pt x="1626336" y="2578100"/>
                </a:lnTo>
                <a:lnTo>
                  <a:pt x="1628955" y="2578100"/>
                </a:lnTo>
                <a:lnTo>
                  <a:pt x="1632292" y="2590800"/>
                </a:lnTo>
                <a:lnTo>
                  <a:pt x="1640712" y="2590800"/>
                </a:lnTo>
                <a:lnTo>
                  <a:pt x="1632953" y="2565400"/>
                </a:lnTo>
                <a:close/>
              </a:path>
              <a:path w="2190750" h="2857500">
                <a:moveTo>
                  <a:pt x="1729054" y="2565400"/>
                </a:moveTo>
                <a:lnTo>
                  <a:pt x="1665998" y="2565400"/>
                </a:lnTo>
                <a:lnTo>
                  <a:pt x="1664017" y="2578100"/>
                </a:lnTo>
                <a:lnTo>
                  <a:pt x="1641648" y="2578100"/>
                </a:lnTo>
                <a:lnTo>
                  <a:pt x="1640712" y="2590800"/>
                </a:lnTo>
                <a:lnTo>
                  <a:pt x="1722005" y="2590800"/>
                </a:lnTo>
                <a:lnTo>
                  <a:pt x="1724215" y="2578100"/>
                </a:lnTo>
                <a:lnTo>
                  <a:pt x="1729054" y="2565400"/>
                </a:lnTo>
                <a:close/>
              </a:path>
              <a:path w="2190750" h="2857500">
                <a:moveTo>
                  <a:pt x="457314" y="2565400"/>
                </a:moveTo>
                <a:lnTo>
                  <a:pt x="450519" y="2565400"/>
                </a:lnTo>
                <a:lnTo>
                  <a:pt x="455663" y="2578100"/>
                </a:lnTo>
                <a:lnTo>
                  <a:pt x="456653" y="2578100"/>
                </a:lnTo>
                <a:lnTo>
                  <a:pt x="457314" y="2565400"/>
                </a:lnTo>
                <a:close/>
              </a:path>
              <a:path w="2190750" h="2857500">
                <a:moveTo>
                  <a:pt x="487540" y="2552700"/>
                </a:moveTo>
                <a:lnTo>
                  <a:pt x="453976" y="2552700"/>
                </a:lnTo>
                <a:lnTo>
                  <a:pt x="463867" y="2565400"/>
                </a:lnTo>
                <a:lnTo>
                  <a:pt x="471138" y="2578100"/>
                </a:lnTo>
                <a:lnTo>
                  <a:pt x="483031" y="2578100"/>
                </a:lnTo>
                <a:lnTo>
                  <a:pt x="479742" y="2565400"/>
                </a:lnTo>
                <a:lnTo>
                  <a:pt x="483374" y="2565400"/>
                </a:lnTo>
                <a:lnTo>
                  <a:pt x="487540" y="2552700"/>
                </a:lnTo>
                <a:close/>
              </a:path>
              <a:path w="2190750" h="2857500">
                <a:moveTo>
                  <a:pt x="563524" y="2565400"/>
                </a:moveTo>
                <a:lnTo>
                  <a:pt x="550075" y="2565400"/>
                </a:lnTo>
                <a:lnTo>
                  <a:pt x="558330" y="2578100"/>
                </a:lnTo>
                <a:lnTo>
                  <a:pt x="566585" y="2578100"/>
                </a:lnTo>
                <a:lnTo>
                  <a:pt x="563524" y="2565400"/>
                </a:lnTo>
                <a:close/>
              </a:path>
              <a:path w="2190750" h="2857500">
                <a:moveTo>
                  <a:pt x="1616659" y="2565400"/>
                </a:moveTo>
                <a:lnTo>
                  <a:pt x="1614919" y="2578100"/>
                </a:lnTo>
                <a:lnTo>
                  <a:pt x="1626336" y="2578100"/>
                </a:lnTo>
                <a:lnTo>
                  <a:pt x="1616659" y="2565400"/>
                </a:lnTo>
                <a:close/>
              </a:path>
              <a:path w="2190750" h="2857500">
                <a:moveTo>
                  <a:pt x="1658569" y="2565400"/>
                </a:moveTo>
                <a:lnTo>
                  <a:pt x="1653120" y="2565400"/>
                </a:lnTo>
                <a:lnTo>
                  <a:pt x="1651257" y="2578100"/>
                </a:lnTo>
                <a:lnTo>
                  <a:pt x="1657972" y="2578100"/>
                </a:lnTo>
                <a:lnTo>
                  <a:pt x="1658569" y="2565400"/>
                </a:lnTo>
                <a:close/>
              </a:path>
              <a:path w="2190750" h="2857500">
                <a:moveTo>
                  <a:pt x="1753476" y="2565400"/>
                </a:moveTo>
                <a:lnTo>
                  <a:pt x="1733068" y="2565400"/>
                </a:lnTo>
                <a:lnTo>
                  <a:pt x="1734383" y="2578100"/>
                </a:lnTo>
                <a:lnTo>
                  <a:pt x="1752345" y="2578100"/>
                </a:lnTo>
                <a:lnTo>
                  <a:pt x="1753476" y="2565400"/>
                </a:lnTo>
                <a:close/>
              </a:path>
              <a:path w="2190750" h="2857500">
                <a:moveTo>
                  <a:pt x="453976" y="2552700"/>
                </a:moveTo>
                <a:lnTo>
                  <a:pt x="423942" y="2552700"/>
                </a:lnTo>
                <a:lnTo>
                  <a:pt x="431041" y="2565400"/>
                </a:lnTo>
                <a:lnTo>
                  <a:pt x="448787" y="2565400"/>
                </a:lnTo>
                <a:lnTo>
                  <a:pt x="453976" y="2552700"/>
                </a:lnTo>
                <a:close/>
              </a:path>
              <a:path w="2190750" h="2857500">
                <a:moveTo>
                  <a:pt x="535967" y="2552700"/>
                </a:moveTo>
                <a:lnTo>
                  <a:pt x="491223" y="2552700"/>
                </a:lnTo>
                <a:lnTo>
                  <a:pt x="500875" y="2565400"/>
                </a:lnTo>
                <a:lnTo>
                  <a:pt x="536714" y="2565400"/>
                </a:lnTo>
                <a:lnTo>
                  <a:pt x="536781" y="2554334"/>
                </a:lnTo>
                <a:lnTo>
                  <a:pt x="535967" y="2552700"/>
                </a:lnTo>
                <a:close/>
              </a:path>
              <a:path w="2190750" h="2857500">
                <a:moveTo>
                  <a:pt x="540499" y="2552700"/>
                </a:moveTo>
                <a:lnTo>
                  <a:pt x="536790" y="2552700"/>
                </a:lnTo>
                <a:lnTo>
                  <a:pt x="536781" y="2554334"/>
                </a:lnTo>
                <a:lnTo>
                  <a:pt x="542289" y="2565400"/>
                </a:lnTo>
                <a:lnTo>
                  <a:pt x="540499" y="2552700"/>
                </a:lnTo>
                <a:close/>
              </a:path>
              <a:path w="2190750" h="2857500">
                <a:moveTo>
                  <a:pt x="1647736" y="2552700"/>
                </a:moveTo>
                <a:lnTo>
                  <a:pt x="1641398" y="2552700"/>
                </a:lnTo>
                <a:lnTo>
                  <a:pt x="1635252" y="2565400"/>
                </a:lnTo>
                <a:lnTo>
                  <a:pt x="1646288" y="2565400"/>
                </a:lnTo>
                <a:lnTo>
                  <a:pt x="1647736" y="2552700"/>
                </a:lnTo>
                <a:close/>
              </a:path>
              <a:path w="2190750" h="2857500">
                <a:moveTo>
                  <a:pt x="1742439" y="2552700"/>
                </a:moveTo>
                <a:lnTo>
                  <a:pt x="1654089" y="2552700"/>
                </a:lnTo>
                <a:lnTo>
                  <a:pt x="1652607" y="2565400"/>
                </a:lnTo>
                <a:lnTo>
                  <a:pt x="1739734" y="2565400"/>
                </a:lnTo>
                <a:lnTo>
                  <a:pt x="1742439" y="2552700"/>
                </a:lnTo>
                <a:close/>
              </a:path>
              <a:path w="2190750" h="2857500">
                <a:moveTo>
                  <a:pt x="1752493" y="2540000"/>
                </a:moveTo>
                <a:lnTo>
                  <a:pt x="1707032" y="2540000"/>
                </a:lnTo>
                <a:lnTo>
                  <a:pt x="1701965" y="2552700"/>
                </a:lnTo>
                <a:lnTo>
                  <a:pt x="1744217" y="2552700"/>
                </a:lnTo>
                <a:lnTo>
                  <a:pt x="1739734" y="2565400"/>
                </a:lnTo>
                <a:lnTo>
                  <a:pt x="1755724" y="2565400"/>
                </a:lnTo>
                <a:lnTo>
                  <a:pt x="1753450" y="2552700"/>
                </a:lnTo>
                <a:lnTo>
                  <a:pt x="1752493" y="2540000"/>
                </a:lnTo>
                <a:close/>
              </a:path>
              <a:path w="2190750" h="2857500">
                <a:moveTo>
                  <a:pt x="405930" y="2540000"/>
                </a:moveTo>
                <a:lnTo>
                  <a:pt x="403136" y="2540000"/>
                </a:lnTo>
                <a:lnTo>
                  <a:pt x="405866" y="2552700"/>
                </a:lnTo>
                <a:lnTo>
                  <a:pt x="405930" y="2540000"/>
                </a:lnTo>
                <a:close/>
              </a:path>
              <a:path w="2190750" h="2857500">
                <a:moveTo>
                  <a:pt x="504340" y="2540000"/>
                </a:moveTo>
                <a:lnTo>
                  <a:pt x="414997" y="2540000"/>
                </a:lnTo>
                <a:lnTo>
                  <a:pt x="413753" y="2552700"/>
                </a:lnTo>
                <a:lnTo>
                  <a:pt x="512834" y="2552700"/>
                </a:lnTo>
                <a:lnTo>
                  <a:pt x="504340" y="2540000"/>
                </a:lnTo>
                <a:close/>
              </a:path>
              <a:path w="2190750" h="2857500">
                <a:moveTo>
                  <a:pt x="532028" y="2540000"/>
                </a:moveTo>
                <a:lnTo>
                  <a:pt x="522401" y="2540000"/>
                </a:lnTo>
                <a:lnTo>
                  <a:pt x="524890" y="2552700"/>
                </a:lnTo>
                <a:lnTo>
                  <a:pt x="537616" y="2552700"/>
                </a:lnTo>
                <a:lnTo>
                  <a:pt x="532028" y="2540000"/>
                </a:lnTo>
                <a:close/>
              </a:path>
              <a:path w="2190750" h="2857500">
                <a:moveTo>
                  <a:pt x="1787029" y="2514600"/>
                </a:moveTo>
                <a:lnTo>
                  <a:pt x="1775320" y="2514600"/>
                </a:lnTo>
                <a:lnTo>
                  <a:pt x="1770392" y="2527300"/>
                </a:lnTo>
                <a:lnTo>
                  <a:pt x="1697266" y="2527300"/>
                </a:lnTo>
                <a:lnTo>
                  <a:pt x="1695346" y="2540000"/>
                </a:lnTo>
                <a:lnTo>
                  <a:pt x="1684135" y="2552700"/>
                </a:lnTo>
                <a:lnTo>
                  <a:pt x="1698625" y="2552700"/>
                </a:lnTo>
                <a:lnTo>
                  <a:pt x="1705990" y="2540000"/>
                </a:lnTo>
                <a:lnTo>
                  <a:pt x="1783940" y="2540000"/>
                </a:lnTo>
                <a:lnTo>
                  <a:pt x="1787392" y="2527300"/>
                </a:lnTo>
                <a:lnTo>
                  <a:pt x="1787029" y="2514600"/>
                </a:lnTo>
                <a:close/>
              </a:path>
              <a:path w="2190750" h="2857500">
                <a:moveTo>
                  <a:pt x="467407" y="2501900"/>
                </a:moveTo>
                <a:lnTo>
                  <a:pt x="396608" y="2501900"/>
                </a:lnTo>
                <a:lnTo>
                  <a:pt x="396773" y="2514600"/>
                </a:lnTo>
                <a:lnTo>
                  <a:pt x="403453" y="2514600"/>
                </a:lnTo>
                <a:lnTo>
                  <a:pt x="414146" y="2527300"/>
                </a:lnTo>
                <a:lnTo>
                  <a:pt x="414693" y="2540000"/>
                </a:lnTo>
                <a:lnTo>
                  <a:pt x="422160" y="2540000"/>
                </a:lnTo>
                <a:lnTo>
                  <a:pt x="419379" y="2527300"/>
                </a:lnTo>
                <a:lnTo>
                  <a:pt x="479699" y="2527300"/>
                </a:lnTo>
                <a:lnTo>
                  <a:pt x="473359" y="2514600"/>
                </a:lnTo>
                <a:lnTo>
                  <a:pt x="467407" y="2501900"/>
                </a:lnTo>
                <a:close/>
              </a:path>
              <a:path w="2190750" h="2857500">
                <a:moveTo>
                  <a:pt x="473455" y="2527300"/>
                </a:moveTo>
                <a:lnTo>
                  <a:pt x="422668" y="2527300"/>
                </a:lnTo>
                <a:lnTo>
                  <a:pt x="422160" y="2540000"/>
                </a:lnTo>
                <a:lnTo>
                  <a:pt x="476542" y="2540000"/>
                </a:lnTo>
                <a:lnTo>
                  <a:pt x="473455" y="2527300"/>
                </a:lnTo>
                <a:close/>
              </a:path>
              <a:path w="2190750" h="2857500">
                <a:moveTo>
                  <a:pt x="489286" y="2527300"/>
                </a:moveTo>
                <a:lnTo>
                  <a:pt x="482015" y="2527300"/>
                </a:lnTo>
                <a:lnTo>
                  <a:pt x="481444" y="2540000"/>
                </a:lnTo>
                <a:lnTo>
                  <a:pt x="492496" y="2540000"/>
                </a:lnTo>
                <a:lnTo>
                  <a:pt x="489286" y="2527300"/>
                </a:lnTo>
                <a:close/>
              </a:path>
              <a:path w="2190750" h="2857500">
                <a:moveTo>
                  <a:pt x="512483" y="2527300"/>
                </a:moveTo>
                <a:lnTo>
                  <a:pt x="502721" y="2527300"/>
                </a:lnTo>
                <a:lnTo>
                  <a:pt x="500495" y="2540000"/>
                </a:lnTo>
                <a:lnTo>
                  <a:pt x="516293" y="2540000"/>
                </a:lnTo>
                <a:lnTo>
                  <a:pt x="512483" y="2527300"/>
                </a:lnTo>
                <a:close/>
              </a:path>
              <a:path w="2190750" h="2857500">
                <a:moveTo>
                  <a:pt x="1677365" y="2527300"/>
                </a:moveTo>
                <a:lnTo>
                  <a:pt x="1674190" y="2527300"/>
                </a:lnTo>
                <a:lnTo>
                  <a:pt x="1666620" y="2540000"/>
                </a:lnTo>
                <a:lnTo>
                  <a:pt x="1671307" y="2540000"/>
                </a:lnTo>
                <a:lnTo>
                  <a:pt x="1677365" y="2527300"/>
                </a:lnTo>
                <a:close/>
              </a:path>
              <a:path w="2190750" h="2857500">
                <a:moveTo>
                  <a:pt x="1688083" y="2527300"/>
                </a:moveTo>
                <a:lnTo>
                  <a:pt x="1684235" y="2527300"/>
                </a:lnTo>
                <a:lnTo>
                  <a:pt x="1683042" y="2540000"/>
                </a:lnTo>
                <a:lnTo>
                  <a:pt x="1688058" y="2540000"/>
                </a:lnTo>
                <a:lnTo>
                  <a:pt x="1688083" y="2527300"/>
                </a:lnTo>
                <a:close/>
              </a:path>
              <a:path w="2190750" h="2857500">
                <a:moveTo>
                  <a:pt x="494233" y="2514600"/>
                </a:moveTo>
                <a:lnTo>
                  <a:pt x="476669" y="2514600"/>
                </a:lnTo>
                <a:lnTo>
                  <a:pt x="487260" y="2527300"/>
                </a:lnTo>
                <a:lnTo>
                  <a:pt x="500049" y="2527300"/>
                </a:lnTo>
                <a:lnTo>
                  <a:pt x="494233" y="2514600"/>
                </a:lnTo>
                <a:close/>
              </a:path>
              <a:path w="2190750" h="2857500">
                <a:moveTo>
                  <a:pt x="513257" y="2514600"/>
                </a:moveTo>
                <a:lnTo>
                  <a:pt x="501002" y="2514600"/>
                </a:lnTo>
                <a:lnTo>
                  <a:pt x="500049" y="2527300"/>
                </a:lnTo>
                <a:lnTo>
                  <a:pt x="508482" y="2527300"/>
                </a:lnTo>
                <a:lnTo>
                  <a:pt x="513257" y="2514600"/>
                </a:lnTo>
                <a:close/>
              </a:path>
              <a:path w="2190750" h="2857500">
                <a:moveTo>
                  <a:pt x="1694586" y="2514600"/>
                </a:moveTo>
                <a:lnTo>
                  <a:pt x="1690265" y="2514600"/>
                </a:lnTo>
                <a:lnTo>
                  <a:pt x="1694572" y="2527300"/>
                </a:lnTo>
                <a:lnTo>
                  <a:pt x="1703895" y="2527300"/>
                </a:lnTo>
                <a:lnTo>
                  <a:pt x="1694586" y="2514600"/>
                </a:lnTo>
                <a:close/>
              </a:path>
              <a:path w="2190750" h="2857500">
                <a:moveTo>
                  <a:pt x="1771497" y="2514600"/>
                </a:moveTo>
                <a:lnTo>
                  <a:pt x="1707455" y="2514600"/>
                </a:lnTo>
                <a:lnTo>
                  <a:pt x="1703997" y="2527300"/>
                </a:lnTo>
                <a:lnTo>
                  <a:pt x="1770392" y="2527300"/>
                </a:lnTo>
                <a:lnTo>
                  <a:pt x="1771497" y="2514600"/>
                </a:lnTo>
                <a:close/>
              </a:path>
              <a:path w="2190750" h="2857500">
                <a:moveTo>
                  <a:pt x="374929" y="2501900"/>
                </a:moveTo>
                <a:lnTo>
                  <a:pt x="377812" y="2514600"/>
                </a:lnTo>
                <a:lnTo>
                  <a:pt x="383857" y="2514600"/>
                </a:lnTo>
                <a:lnTo>
                  <a:pt x="374929" y="2501900"/>
                </a:lnTo>
                <a:close/>
              </a:path>
              <a:path w="2190750" h="2857500">
                <a:moveTo>
                  <a:pt x="390156" y="2501900"/>
                </a:moveTo>
                <a:lnTo>
                  <a:pt x="387845" y="2501900"/>
                </a:lnTo>
                <a:lnTo>
                  <a:pt x="388492" y="2514600"/>
                </a:lnTo>
                <a:lnTo>
                  <a:pt x="390893" y="2514600"/>
                </a:lnTo>
                <a:lnTo>
                  <a:pt x="390156" y="2501900"/>
                </a:lnTo>
                <a:close/>
              </a:path>
              <a:path w="2190750" h="2857500">
                <a:moveTo>
                  <a:pt x="484009" y="2501900"/>
                </a:moveTo>
                <a:lnTo>
                  <a:pt x="478713" y="2514600"/>
                </a:lnTo>
                <a:lnTo>
                  <a:pt x="490626" y="2514600"/>
                </a:lnTo>
                <a:lnTo>
                  <a:pt x="484009" y="2501900"/>
                </a:lnTo>
                <a:close/>
              </a:path>
              <a:path w="2190750" h="2857500">
                <a:moveTo>
                  <a:pt x="1791564" y="2501900"/>
                </a:moveTo>
                <a:lnTo>
                  <a:pt x="1720926" y="2501900"/>
                </a:lnTo>
                <a:lnTo>
                  <a:pt x="1713920" y="2514600"/>
                </a:lnTo>
                <a:lnTo>
                  <a:pt x="1787999" y="2514600"/>
                </a:lnTo>
                <a:lnTo>
                  <a:pt x="1791564" y="2501900"/>
                </a:lnTo>
                <a:close/>
              </a:path>
              <a:path w="2190750" h="2857500">
                <a:moveTo>
                  <a:pt x="1812963" y="2501900"/>
                </a:moveTo>
                <a:lnTo>
                  <a:pt x="1805901" y="2501900"/>
                </a:lnTo>
                <a:lnTo>
                  <a:pt x="1808302" y="2514600"/>
                </a:lnTo>
                <a:lnTo>
                  <a:pt x="1809724" y="2514600"/>
                </a:lnTo>
                <a:lnTo>
                  <a:pt x="1812963" y="2501900"/>
                </a:lnTo>
                <a:close/>
              </a:path>
              <a:path w="2190750" h="2857500">
                <a:moveTo>
                  <a:pt x="459165" y="2489200"/>
                </a:moveTo>
                <a:lnTo>
                  <a:pt x="368911" y="2489200"/>
                </a:lnTo>
                <a:lnTo>
                  <a:pt x="367817" y="2501900"/>
                </a:lnTo>
                <a:lnTo>
                  <a:pt x="462673" y="2501900"/>
                </a:lnTo>
                <a:lnTo>
                  <a:pt x="459165" y="2489200"/>
                </a:lnTo>
                <a:close/>
              </a:path>
              <a:path w="2190750" h="2857500">
                <a:moveTo>
                  <a:pt x="481207" y="2499416"/>
                </a:moveTo>
                <a:lnTo>
                  <a:pt x="481507" y="2501900"/>
                </a:lnTo>
                <a:lnTo>
                  <a:pt x="482310" y="2501900"/>
                </a:lnTo>
                <a:lnTo>
                  <a:pt x="481207" y="2499416"/>
                </a:lnTo>
                <a:close/>
              </a:path>
              <a:path w="2190750" h="2857500">
                <a:moveTo>
                  <a:pt x="482815" y="2489200"/>
                </a:moveTo>
                <a:lnTo>
                  <a:pt x="482358" y="2489200"/>
                </a:lnTo>
                <a:lnTo>
                  <a:pt x="483298" y="2501900"/>
                </a:lnTo>
                <a:lnTo>
                  <a:pt x="488383" y="2501900"/>
                </a:lnTo>
                <a:lnTo>
                  <a:pt x="482815" y="2489200"/>
                </a:lnTo>
                <a:close/>
              </a:path>
              <a:path w="2190750" h="2857500">
                <a:moveTo>
                  <a:pt x="1765731" y="2476500"/>
                </a:moveTo>
                <a:lnTo>
                  <a:pt x="1734048" y="2476500"/>
                </a:lnTo>
                <a:lnTo>
                  <a:pt x="1730690" y="2489200"/>
                </a:lnTo>
                <a:lnTo>
                  <a:pt x="1728607" y="2489200"/>
                </a:lnTo>
                <a:lnTo>
                  <a:pt x="1726006" y="2501900"/>
                </a:lnTo>
                <a:lnTo>
                  <a:pt x="1773629" y="2501900"/>
                </a:lnTo>
                <a:lnTo>
                  <a:pt x="1769381" y="2489200"/>
                </a:lnTo>
                <a:lnTo>
                  <a:pt x="1765731" y="2476500"/>
                </a:lnTo>
                <a:close/>
              </a:path>
              <a:path w="2190750" h="2857500">
                <a:moveTo>
                  <a:pt x="1773923" y="2476500"/>
                </a:moveTo>
                <a:lnTo>
                  <a:pt x="1765731" y="2476500"/>
                </a:lnTo>
                <a:lnTo>
                  <a:pt x="1769381" y="2489200"/>
                </a:lnTo>
                <a:lnTo>
                  <a:pt x="1773629" y="2501900"/>
                </a:lnTo>
                <a:lnTo>
                  <a:pt x="1794408" y="2501900"/>
                </a:lnTo>
                <a:lnTo>
                  <a:pt x="1794514" y="2489200"/>
                </a:lnTo>
                <a:lnTo>
                  <a:pt x="1779015" y="2489200"/>
                </a:lnTo>
                <a:lnTo>
                  <a:pt x="1773923" y="2476500"/>
                </a:lnTo>
                <a:close/>
              </a:path>
              <a:path w="2190750" h="2857500">
                <a:moveTo>
                  <a:pt x="1827184" y="2476500"/>
                </a:moveTo>
                <a:lnTo>
                  <a:pt x="1773923" y="2476500"/>
                </a:lnTo>
                <a:lnTo>
                  <a:pt x="1779015" y="2489200"/>
                </a:lnTo>
                <a:lnTo>
                  <a:pt x="1794514" y="2489200"/>
                </a:lnTo>
                <a:lnTo>
                  <a:pt x="1794408" y="2501900"/>
                </a:lnTo>
                <a:lnTo>
                  <a:pt x="1820501" y="2501900"/>
                </a:lnTo>
                <a:lnTo>
                  <a:pt x="1824223" y="2489200"/>
                </a:lnTo>
                <a:lnTo>
                  <a:pt x="1827184" y="2476500"/>
                </a:lnTo>
                <a:close/>
              </a:path>
              <a:path w="2190750" h="2857500">
                <a:moveTo>
                  <a:pt x="479971" y="2489200"/>
                </a:moveTo>
                <a:lnTo>
                  <a:pt x="476669" y="2489200"/>
                </a:lnTo>
                <a:lnTo>
                  <a:pt x="481207" y="2499416"/>
                </a:lnTo>
                <a:lnTo>
                  <a:pt x="479971" y="2489200"/>
                </a:lnTo>
                <a:close/>
              </a:path>
              <a:path w="2190750" h="2857500">
                <a:moveTo>
                  <a:pt x="440829" y="2476500"/>
                </a:moveTo>
                <a:lnTo>
                  <a:pt x="361340" y="2476500"/>
                </a:lnTo>
                <a:lnTo>
                  <a:pt x="368301" y="2489200"/>
                </a:lnTo>
                <a:lnTo>
                  <a:pt x="445172" y="2489200"/>
                </a:lnTo>
                <a:lnTo>
                  <a:pt x="440829" y="2476500"/>
                </a:lnTo>
                <a:close/>
              </a:path>
              <a:path w="2190750" h="2857500">
                <a:moveTo>
                  <a:pt x="455739" y="2476500"/>
                </a:moveTo>
                <a:lnTo>
                  <a:pt x="449948" y="2476500"/>
                </a:lnTo>
                <a:lnTo>
                  <a:pt x="455968" y="2489200"/>
                </a:lnTo>
                <a:lnTo>
                  <a:pt x="455739" y="2476500"/>
                </a:lnTo>
                <a:close/>
              </a:path>
              <a:path w="2190750" h="2857500">
                <a:moveTo>
                  <a:pt x="1728774" y="2476500"/>
                </a:moveTo>
                <a:lnTo>
                  <a:pt x="1722107" y="2476500"/>
                </a:lnTo>
                <a:lnTo>
                  <a:pt x="1716671" y="2489200"/>
                </a:lnTo>
                <a:lnTo>
                  <a:pt x="1723377" y="2489200"/>
                </a:lnTo>
                <a:lnTo>
                  <a:pt x="1728774" y="2476500"/>
                </a:lnTo>
                <a:close/>
              </a:path>
              <a:path w="2190750" h="2857500">
                <a:moveTo>
                  <a:pt x="427241" y="2463800"/>
                </a:moveTo>
                <a:lnTo>
                  <a:pt x="356831" y="2463800"/>
                </a:lnTo>
                <a:lnTo>
                  <a:pt x="355189" y="2476500"/>
                </a:lnTo>
                <a:lnTo>
                  <a:pt x="431431" y="2476500"/>
                </a:lnTo>
                <a:lnTo>
                  <a:pt x="427241" y="2463800"/>
                </a:lnTo>
                <a:close/>
              </a:path>
              <a:path w="2190750" h="2857500">
                <a:moveTo>
                  <a:pt x="441439" y="2463800"/>
                </a:moveTo>
                <a:lnTo>
                  <a:pt x="435363" y="2463800"/>
                </a:lnTo>
                <a:lnTo>
                  <a:pt x="434447" y="2476500"/>
                </a:lnTo>
                <a:lnTo>
                  <a:pt x="446060" y="2476500"/>
                </a:lnTo>
                <a:lnTo>
                  <a:pt x="441439" y="2463800"/>
                </a:lnTo>
                <a:close/>
              </a:path>
              <a:path w="2190750" h="2857500">
                <a:moveTo>
                  <a:pt x="1828388" y="2463800"/>
                </a:moveTo>
                <a:lnTo>
                  <a:pt x="1758602" y="2463800"/>
                </a:lnTo>
                <a:lnTo>
                  <a:pt x="1753384" y="2476500"/>
                </a:lnTo>
                <a:lnTo>
                  <a:pt x="1827216" y="2476500"/>
                </a:lnTo>
                <a:lnTo>
                  <a:pt x="1828388" y="2463800"/>
                </a:lnTo>
                <a:close/>
              </a:path>
              <a:path w="2190750" h="2857500">
                <a:moveTo>
                  <a:pt x="328472" y="2451100"/>
                </a:moveTo>
                <a:lnTo>
                  <a:pt x="324611" y="2451100"/>
                </a:lnTo>
                <a:lnTo>
                  <a:pt x="329958" y="2463800"/>
                </a:lnTo>
                <a:lnTo>
                  <a:pt x="332879" y="2463800"/>
                </a:lnTo>
                <a:lnTo>
                  <a:pt x="328472" y="2451100"/>
                </a:lnTo>
                <a:close/>
              </a:path>
              <a:path w="2190750" h="2857500">
                <a:moveTo>
                  <a:pt x="340258" y="2451100"/>
                </a:moveTo>
                <a:lnTo>
                  <a:pt x="337197" y="2463800"/>
                </a:lnTo>
                <a:lnTo>
                  <a:pt x="342528" y="2452747"/>
                </a:lnTo>
                <a:lnTo>
                  <a:pt x="340258" y="2451100"/>
                </a:lnTo>
                <a:close/>
              </a:path>
              <a:path w="2190750" h="2857500">
                <a:moveTo>
                  <a:pt x="408368" y="2451100"/>
                </a:moveTo>
                <a:lnTo>
                  <a:pt x="343323" y="2451100"/>
                </a:lnTo>
                <a:lnTo>
                  <a:pt x="342528" y="2452747"/>
                </a:lnTo>
                <a:lnTo>
                  <a:pt x="357758" y="2463800"/>
                </a:lnTo>
                <a:lnTo>
                  <a:pt x="410298" y="2463800"/>
                </a:lnTo>
                <a:lnTo>
                  <a:pt x="408368" y="2451100"/>
                </a:lnTo>
                <a:close/>
              </a:path>
              <a:path w="2190750" h="2857500">
                <a:moveTo>
                  <a:pt x="414714" y="2451960"/>
                </a:moveTo>
                <a:lnTo>
                  <a:pt x="410298" y="2463800"/>
                </a:lnTo>
                <a:lnTo>
                  <a:pt x="419383" y="2463800"/>
                </a:lnTo>
                <a:lnTo>
                  <a:pt x="415890" y="2453595"/>
                </a:lnTo>
                <a:lnTo>
                  <a:pt x="414714" y="2451960"/>
                </a:lnTo>
                <a:close/>
              </a:path>
              <a:path w="2190750" h="2857500">
                <a:moveTo>
                  <a:pt x="425132" y="2451100"/>
                </a:moveTo>
                <a:lnTo>
                  <a:pt x="415035" y="2451100"/>
                </a:lnTo>
                <a:lnTo>
                  <a:pt x="415890" y="2453595"/>
                </a:lnTo>
                <a:lnTo>
                  <a:pt x="423227" y="2463800"/>
                </a:lnTo>
                <a:lnTo>
                  <a:pt x="425132" y="2451100"/>
                </a:lnTo>
                <a:close/>
              </a:path>
              <a:path w="2190750" h="2857500">
                <a:moveTo>
                  <a:pt x="444030" y="2451100"/>
                </a:moveTo>
                <a:lnTo>
                  <a:pt x="439750" y="2451100"/>
                </a:lnTo>
                <a:lnTo>
                  <a:pt x="434022" y="2463800"/>
                </a:lnTo>
                <a:lnTo>
                  <a:pt x="444030" y="2451100"/>
                </a:lnTo>
                <a:close/>
              </a:path>
              <a:path w="2190750" h="2857500">
                <a:moveTo>
                  <a:pt x="1773377" y="2451100"/>
                </a:moveTo>
                <a:lnTo>
                  <a:pt x="1761337" y="2451100"/>
                </a:lnTo>
                <a:lnTo>
                  <a:pt x="1763136" y="2463800"/>
                </a:lnTo>
                <a:lnTo>
                  <a:pt x="1776488" y="2463800"/>
                </a:lnTo>
                <a:lnTo>
                  <a:pt x="1773377" y="2451100"/>
                </a:lnTo>
                <a:close/>
              </a:path>
              <a:path w="2190750" h="2857500">
                <a:moveTo>
                  <a:pt x="1812429" y="2451100"/>
                </a:moveTo>
                <a:lnTo>
                  <a:pt x="1778292" y="2451100"/>
                </a:lnTo>
                <a:lnTo>
                  <a:pt x="1776488" y="2463800"/>
                </a:lnTo>
                <a:lnTo>
                  <a:pt x="1814004" y="2463800"/>
                </a:lnTo>
                <a:lnTo>
                  <a:pt x="1812429" y="2451100"/>
                </a:lnTo>
                <a:close/>
              </a:path>
              <a:path w="2190750" h="2857500">
                <a:moveTo>
                  <a:pt x="1839569" y="2451100"/>
                </a:moveTo>
                <a:lnTo>
                  <a:pt x="1818995" y="2451100"/>
                </a:lnTo>
                <a:lnTo>
                  <a:pt x="1817166" y="2463800"/>
                </a:lnTo>
                <a:lnTo>
                  <a:pt x="1832964" y="2463800"/>
                </a:lnTo>
                <a:lnTo>
                  <a:pt x="1839569" y="2451100"/>
                </a:lnTo>
                <a:close/>
              </a:path>
              <a:path w="2190750" h="2857500">
                <a:moveTo>
                  <a:pt x="1865845" y="2438400"/>
                </a:moveTo>
                <a:lnTo>
                  <a:pt x="1759483" y="2438400"/>
                </a:lnTo>
                <a:lnTo>
                  <a:pt x="1764169" y="2451100"/>
                </a:lnTo>
                <a:lnTo>
                  <a:pt x="1844522" y="2451100"/>
                </a:lnTo>
                <a:lnTo>
                  <a:pt x="1835086" y="2463800"/>
                </a:lnTo>
                <a:lnTo>
                  <a:pt x="1853795" y="2463800"/>
                </a:lnTo>
                <a:lnTo>
                  <a:pt x="1861817" y="2451100"/>
                </a:lnTo>
                <a:lnTo>
                  <a:pt x="1865845" y="2438400"/>
                </a:lnTo>
                <a:close/>
              </a:path>
              <a:path w="2190750" h="2857500">
                <a:moveTo>
                  <a:pt x="415035" y="2451100"/>
                </a:moveTo>
                <a:lnTo>
                  <a:pt x="414714" y="2451960"/>
                </a:lnTo>
                <a:lnTo>
                  <a:pt x="415890" y="2453595"/>
                </a:lnTo>
                <a:lnTo>
                  <a:pt x="415035" y="2451100"/>
                </a:lnTo>
                <a:close/>
              </a:path>
              <a:path w="2190750" h="2857500">
                <a:moveTo>
                  <a:pt x="415035" y="2451100"/>
                </a:moveTo>
                <a:lnTo>
                  <a:pt x="414096" y="2451100"/>
                </a:lnTo>
                <a:lnTo>
                  <a:pt x="414714" y="2451960"/>
                </a:lnTo>
                <a:lnTo>
                  <a:pt x="415035" y="2451100"/>
                </a:lnTo>
                <a:close/>
              </a:path>
              <a:path w="2190750" h="2857500">
                <a:moveTo>
                  <a:pt x="347217" y="2413000"/>
                </a:moveTo>
                <a:lnTo>
                  <a:pt x="304350" y="2413000"/>
                </a:lnTo>
                <a:lnTo>
                  <a:pt x="315750" y="2438400"/>
                </a:lnTo>
                <a:lnTo>
                  <a:pt x="327984" y="2451100"/>
                </a:lnTo>
                <a:lnTo>
                  <a:pt x="427507" y="2451100"/>
                </a:lnTo>
                <a:lnTo>
                  <a:pt x="415759" y="2438400"/>
                </a:lnTo>
                <a:lnTo>
                  <a:pt x="317715" y="2438400"/>
                </a:lnTo>
                <a:lnTo>
                  <a:pt x="317652" y="2425700"/>
                </a:lnTo>
                <a:lnTo>
                  <a:pt x="349338" y="2425700"/>
                </a:lnTo>
                <a:lnTo>
                  <a:pt x="347217" y="2413000"/>
                </a:lnTo>
                <a:close/>
              </a:path>
              <a:path w="2190750" h="2857500">
                <a:moveTo>
                  <a:pt x="351358" y="2425700"/>
                </a:moveTo>
                <a:lnTo>
                  <a:pt x="321119" y="2425700"/>
                </a:lnTo>
                <a:lnTo>
                  <a:pt x="324484" y="2438400"/>
                </a:lnTo>
                <a:lnTo>
                  <a:pt x="358038" y="2438400"/>
                </a:lnTo>
                <a:lnTo>
                  <a:pt x="351358" y="2425700"/>
                </a:lnTo>
                <a:close/>
              </a:path>
              <a:path w="2190750" h="2857500">
                <a:moveTo>
                  <a:pt x="419569" y="2425700"/>
                </a:moveTo>
                <a:lnTo>
                  <a:pt x="356654" y="2425700"/>
                </a:lnTo>
                <a:lnTo>
                  <a:pt x="358038" y="2438400"/>
                </a:lnTo>
                <a:lnTo>
                  <a:pt x="417055" y="2438400"/>
                </a:lnTo>
                <a:lnTo>
                  <a:pt x="419569" y="2425700"/>
                </a:lnTo>
                <a:close/>
              </a:path>
              <a:path w="2190750" h="2857500">
                <a:moveTo>
                  <a:pt x="1768309" y="2425700"/>
                </a:moveTo>
                <a:lnTo>
                  <a:pt x="1758810" y="2438400"/>
                </a:lnTo>
                <a:lnTo>
                  <a:pt x="1766239" y="2438400"/>
                </a:lnTo>
                <a:lnTo>
                  <a:pt x="1768309" y="2425700"/>
                </a:lnTo>
                <a:close/>
              </a:path>
              <a:path w="2190750" h="2857500">
                <a:moveTo>
                  <a:pt x="1781822" y="2425700"/>
                </a:moveTo>
                <a:lnTo>
                  <a:pt x="1772893" y="2425700"/>
                </a:lnTo>
                <a:lnTo>
                  <a:pt x="1772744" y="2438400"/>
                </a:lnTo>
                <a:lnTo>
                  <a:pt x="1782711" y="2438400"/>
                </a:lnTo>
                <a:lnTo>
                  <a:pt x="1781822" y="2425700"/>
                </a:lnTo>
                <a:close/>
              </a:path>
              <a:path w="2190750" h="2857500">
                <a:moveTo>
                  <a:pt x="1853517" y="2425700"/>
                </a:moveTo>
                <a:lnTo>
                  <a:pt x="1793804" y="2425700"/>
                </a:lnTo>
                <a:lnTo>
                  <a:pt x="1789285" y="2438400"/>
                </a:lnTo>
                <a:lnTo>
                  <a:pt x="1855757" y="2438400"/>
                </a:lnTo>
                <a:lnTo>
                  <a:pt x="1853517" y="2425700"/>
                </a:lnTo>
                <a:close/>
              </a:path>
              <a:path w="2190750" h="2857500">
                <a:moveTo>
                  <a:pt x="1882127" y="2425700"/>
                </a:moveTo>
                <a:lnTo>
                  <a:pt x="1878025" y="2425700"/>
                </a:lnTo>
                <a:lnTo>
                  <a:pt x="1877529" y="2438400"/>
                </a:lnTo>
                <a:lnTo>
                  <a:pt x="1882127" y="2425700"/>
                </a:lnTo>
                <a:close/>
              </a:path>
              <a:path w="2190750" h="2857500">
                <a:moveTo>
                  <a:pt x="410184" y="2413000"/>
                </a:moveTo>
                <a:lnTo>
                  <a:pt x="347217" y="2413000"/>
                </a:lnTo>
                <a:lnTo>
                  <a:pt x="355371" y="2425700"/>
                </a:lnTo>
                <a:lnTo>
                  <a:pt x="417923" y="2425700"/>
                </a:lnTo>
                <a:lnTo>
                  <a:pt x="410184" y="2413000"/>
                </a:lnTo>
                <a:close/>
              </a:path>
              <a:path w="2190750" h="2857500">
                <a:moveTo>
                  <a:pt x="1781022" y="2413000"/>
                </a:moveTo>
                <a:lnTo>
                  <a:pt x="1774753" y="2425700"/>
                </a:lnTo>
                <a:lnTo>
                  <a:pt x="1776387" y="2425700"/>
                </a:lnTo>
                <a:lnTo>
                  <a:pt x="1781022" y="2413000"/>
                </a:lnTo>
                <a:close/>
              </a:path>
              <a:path w="2190750" h="2857500">
                <a:moveTo>
                  <a:pt x="1797507" y="2413000"/>
                </a:moveTo>
                <a:lnTo>
                  <a:pt x="1796224" y="2425700"/>
                </a:lnTo>
                <a:lnTo>
                  <a:pt x="1798294" y="2425700"/>
                </a:lnTo>
                <a:lnTo>
                  <a:pt x="1797507" y="2413000"/>
                </a:lnTo>
                <a:close/>
              </a:path>
              <a:path w="2190750" h="2857500">
                <a:moveTo>
                  <a:pt x="1821897" y="2400300"/>
                </a:moveTo>
                <a:lnTo>
                  <a:pt x="1811690" y="2400300"/>
                </a:lnTo>
                <a:lnTo>
                  <a:pt x="1809259" y="2413000"/>
                </a:lnTo>
                <a:lnTo>
                  <a:pt x="1804720" y="2425700"/>
                </a:lnTo>
                <a:lnTo>
                  <a:pt x="1862086" y="2425700"/>
                </a:lnTo>
                <a:lnTo>
                  <a:pt x="1863572" y="2413000"/>
                </a:lnTo>
                <a:lnTo>
                  <a:pt x="1818970" y="2413000"/>
                </a:lnTo>
                <a:lnTo>
                  <a:pt x="1821897" y="2400300"/>
                </a:lnTo>
                <a:close/>
              </a:path>
              <a:path w="2190750" h="2857500">
                <a:moveTo>
                  <a:pt x="1878901" y="2413000"/>
                </a:moveTo>
                <a:lnTo>
                  <a:pt x="1863572" y="2413000"/>
                </a:lnTo>
                <a:lnTo>
                  <a:pt x="1869287" y="2425700"/>
                </a:lnTo>
                <a:lnTo>
                  <a:pt x="1880603" y="2425700"/>
                </a:lnTo>
                <a:lnTo>
                  <a:pt x="1878901" y="2413000"/>
                </a:lnTo>
                <a:close/>
              </a:path>
              <a:path w="2190750" h="2857500">
                <a:moveTo>
                  <a:pt x="311213" y="2400300"/>
                </a:moveTo>
                <a:lnTo>
                  <a:pt x="303994" y="2400300"/>
                </a:lnTo>
                <a:lnTo>
                  <a:pt x="300748" y="2413000"/>
                </a:lnTo>
                <a:lnTo>
                  <a:pt x="320903" y="2413000"/>
                </a:lnTo>
                <a:lnTo>
                  <a:pt x="320845" y="2412744"/>
                </a:lnTo>
                <a:lnTo>
                  <a:pt x="311213" y="2400300"/>
                </a:lnTo>
                <a:close/>
              </a:path>
              <a:path w="2190750" h="2857500">
                <a:moveTo>
                  <a:pt x="320845" y="2412744"/>
                </a:moveTo>
                <a:lnTo>
                  <a:pt x="320903" y="2413000"/>
                </a:lnTo>
                <a:lnTo>
                  <a:pt x="321043" y="2413000"/>
                </a:lnTo>
                <a:lnTo>
                  <a:pt x="320845" y="2412744"/>
                </a:lnTo>
                <a:close/>
              </a:path>
              <a:path w="2190750" h="2857500">
                <a:moveTo>
                  <a:pt x="365860" y="2400300"/>
                </a:moveTo>
                <a:lnTo>
                  <a:pt x="318020" y="2400300"/>
                </a:lnTo>
                <a:lnTo>
                  <a:pt x="320845" y="2412744"/>
                </a:lnTo>
                <a:lnTo>
                  <a:pt x="321043" y="2413000"/>
                </a:lnTo>
                <a:lnTo>
                  <a:pt x="372513" y="2413000"/>
                </a:lnTo>
                <a:lnTo>
                  <a:pt x="365860" y="2400300"/>
                </a:lnTo>
                <a:close/>
              </a:path>
              <a:path w="2190750" h="2857500">
                <a:moveTo>
                  <a:pt x="384060" y="2387600"/>
                </a:moveTo>
                <a:lnTo>
                  <a:pt x="378519" y="2387600"/>
                </a:lnTo>
                <a:lnTo>
                  <a:pt x="380212" y="2400300"/>
                </a:lnTo>
                <a:lnTo>
                  <a:pt x="382943" y="2413000"/>
                </a:lnTo>
                <a:lnTo>
                  <a:pt x="387781" y="2413000"/>
                </a:lnTo>
                <a:lnTo>
                  <a:pt x="386321" y="2400300"/>
                </a:lnTo>
                <a:lnTo>
                  <a:pt x="383730" y="2400300"/>
                </a:lnTo>
                <a:lnTo>
                  <a:pt x="384060" y="2387600"/>
                </a:lnTo>
                <a:close/>
              </a:path>
              <a:path w="2190750" h="2857500">
                <a:moveTo>
                  <a:pt x="390245" y="2400300"/>
                </a:moveTo>
                <a:lnTo>
                  <a:pt x="386321" y="2400300"/>
                </a:lnTo>
                <a:lnTo>
                  <a:pt x="395884" y="2413000"/>
                </a:lnTo>
                <a:lnTo>
                  <a:pt x="398564" y="2413000"/>
                </a:lnTo>
                <a:lnTo>
                  <a:pt x="390245" y="2400300"/>
                </a:lnTo>
                <a:close/>
              </a:path>
              <a:path w="2190750" h="2857500">
                <a:moveTo>
                  <a:pt x="402272" y="2400300"/>
                </a:moveTo>
                <a:lnTo>
                  <a:pt x="398525" y="2400300"/>
                </a:lnTo>
                <a:lnTo>
                  <a:pt x="403466" y="2413000"/>
                </a:lnTo>
                <a:lnTo>
                  <a:pt x="406425" y="2413000"/>
                </a:lnTo>
                <a:lnTo>
                  <a:pt x="402272" y="2400300"/>
                </a:lnTo>
                <a:close/>
              </a:path>
              <a:path w="2190750" h="2857500">
                <a:moveTo>
                  <a:pt x="1804771" y="2400300"/>
                </a:moveTo>
                <a:lnTo>
                  <a:pt x="1787385" y="2400300"/>
                </a:lnTo>
                <a:lnTo>
                  <a:pt x="1789442" y="2413000"/>
                </a:lnTo>
                <a:lnTo>
                  <a:pt x="1801996" y="2413000"/>
                </a:lnTo>
                <a:lnTo>
                  <a:pt x="1804771" y="2400300"/>
                </a:lnTo>
                <a:close/>
              </a:path>
              <a:path w="2190750" h="2857500">
                <a:moveTo>
                  <a:pt x="1883917" y="2374900"/>
                </a:moveTo>
                <a:lnTo>
                  <a:pt x="1834235" y="2374900"/>
                </a:lnTo>
                <a:lnTo>
                  <a:pt x="1833918" y="2400300"/>
                </a:lnTo>
                <a:lnTo>
                  <a:pt x="1821897" y="2400300"/>
                </a:lnTo>
                <a:lnTo>
                  <a:pt x="1822018" y="2413000"/>
                </a:lnTo>
                <a:lnTo>
                  <a:pt x="1882940" y="2413000"/>
                </a:lnTo>
                <a:lnTo>
                  <a:pt x="1874240" y="2387600"/>
                </a:lnTo>
                <a:lnTo>
                  <a:pt x="1882863" y="2387600"/>
                </a:lnTo>
                <a:lnTo>
                  <a:pt x="1883917" y="2374900"/>
                </a:lnTo>
                <a:close/>
              </a:path>
              <a:path w="2190750" h="2857500">
                <a:moveTo>
                  <a:pt x="293564" y="2397767"/>
                </a:moveTo>
                <a:lnTo>
                  <a:pt x="293992" y="2400300"/>
                </a:lnTo>
                <a:lnTo>
                  <a:pt x="295821" y="2400300"/>
                </a:lnTo>
                <a:lnTo>
                  <a:pt x="293564" y="2397767"/>
                </a:lnTo>
                <a:close/>
              </a:path>
              <a:path w="2190750" h="2857500">
                <a:moveTo>
                  <a:pt x="349359" y="2387600"/>
                </a:moveTo>
                <a:lnTo>
                  <a:pt x="300291" y="2387600"/>
                </a:lnTo>
                <a:lnTo>
                  <a:pt x="303339" y="2400300"/>
                </a:lnTo>
                <a:lnTo>
                  <a:pt x="350777" y="2400300"/>
                </a:lnTo>
                <a:lnTo>
                  <a:pt x="349359" y="2387600"/>
                </a:lnTo>
                <a:close/>
              </a:path>
              <a:path w="2190750" h="2857500">
                <a:moveTo>
                  <a:pt x="360921" y="2387600"/>
                </a:moveTo>
                <a:lnTo>
                  <a:pt x="353555" y="2387600"/>
                </a:lnTo>
                <a:lnTo>
                  <a:pt x="361607" y="2400300"/>
                </a:lnTo>
                <a:lnTo>
                  <a:pt x="360921" y="2387600"/>
                </a:lnTo>
                <a:close/>
              </a:path>
              <a:path w="2190750" h="2857500">
                <a:moveTo>
                  <a:pt x="372427" y="2387600"/>
                </a:moveTo>
                <a:lnTo>
                  <a:pt x="366064" y="2387600"/>
                </a:lnTo>
                <a:lnTo>
                  <a:pt x="370204" y="2400300"/>
                </a:lnTo>
                <a:lnTo>
                  <a:pt x="376872" y="2400300"/>
                </a:lnTo>
                <a:lnTo>
                  <a:pt x="372427" y="2387600"/>
                </a:lnTo>
                <a:close/>
              </a:path>
              <a:path w="2190750" h="2857500">
                <a:moveTo>
                  <a:pt x="1826824" y="2387600"/>
                </a:moveTo>
                <a:lnTo>
                  <a:pt x="1809436" y="2387600"/>
                </a:lnTo>
                <a:lnTo>
                  <a:pt x="1812963" y="2400300"/>
                </a:lnTo>
                <a:lnTo>
                  <a:pt x="1827872" y="2400300"/>
                </a:lnTo>
                <a:lnTo>
                  <a:pt x="1826824" y="2387600"/>
                </a:lnTo>
                <a:close/>
              </a:path>
              <a:path w="2190750" h="2857500">
                <a:moveTo>
                  <a:pt x="1895587" y="2387600"/>
                </a:moveTo>
                <a:lnTo>
                  <a:pt x="1880056" y="2387600"/>
                </a:lnTo>
                <a:lnTo>
                  <a:pt x="1886337" y="2400300"/>
                </a:lnTo>
                <a:lnTo>
                  <a:pt x="1894090" y="2400300"/>
                </a:lnTo>
                <a:lnTo>
                  <a:pt x="1895587" y="2387600"/>
                </a:lnTo>
                <a:close/>
              </a:path>
              <a:path w="2190750" h="2857500">
                <a:moveTo>
                  <a:pt x="291845" y="2387600"/>
                </a:moveTo>
                <a:lnTo>
                  <a:pt x="284505" y="2387600"/>
                </a:lnTo>
                <a:lnTo>
                  <a:pt x="293564" y="2397767"/>
                </a:lnTo>
                <a:lnTo>
                  <a:pt x="291845" y="2387600"/>
                </a:lnTo>
                <a:close/>
              </a:path>
              <a:path w="2190750" h="2857500">
                <a:moveTo>
                  <a:pt x="273583" y="2374900"/>
                </a:moveTo>
                <a:lnTo>
                  <a:pt x="270598" y="2374900"/>
                </a:lnTo>
                <a:lnTo>
                  <a:pt x="273494" y="2387600"/>
                </a:lnTo>
                <a:lnTo>
                  <a:pt x="273583" y="2374900"/>
                </a:lnTo>
                <a:close/>
              </a:path>
              <a:path w="2190750" h="2857500">
                <a:moveTo>
                  <a:pt x="367118" y="2349500"/>
                </a:moveTo>
                <a:lnTo>
                  <a:pt x="355600" y="2362200"/>
                </a:lnTo>
                <a:lnTo>
                  <a:pt x="277850" y="2362200"/>
                </a:lnTo>
                <a:lnTo>
                  <a:pt x="278930" y="2374900"/>
                </a:lnTo>
                <a:lnTo>
                  <a:pt x="277672" y="2387600"/>
                </a:lnTo>
                <a:lnTo>
                  <a:pt x="344208" y="2387600"/>
                </a:lnTo>
                <a:lnTo>
                  <a:pt x="344322" y="2374900"/>
                </a:lnTo>
                <a:lnTo>
                  <a:pt x="368922" y="2374900"/>
                </a:lnTo>
                <a:lnTo>
                  <a:pt x="369049" y="2362200"/>
                </a:lnTo>
                <a:lnTo>
                  <a:pt x="367118" y="2349500"/>
                </a:lnTo>
                <a:close/>
              </a:path>
              <a:path w="2190750" h="2857500">
                <a:moveTo>
                  <a:pt x="357377" y="2374900"/>
                </a:moveTo>
                <a:lnTo>
                  <a:pt x="351497" y="2374900"/>
                </a:lnTo>
                <a:lnTo>
                  <a:pt x="348373" y="2387600"/>
                </a:lnTo>
                <a:lnTo>
                  <a:pt x="358292" y="2387600"/>
                </a:lnTo>
                <a:lnTo>
                  <a:pt x="357377" y="2374900"/>
                </a:lnTo>
                <a:close/>
              </a:path>
              <a:path w="2190750" h="2857500">
                <a:moveTo>
                  <a:pt x="364299" y="2374900"/>
                </a:moveTo>
                <a:lnTo>
                  <a:pt x="361353" y="2374900"/>
                </a:lnTo>
                <a:lnTo>
                  <a:pt x="362407" y="2387600"/>
                </a:lnTo>
                <a:lnTo>
                  <a:pt x="364007" y="2387600"/>
                </a:lnTo>
                <a:lnTo>
                  <a:pt x="364299" y="2374900"/>
                </a:lnTo>
                <a:close/>
              </a:path>
              <a:path w="2190750" h="2857500">
                <a:moveTo>
                  <a:pt x="1818679" y="2374900"/>
                </a:moveTo>
                <a:lnTo>
                  <a:pt x="1811547" y="2374900"/>
                </a:lnTo>
                <a:lnTo>
                  <a:pt x="1804974" y="2387600"/>
                </a:lnTo>
                <a:lnTo>
                  <a:pt x="1819325" y="2387600"/>
                </a:lnTo>
                <a:lnTo>
                  <a:pt x="1818679" y="2374900"/>
                </a:lnTo>
                <a:close/>
              </a:path>
              <a:path w="2190750" h="2857500">
                <a:moveTo>
                  <a:pt x="1827646" y="2374900"/>
                </a:moveTo>
                <a:lnTo>
                  <a:pt x="1825790" y="2374900"/>
                </a:lnTo>
                <a:lnTo>
                  <a:pt x="1824570" y="2387600"/>
                </a:lnTo>
                <a:lnTo>
                  <a:pt x="1827369" y="2387600"/>
                </a:lnTo>
                <a:lnTo>
                  <a:pt x="1827646" y="2374900"/>
                </a:lnTo>
                <a:close/>
              </a:path>
              <a:path w="2190750" h="2857500">
                <a:moveTo>
                  <a:pt x="1903476" y="2374900"/>
                </a:moveTo>
                <a:lnTo>
                  <a:pt x="1885810" y="2374900"/>
                </a:lnTo>
                <a:lnTo>
                  <a:pt x="1886889" y="2387600"/>
                </a:lnTo>
                <a:lnTo>
                  <a:pt x="1906257" y="2387600"/>
                </a:lnTo>
                <a:lnTo>
                  <a:pt x="1903476" y="2374900"/>
                </a:lnTo>
                <a:close/>
              </a:path>
              <a:path w="2190750" h="2857500">
                <a:moveTo>
                  <a:pt x="1815922" y="2362200"/>
                </a:moveTo>
                <a:lnTo>
                  <a:pt x="1810550" y="2362200"/>
                </a:lnTo>
                <a:lnTo>
                  <a:pt x="1807959" y="2374900"/>
                </a:lnTo>
                <a:lnTo>
                  <a:pt x="1814220" y="2374900"/>
                </a:lnTo>
                <a:lnTo>
                  <a:pt x="1815922" y="2362200"/>
                </a:lnTo>
                <a:close/>
              </a:path>
              <a:path w="2190750" h="2857500">
                <a:moveTo>
                  <a:pt x="1831390" y="2349500"/>
                </a:moveTo>
                <a:lnTo>
                  <a:pt x="1825296" y="2362200"/>
                </a:lnTo>
                <a:lnTo>
                  <a:pt x="1818501" y="2374900"/>
                </a:lnTo>
                <a:lnTo>
                  <a:pt x="1917636" y="2374900"/>
                </a:lnTo>
                <a:lnTo>
                  <a:pt x="1919566" y="2362200"/>
                </a:lnTo>
                <a:lnTo>
                  <a:pt x="1830984" y="2362200"/>
                </a:lnTo>
                <a:lnTo>
                  <a:pt x="1831390" y="2349500"/>
                </a:lnTo>
                <a:close/>
              </a:path>
              <a:path w="2190750" h="2857500">
                <a:moveTo>
                  <a:pt x="1926653" y="2362200"/>
                </a:moveTo>
                <a:lnTo>
                  <a:pt x="1924964" y="2362200"/>
                </a:lnTo>
                <a:lnTo>
                  <a:pt x="1921395" y="2374900"/>
                </a:lnTo>
                <a:lnTo>
                  <a:pt x="1928431" y="2374900"/>
                </a:lnTo>
                <a:lnTo>
                  <a:pt x="1926653" y="2362200"/>
                </a:lnTo>
                <a:close/>
              </a:path>
              <a:path w="2190750" h="2857500">
                <a:moveTo>
                  <a:pt x="324557" y="2349500"/>
                </a:moveTo>
                <a:lnTo>
                  <a:pt x="259575" y="2349500"/>
                </a:lnTo>
                <a:lnTo>
                  <a:pt x="264045" y="2362200"/>
                </a:lnTo>
                <a:lnTo>
                  <a:pt x="321487" y="2362200"/>
                </a:lnTo>
                <a:lnTo>
                  <a:pt x="324557" y="2349500"/>
                </a:lnTo>
                <a:close/>
              </a:path>
              <a:path w="2190750" h="2857500">
                <a:moveTo>
                  <a:pt x="336836" y="2349500"/>
                </a:moveTo>
                <a:lnTo>
                  <a:pt x="324557" y="2349500"/>
                </a:lnTo>
                <a:lnTo>
                  <a:pt x="329490" y="2362200"/>
                </a:lnTo>
                <a:lnTo>
                  <a:pt x="340898" y="2362200"/>
                </a:lnTo>
                <a:lnTo>
                  <a:pt x="336836" y="2349500"/>
                </a:lnTo>
                <a:close/>
              </a:path>
              <a:path w="2190750" h="2857500">
                <a:moveTo>
                  <a:pt x="354075" y="2349500"/>
                </a:moveTo>
                <a:lnTo>
                  <a:pt x="351047" y="2349500"/>
                </a:lnTo>
                <a:lnTo>
                  <a:pt x="354247" y="2362200"/>
                </a:lnTo>
                <a:lnTo>
                  <a:pt x="355600" y="2362200"/>
                </a:lnTo>
                <a:lnTo>
                  <a:pt x="354075" y="2349500"/>
                </a:lnTo>
                <a:close/>
              </a:path>
              <a:path w="2190750" h="2857500">
                <a:moveTo>
                  <a:pt x="1848827" y="2324100"/>
                </a:moveTo>
                <a:lnTo>
                  <a:pt x="1849361" y="2336800"/>
                </a:lnTo>
                <a:lnTo>
                  <a:pt x="1848369" y="2349500"/>
                </a:lnTo>
                <a:lnTo>
                  <a:pt x="1845036" y="2362200"/>
                </a:lnTo>
                <a:lnTo>
                  <a:pt x="1925156" y="2362200"/>
                </a:lnTo>
                <a:lnTo>
                  <a:pt x="1926851" y="2349500"/>
                </a:lnTo>
                <a:lnTo>
                  <a:pt x="1858619" y="2349500"/>
                </a:lnTo>
                <a:lnTo>
                  <a:pt x="1855038" y="2336800"/>
                </a:lnTo>
                <a:lnTo>
                  <a:pt x="1852434" y="2336800"/>
                </a:lnTo>
                <a:lnTo>
                  <a:pt x="1848827" y="2324100"/>
                </a:lnTo>
                <a:close/>
              </a:path>
              <a:path w="2190750" h="2857500">
                <a:moveTo>
                  <a:pt x="286296" y="2324100"/>
                </a:moveTo>
                <a:lnTo>
                  <a:pt x="248615" y="2324100"/>
                </a:lnTo>
                <a:lnTo>
                  <a:pt x="250228" y="2336800"/>
                </a:lnTo>
                <a:lnTo>
                  <a:pt x="255638" y="2349500"/>
                </a:lnTo>
                <a:lnTo>
                  <a:pt x="362229" y="2349500"/>
                </a:lnTo>
                <a:lnTo>
                  <a:pt x="359371" y="2336800"/>
                </a:lnTo>
                <a:lnTo>
                  <a:pt x="287527" y="2336800"/>
                </a:lnTo>
                <a:lnTo>
                  <a:pt x="286296" y="2324100"/>
                </a:lnTo>
                <a:close/>
              </a:path>
              <a:path w="2190750" h="2857500">
                <a:moveTo>
                  <a:pt x="1835556" y="2336800"/>
                </a:moveTo>
                <a:lnTo>
                  <a:pt x="1830187" y="2336800"/>
                </a:lnTo>
                <a:lnTo>
                  <a:pt x="1826548" y="2349500"/>
                </a:lnTo>
                <a:lnTo>
                  <a:pt x="1835086" y="2349500"/>
                </a:lnTo>
                <a:lnTo>
                  <a:pt x="1835556" y="2336800"/>
                </a:lnTo>
                <a:close/>
              </a:path>
              <a:path w="2190750" h="2857500">
                <a:moveTo>
                  <a:pt x="1843493" y="2336800"/>
                </a:moveTo>
                <a:lnTo>
                  <a:pt x="1842414" y="2349500"/>
                </a:lnTo>
                <a:lnTo>
                  <a:pt x="1844281" y="2349500"/>
                </a:lnTo>
                <a:lnTo>
                  <a:pt x="1843493" y="2336800"/>
                </a:lnTo>
                <a:close/>
              </a:path>
              <a:path w="2190750" h="2857500">
                <a:moveTo>
                  <a:pt x="1922564" y="2336800"/>
                </a:moveTo>
                <a:lnTo>
                  <a:pt x="1863725" y="2336800"/>
                </a:lnTo>
                <a:lnTo>
                  <a:pt x="1858619" y="2349500"/>
                </a:lnTo>
                <a:lnTo>
                  <a:pt x="1918754" y="2349500"/>
                </a:lnTo>
                <a:lnTo>
                  <a:pt x="1922564" y="2336800"/>
                </a:lnTo>
                <a:close/>
              </a:path>
              <a:path w="2190750" h="2857500">
                <a:moveTo>
                  <a:pt x="1930323" y="2336800"/>
                </a:moveTo>
                <a:lnTo>
                  <a:pt x="1922564" y="2336800"/>
                </a:lnTo>
                <a:lnTo>
                  <a:pt x="1922271" y="2349500"/>
                </a:lnTo>
                <a:lnTo>
                  <a:pt x="1927402" y="2349500"/>
                </a:lnTo>
                <a:lnTo>
                  <a:pt x="1930323" y="2336800"/>
                </a:lnTo>
                <a:close/>
              </a:path>
              <a:path w="2190750" h="2857500">
                <a:moveTo>
                  <a:pt x="321829" y="2324100"/>
                </a:moveTo>
                <a:lnTo>
                  <a:pt x="287985" y="2324100"/>
                </a:lnTo>
                <a:lnTo>
                  <a:pt x="287527" y="2336800"/>
                </a:lnTo>
                <a:lnTo>
                  <a:pt x="325897" y="2336800"/>
                </a:lnTo>
                <a:lnTo>
                  <a:pt x="321829" y="2324100"/>
                </a:lnTo>
                <a:close/>
              </a:path>
              <a:path w="2190750" h="2857500">
                <a:moveTo>
                  <a:pt x="334124" y="2324100"/>
                </a:moveTo>
                <a:lnTo>
                  <a:pt x="331368" y="2324100"/>
                </a:lnTo>
                <a:lnTo>
                  <a:pt x="328828" y="2336800"/>
                </a:lnTo>
                <a:lnTo>
                  <a:pt x="338429" y="2336800"/>
                </a:lnTo>
                <a:lnTo>
                  <a:pt x="334124" y="2324100"/>
                </a:lnTo>
                <a:close/>
              </a:path>
              <a:path w="2190750" h="2857500">
                <a:moveTo>
                  <a:pt x="1841766" y="2324100"/>
                </a:moveTo>
                <a:lnTo>
                  <a:pt x="1840636" y="2324100"/>
                </a:lnTo>
                <a:lnTo>
                  <a:pt x="1840344" y="2336800"/>
                </a:lnTo>
                <a:lnTo>
                  <a:pt x="1844268" y="2336800"/>
                </a:lnTo>
                <a:lnTo>
                  <a:pt x="1841766" y="2324100"/>
                </a:lnTo>
                <a:close/>
              </a:path>
              <a:path w="2190750" h="2857500">
                <a:moveTo>
                  <a:pt x="1931238" y="2324100"/>
                </a:moveTo>
                <a:lnTo>
                  <a:pt x="1870278" y="2324100"/>
                </a:lnTo>
                <a:lnTo>
                  <a:pt x="1867738" y="2336800"/>
                </a:lnTo>
                <a:lnTo>
                  <a:pt x="1929244" y="2336800"/>
                </a:lnTo>
                <a:lnTo>
                  <a:pt x="1931238" y="2324100"/>
                </a:lnTo>
                <a:close/>
              </a:path>
              <a:path w="2190750" h="2857500">
                <a:moveTo>
                  <a:pt x="309994" y="2311400"/>
                </a:moveTo>
                <a:lnTo>
                  <a:pt x="251434" y="2311400"/>
                </a:lnTo>
                <a:lnTo>
                  <a:pt x="258330" y="2324100"/>
                </a:lnTo>
                <a:lnTo>
                  <a:pt x="316623" y="2324100"/>
                </a:lnTo>
                <a:lnTo>
                  <a:pt x="316400" y="2322942"/>
                </a:lnTo>
                <a:lnTo>
                  <a:pt x="309994" y="2311400"/>
                </a:lnTo>
                <a:close/>
              </a:path>
              <a:path w="2190750" h="2857500">
                <a:moveTo>
                  <a:pt x="319011" y="2311400"/>
                </a:moveTo>
                <a:lnTo>
                  <a:pt x="314172" y="2311400"/>
                </a:lnTo>
                <a:lnTo>
                  <a:pt x="316400" y="2322942"/>
                </a:lnTo>
                <a:lnTo>
                  <a:pt x="317042" y="2324100"/>
                </a:lnTo>
                <a:lnTo>
                  <a:pt x="317347" y="2324100"/>
                </a:lnTo>
                <a:lnTo>
                  <a:pt x="319011" y="2311400"/>
                </a:lnTo>
                <a:close/>
              </a:path>
              <a:path w="2190750" h="2857500">
                <a:moveTo>
                  <a:pt x="338454" y="2311400"/>
                </a:moveTo>
                <a:lnTo>
                  <a:pt x="335660" y="2311400"/>
                </a:lnTo>
                <a:lnTo>
                  <a:pt x="333247" y="2324100"/>
                </a:lnTo>
                <a:lnTo>
                  <a:pt x="348983" y="2324100"/>
                </a:lnTo>
                <a:lnTo>
                  <a:pt x="338454" y="2311400"/>
                </a:lnTo>
                <a:close/>
              </a:path>
              <a:path w="2190750" h="2857500">
                <a:moveTo>
                  <a:pt x="1862912" y="2311400"/>
                </a:moveTo>
                <a:lnTo>
                  <a:pt x="1862226" y="2311400"/>
                </a:lnTo>
                <a:lnTo>
                  <a:pt x="1851786" y="2324100"/>
                </a:lnTo>
                <a:lnTo>
                  <a:pt x="1863168" y="2324100"/>
                </a:lnTo>
                <a:lnTo>
                  <a:pt x="1862912" y="2311400"/>
                </a:lnTo>
                <a:close/>
              </a:path>
              <a:path w="2190750" h="2857500">
                <a:moveTo>
                  <a:pt x="1881900" y="2273300"/>
                </a:moveTo>
                <a:lnTo>
                  <a:pt x="1875701" y="2273300"/>
                </a:lnTo>
                <a:lnTo>
                  <a:pt x="1875523" y="2286000"/>
                </a:lnTo>
                <a:lnTo>
                  <a:pt x="1874532" y="2298700"/>
                </a:lnTo>
                <a:lnTo>
                  <a:pt x="1865972" y="2298700"/>
                </a:lnTo>
                <a:lnTo>
                  <a:pt x="1867629" y="2311400"/>
                </a:lnTo>
                <a:lnTo>
                  <a:pt x="1871141" y="2311400"/>
                </a:lnTo>
                <a:lnTo>
                  <a:pt x="1873920" y="2324100"/>
                </a:lnTo>
                <a:lnTo>
                  <a:pt x="1914738" y="2324100"/>
                </a:lnTo>
                <a:lnTo>
                  <a:pt x="1915017" y="2311400"/>
                </a:lnTo>
                <a:lnTo>
                  <a:pt x="1920319" y="2298700"/>
                </a:lnTo>
                <a:lnTo>
                  <a:pt x="1924786" y="2286000"/>
                </a:lnTo>
                <a:lnTo>
                  <a:pt x="1881865" y="2286000"/>
                </a:lnTo>
                <a:lnTo>
                  <a:pt x="1881900" y="2273300"/>
                </a:lnTo>
                <a:close/>
              </a:path>
              <a:path w="2190750" h="2857500">
                <a:moveTo>
                  <a:pt x="1945576" y="2311400"/>
                </a:moveTo>
                <a:lnTo>
                  <a:pt x="1925345" y="2311400"/>
                </a:lnTo>
                <a:lnTo>
                  <a:pt x="1914738" y="2324100"/>
                </a:lnTo>
                <a:lnTo>
                  <a:pt x="1944981" y="2324100"/>
                </a:lnTo>
                <a:lnTo>
                  <a:pt x="1945576" y="2311400"/>
                </a:lnTo>
                <a:close/>
              </a:path>
              <a:path w="2190750" h="2857500">
                <a:moveTo>
                  <a:pt x="249694" y="2298700"/>
                </a:moveTo>
                <a:lnTo>
                  <a:pt x="243433" y="2298700"/>
                </a:lnTo>
                <a:lnTo>
                  <a:pt x="244144" y="2311400"/>
                </a:lnTo>
                <a:lnTo>
                  <a:pt x="247357" y="2311400"/>
                </a:lnTo>
                <a:lnTo>
                  <a:pt x="249694" y="2298700"/>
                </a:lnTo>
                <a:close/>
              </a:path>
              <a:path w="2190750" h="2857500">
                <a:moveTo>
                  <a:pt x="293458" y="2298700"/>
                </a:moveTo>
                <a:lnTo>
                  <a:pt x="252856" y="2298700"/>
                </a:lnTo>
                <a:lnTo>
                  <a:pt x="252094" y="2311400"/>
                </a:lnTo>
                <a:lnTo>
                  <a:pt x="295608" y="2311400"/>
                </a:lnTo>
                <a:lnTo>
                  <a:pt x="293458" y="2298700"/>
                </a:lnTo>
                <a:close/>
              </a:path>
              <a:path w="2190750" h="2857500">
                <a:moveTo>
                  <a:pt x="316825" y="2298700"/>
                </a:moveTo>
                <a:lnTo>
                  <a:pt x="311601" y="2298700"/>
                </a:lnTo>
                <a:lnTo>
                  <a:pt x="304774" y="2311400"/>
                </a:lnTo>
                <a:lnTo>
                  <a:pt x="318731" y="2311400"/>
                </a:lnTo>
                <a:lnTo>
                  <a:pt x="316825" y="2298700"/>
                </a:lnTo>
                <a:close/>
              </a:path>
              <a:path w="2190750" h="2857500">
                <a:moveTo>
                  <a:pt x="1865096" y="2298700"/>
                </a:moveTo>
                <a:lnTo>
                  <a:pt x="1861146" y="2298700"/>
                </a:lnTo>
                <a:lnTo>
                  <a:pt x="1860930" y="2311400"/>
                </a:lnTo>
                <a:lnTo>
                  <a:pt x="1865096" y="2298700"/>
                </a:lnTo>
                <a:close/>
              </a:path>
              <a:path w="2190750" h="2857500">
                <a:moveTo>
                  <a:pt x="1936089" y="2298700"/>
                </a:moveTo>
                <a:lnTo>
                  <a:pt x="1932508" y="2298700"/>
                </a:lnTo>
                <a:lnTo>
                  <a:pt x="1931987" y="2311400"/>
                </a:lnTo>
                <a:lnTo>
                  <a:pt x="1936254" y="2311400"/>
                </a:lnTo>
                <a:lnTo>
                  <a:pt x="1936089" y="2298700"/>
                </a:lnTo>
                <a:close/>
              </a:path>
              <a:path w="2190750" h="2857500">
                <a:moveTo>
                  <a:pt x="1951142" y="2298700"/>
                </a:moveTo>
                <a:lnTo>
                  <a:pt x="1945614" y="2298700"/>
                </a:lnTo>
                <a:lnTo>
                  <a:pt x="1940979" y="2311400"/>
                </a:lnTo>
                <a:lnTo>
                  <a:pt x="1945725" y="2311400"/>
                </a:lnTo>
                <a:lnTo>
                  <a:pt x="1951142" y="2298700"/>
                </a:lnTo>
                <a:close/>
              </a:path>
              <a:path w="2190750" h="2857500">
                <a:moveTo>
                  <a:pt x="270421" y="2286000"/>
                </a:moveTo>
                <a:lnTo>
                  <a:pt x="222099" y="2286000"/>
                </a:lnTo>
                <a:lnTo>
                  <a:pt x="229263" y="2298700"/>
                </a:lnTo>
                <a:lnTo>
                  <a:pt x="278737" y="2298700"/>
                </a:lnTo>
                <a:lnTo>
                  <a:pt x="270421" y="2286000"/>
                </a:lnTo>
                <a:close/>
              </a:path>
              <a:path w="2190750" h="2857500">
                <a:moveTo>
                  <a:pt x="219824" y="2247900"/>
                </a:moveTo>
                <a:lnTo>
                  <a:pt x="211899" y="2247900"/>
                </a:lnTo>
                <a:lnTo>
                  <a:pt x="217208" y="2260600"/>
                </a:lnTo>
                <a:lnTo>
                  <a:pt x="222745" y="2273300"/>
                </a:lnTo>
                <a:lnTo>
                  <a:pt x="276199" y="2273300"/>
                </a:lnTo>
                <a:lnTo>
                  <a:pt x="283520" y="2286000"/>
                </a:lnTo>
                <a:lnTo>
                  <a:pt x="283735" y="2298700"/>
                </a:lnTo>
                <a:lnTo>
                  <a:pt x="293014" y="2298700"/>
                </a:lnTo>
                <a:lnTo>
                  <a:pt x="293624" y="2286000"/>
                </a:lnTo>
                <a:lnTo>
                  <a:pt x="290461" y="2286000"/>
                </a:lnTo>
                <a:lnTo>
                  <a:pt x="289420" y="2273300"/>
                </a:lnTo>
                <a:lnTo>
                  <a:pt x="280466" y="2260600"/>
                </a:lnTo>
                <a:lnTo>
                  <a:pt x="218706" y="2260600"/>
                </a:lnTo>
                <a:lnTo>
                  <a:pt x="219824" y="2247900"/>
                </a:lnTo>
                <a:close/>
              </a:path>
              <a:path w="2190750" h="2857500">
                <a:moveTo>
                  <a:pt x="1868182" y="2286000"/>
                </a:moveTo>
                <a:lnTo>
                  <a:pt x="1861324" y="2286000"/>
                </a:lnTo>
                <a:lnTo>
                  <a:pt x="1863115" y="2298700"/>
                </a:lnTo>
                <a:lnTo>
                  <a:pt x="1867560" y="2298700"/>
                </a:lnTo>
                <a:lnTo>
                  <a:pt x="1868182" y="2286000"/>
                </a:lnTo>
                <a:close/>
              </a:path>
              <a:path w="2190750" h="2857500">
                <a:moveTo>
                  <a:pt x="1939797" y="2286000"/>
                </a:moveTo>
                <a:lnTo>
                  <a:pt x="1925383" y="2286000"/>
                </a:lnTo>
                <a:lnTo>
                  <a:pt x="1927923" y="2298700"/>
                </a:lnTo>
                <a:lnTo>
                  <a:pt x="1931212" y="2298700"/>
                </a:lnTo>
                <a:lnTo>
                  <a:pt x="1939797" y="2286000"/>
                </a:lnTo>
                <a:close/>
              </a:path>
              <a:path w="2190750" h="2857500">
                <a:moveTo>
                  <a:pt x="1961527" y="2286000"/>
                </a:moveTo>
                <a:lnTo>
                  <a:pt x="1945005" y="2286000"/>
                </a:lnTo>
                <a:lnTo>
                  <a:pt x="1948416" y="2298700"/>
                </a:lnTo>
                <a:lnTo>
                  <a:pt x="1957763" y="2298700"/>
                </a:lnTo>
                <a:lnTo>
                  <a:pt x="1961527" y="2286000"/>
                </a:lnTo>
                <a:close/>
              </a:path>
              <a:path w="2190750" h="2857500">
                <a:moveTo>
                  <a:pt x="210756" y="2273300"/>
                </a:moveTo>
                <a:lnTo>
                  <a:pt x="209689" y="2273300"/>
                </a:lnTo>
                <a:lnTo>
                  <a:pt x="209702" y="2286000"/>
                </a:lnTo>
                <a:lnTo>
                  <a:pt x="210756" y="2273300"/>
                </a:lnTo>
                <a:close/>
              </a:path>
              <a:path w="2190750" h="2857500">
                <a:moveTo>
                  <a:pt x="211213" y="2260600"/>
                </a:moveTo>
                <a:lnTo>
                  <a:pt x="213563" y="2273300"/>
                </a:lnTo>
                <a:lnTo>
                  <a:pt x="216604" y="2286000"/>
                </a:lnTo>
                <a:lnTo>
                  <a:pt x="268414" y="2286000"/>
                </a:lnTo>
                <a:lnTo>
                  <a:pt x="274916" y="2273300"/>
                </a:lnTo>
                <a:lnTo>
                  <a:pt x="222453" y="2273300"/>
                </a:lnTo>
                <a:lnTo>
                  <a:pt x="211213" y="2260600"/>
                </a:lnTo>
                <a:close/>
              </a:path>
              <a:path w="2190750" h="2857500">
                <a:moveTo>
                  <a:pt x="300431" y="2273300"/>
                </a:moveTo>
                <a:lnTo>
                  <a:pt x="294944" y="2273300"/>
                </a:lnTo>
                <a:lnTo>
                  <a:pt x="300316" y="2286000"/>
                </a:lnTo>
                <a:lnTo>
                  <a:pt x="304431" y="2286000"/>
                </a:lnTo>
                <a:lnTo>
                  <a:pt x="300431" y="2273300"/>
                </a:lnTo>
                <a:close/>
              </a:path>
              <a:path w="2190750" h="2857500">
                <a:moveTo>
                  <a:pt x="318432" y="2273300"/>
                </a:moveTo>
                <a:lnTo>
                  <a:pt x="313316" y="2273300"/>
                </a:lnTo>
                <a:lnTo>
                  <a:pt x="312839" y="2286000"/>
                </a:lnTo>
                <a:lnTo>
                  <a:pt x="320967" y="2286000"/>
                </a:lnTo>
                <a:lnTo>
                  <a:pt x="318432" y="2273300"/>
                </a:lnTo>
                <a:close/>
              </a:path>
              <a:path w="2190750" h="2857500">
                <a:moveTo>
                  <a:pt x="1888591" y="2273300"/>
                </a:moveTo>
                <a:lnTo>
                  <a:pt x="1886792" y="2273300"/>
                </a:lnTo>
                <a:lnTo>
                  <a:pt x="1885390" y="2286000"/>
                </a:lnTo>
                <a:lnTo>
                  <a:pt x="1888591" y="2273300"/>
                </a:lnTo>
                <a:close/>
              </a:path>
              <a:path w="2190750" h="2857500">
                <a:moveTo>
                  <a:pt x="1917941" y="2273300"/>
                </a:moveTo>
                <a:lnTo>
                  <a:pt x="1894543" y="2273300"/>
                </a:lnTo>
                <a:lnTo>
                  <a:pt x="1891410" y="2286000"/>
                </a:lnTo>
                <a:lnTo>
                  <a:pt x="1925510" y="2286000"/>
                </a:lnTo>
                <a:lnTo>
                  <a:pt x="1917941" y="2273300"/>
                </a:lnTo>
                <a:close/>
              </a:path>
              <a:path w="2190750" h="2857500">
                <a:moveTo>
                  <a:pt x="1979485" y="2260600"/>
                </a:moveTo>
                <a:lnTo>
                  <a:pt x="1923237" y="2260600"/>
                </a:lnTo>
                <a:lnTo>
                  <a:pt x="1925510" y="2286000"/>
                </a:lnTo>
                <a:lnTo>
                  <a:pt x="1962073" y="2286000"/>
                </a:lnTo>
                <a:lnTo>
                  <a:pt x="1953806" y="2273300"/>
                </a:lnTo>
                <a:lnTo>
                  <a:pt x="1977593" y="2273300"/>
                </a:lnTo>
                <a:lnTo>
                  <a:pt x="1979485" y="2260600"/>
                </a:lnTo>
                <a:close/>
              </a:path>
              <a:path w="2190750" h="2857500">
                <a:moveTo>
                  <a:pt x="1968576" y="2273300"/>
                </a:moveTo>
                <a:lnTo>
                  <a:pt x="1965883" y="2273300"/>
                </a:lnTo>
                <a:lnTo>
                  <a:pt x="1964601" y="2286000"/>
                </a:lnTo>
                <a:lnTo>
                  <a:pt x="1966556" y="2286000"/>
                </a:lnTo>
                <a:lnTo>
                  <a:pt x="1968576" y="2273300"/>
                </a:lnTo>
                <a:close/>
              </a:path>
              <a:path w="2190750" h="2857500">
                <a:moveTo>
                  <a:pt x="294220" y="2260600"/>
                </a:moveTo>
                <a:lnTo>
                  <a:pt x="293814" y="2260600"/>
                </a:lnTo>
                <a:lnTo>
                  <a:pt x="289940" y="2273300"/>
                </a:lnTo>
                <a:lnTo>
                  <a:pt x="294220" y="2260600"/>
                </a:lnTo>
                <a:close/>
              </a:path>
              <a:path w="2190750" h="2857500">
                <a:moveTo>
                  <a:pt x="1887486" y="2260600"/>
                </a:moveTo>
                <a:lnTo>
                  <a:pt x="1884845" y="2273300"/>
                </a:lnTo>
                <a:lnTo>
                  <a:pt x="1888134" y="2273300"/>
                </a:lnTo>
                <a:lnTo>
                  <a:pt x="1887486" y="2260600"/>
                </a:lnTo>
                <a:close/>
              </a:path>
              <a:path w="2190750" h="2857500">
                <a:moveTo>
                  <a:pt x="1893100" y="2260600"/>
                </a:moveTo>
                <a:lnTo>
                  <a:pt x="1890222" y="2273300"/>
                </a:lnTo>
                <a:lnTo>
                  <a:pt x="1897976" y="2273300"/>
                </a:lnTo>
                <a:lnTo>
                  <a:pt x="1893100" y="2260600"/>
                </a:lnTo>
                <a:close/>
              </a:path>
              <a:path w="2190750" h="2857500">
                <a:moveTo>
                  <a:pt x="1923237" y="2260600"/>
                </a:moveTo>
                <a:lnTo>
                  <a:pt x="1904223" y="2260600"/>
                </a:lnTo>
                <a:lnTo>
                  <a:pt x="1900040" y="2273300"/>
                </a:lnTo>
                <a:lnTo>
                  <a:pt x="1918347" y="2273300"/>
                </a:lnTo>
                <a:lnTo>
                  <a:pt x="1923237" y="2260600"/>
                </a:lnTo>
                <a:close/>
              </a:path>
              <a:path w="2190750" h="2857500">
                <a:moveTo>
                  <a:pt x="211899" y="2247900"/>
                </a:moveTo>
                <a:lnTo>
                  <a:pt x="204217" y="2247900"/>
                </a:lnTo>
                <a:lnTo>
                  <a:pt x="203464" y="2260600"/>
                </a:lnTo>
                <a:lnTo>
                  <a:pt x="211632" y="2260600"/>
                </a:lnTo>
                <a:lnTo>
                  <a:pt x="211899" y="2247900"/>
                </a:lnTo>
                <a:close/>
              </a:path>
              <a:path w="2190750" h="2857500">
                <a:moveTo>
                  <a:pt x="261823" y="2247900"/>
                </a:moveTo>
                <a:lnTo>
                  <a:pt x="219824" y="2247900"/>
                </a:lnTo>
                <a:lnTo>
                  <a:pt x="222656" y="2260600"/>
                </a:lnTo>
                <a:lnTo>
                  <a:pt x="262369" y="2260600"/>
                </a:lnTo>
                <a:lnTo>
                  <a:pt x="261823" y="2247900"/>
                </a:lnTo>
                <a:close/>
              </a:path>
              <a:path w="2190750" h="2857500">
                <a:moveTo>
                  <a:pt x="292887" y="2247900"/>
                </a:moveTo>
                <a:lnTo>
                  <a:pt x="261823" y="2247900"/>
                </a:lnTo>
                <a:lnTo>
                  <a:pt x="267525" y="2260600"/>
                </a:lnTo>
                <a:lnTo>
                  <a:pt x="293954" y="2260600"/>
                </a:lnTo>
                <a:lnTo>
                  <a:pt x="294445" y="2250142"/>
                </a:lnTo>
                <a:lnTo>
                  <a:pt x="292887" y="2247900"/>
                </a:lnTo>
                <a:close/>
              </a:path>
              <a:path w="2190750" h="2857500">
                <a:moveTo>
                  <a:pt x="301129" y="2247900"/>
                </a:moveTo>
                <a:lnTo>
                  <a:pt x="294551" y="2247900"/>
                </a:lnTo>
                <a:lnTo>
                  <a:pt x="294445" y="2250142"/>
                </a:lnTo>
                <a:lnTo>
                  <a:pt x="301713" y="2260600"/>
                </a:lnTo>
                <a:lnTo>
                  <a:pt x="302958" y="2260600"/>
                </a:lnTo>
                <a:lnTo>
                  <a:pt x="301129" y="2247900"/>
                </a:lnTo>
                <a:close/>
              </a:path>
              <a:path w="2190750" h="2857500">
                <a:moveTo>
                  <a:pt x="1893239" y="2247900"/>
                </a:moveTo>
                <a:lnTo>
                  <a:pt x="1890090" y="2247900"/>
                </a:lnTo>
                <a:lnTo>
                  <a:pt x="1889645" y="2260600"/>
                </a:lnTo>
                <a:lnTo>
                  <a:pt x="1892515" y="2260600"/>
                </a:lnTo>
                <a:lnTo>
                  <a:pt x="1893239" y="2247900"/>
                </a:lnTo>
                <a:close/>
              </a:path>
              <a:path w="2190750" h="2857500">
                <a:moveTo>
                  <a:pt x="1908387" y="2235200"/>
                </a:moveTo>
                <a:lnTo>
                  <a:pt x="1896293" y="2235200"/>
                </a:lnTo>
                <a:lnTo>
                  <a:pt x="1897776" y="2247900"/>
                </a:lnTo>
                <a:lnTo>
                  <a:pt x="1899893" y="2260600"/>
                </a:lnTo>
                <a:lnTo>
                  <a:pt x="1985086" y="2260600"/>
                </a:lnTo>
                <a:lnTo>
                  <a:pt x="1984527" y="2247900"/>
                </a:lnTo>
                <a:lnTo>
                  <a:pt x="1902434" y="2247900"/>
                </a:lnTo>
                <a:lnTo>
                  <a:pt x="1908387" y="2235200"/>
                </a:lnTo>
                <a:close/>
              </a:path>
              <a:path w="2190750" h="2857500">
                <a:moveTo>
                  <a:pt x="264871" y="2235200"/>
                </a:moveTo>
                <a:lnTo>
                  <a:pt x="205955" y="2235200"/>
                </a:lnTo>
                <a:lnTo>
                  <a:pt x="206592" y="2247900"/>
                </a:lnTo>
                <a:lnTo>
                  <a:pt x="263893" y="2247900"/>
                </a:lnTo>
                <a:lnTo>
                  <a:pt x="264871" y="2235200"/>
                </a:lnTo>
                <a:close/>
              </a:path>
              <a:path w="2190750" h="2857500">
                <a:moveTo>
                  <a:pt x="270217" y="2236388"/>
                </a:moveTo>
                <a:lnTo>
                  <a:pt x="269595" y="2247900"/>
                </a:lnTo>
                <a:lnTo>
                  <a:pt x="279044" y="2247900"/>
                </a:lnTo>
                <a:lnTo>
                  <a:pt x="272715" y="2238727"/>
                </a:lnTo>
                <a:lnTo>
                  <a:pt x="270217" y="2236388"/>
                </a:lnTo>
                <a:close/>
              </a:path>
              <a:path w="2190750" h="2857500">
                <a:moveTo>
                  <a:pt x="281636" y="2247080"/>
                </a:moveTo>
                <a:lnTo>
                  <a:pt x="281228" y="2247900"/>
                </a:lnTo>
                <a:lnTo>
                  <a:pt x="282511" y="2247900"/>
                </a:lnTo>
                <a:lnTo>
                  <a:pt x="281636" y="2247080"/>
                </a:lnTo>
                <a:close/>
              </a:path>
              <a:path w="2190750" h="2857500">
                <a:moveTo>
                  <a:pt x="289728" y="2222500"/>
                </a:moveTo>
                <a:lnTo>
                  <a:pt x="279209" y="2222500"/>
                </a:lnTo>
                <a:lnTo>
                  <a:pt x="285381" y="2235200"/>
                </a:lnTo>
                <a:lnTo>
                  <a:pt x="290004" y="2235200"/>
                </a:lnTo>
                <a:lnTo>
                  <a:pt x="294220" y="2247900"/>
                </a:lnTo>
                <a:lnTo>
                  <a:pt x="295211" y="2247900"/>
                </a:lnTo>
                <a:lnTo>
                  <a:pt x="295446" y="2238727"/>
                </a:lnTo>
                <a:lnTo>
                  <a:pt x="295500" y="2235119"/>
                </a:lnTo>
                <a:lnTo>
                  <a:pt x="289728" y="2222500"/>
                </a:lnTo>
                <a:close/>
              </a:path>
              <a:path w="2190750" h="2857500">
                <a:moveTo>
                  <a:pt x="1974227" y="2235200"/>
                </a:moveTo>
                <a:lnTo>
                  <a:pt x="1915387" y="2235200"/>
                </a:lnTo>
                <a:lnTo>
                  <a:pt x="1920202" y="2247900"/>
                </a:lnTo>
                <a:lnTo>
                  <a:pt x="1969808" y="2247900"/>
                </a:lnTo>
                <a:lnTo>
                  <a:pt x="1974227" y="2235200"/>
                </a:lnTo>
                <a:close/>
              </a:path>
              <a:path w="2190750" h="2857500">
                <a:moveTo>
                  <a:pt x="1974329" y="2235200"/>
                </a:moveTo>
                <a:lnTo>
                  <a:pt x="1969808" y="2247900"/>
                </a:lnTo>
                <a:lnTo>
                  <a:pt x="1974329" y="2235200"/>
                </a:lnTo>
                <a:close/>
              </a:path>
              <a:path w="2190750" h="2857500">
                <a:moveTo>
                  <a:pt x="1992566" y="2235200"/>
                </a:moveTo>
                <a:lnTo>
                  <a:pt x="1974329" y="2235200"/>
                </a:lnTo>
                <a:lnTo>
                  <a:pt x="1969808" y="2247900"/>
                </a:lnTo>
                <a:lnTo>
                  <a:pt x="1991652" y="2247900"/>
                </a:lnTo>
                <a:lnTo>
                  <a:pt x="1992566" y="2235200"/>
                </a:lnTo>
                <a:close/>
              </a:path>
              <a:path w="2190750" h="2857500">
                <a:moveTo>
                  <a:pt x="287540" y="2235200"/>
                </a:moveTo>
                <a:lnTo>
                  <a:pt x="270281" y="2235200"/>
                </a:lnTo>
                <a:lnTo>
                  <a:pt x="272715" y="2238727"/>
                </a:lnTo>
                <a:lnTo>
                  <a:pt x="281636" y="2247080"/>
                </a:lnTo>
                <a:lnTo>
                  <a:pt x="287540" y="2235200"/>
                </a:lnTo>
                <a:close/>
              </a:path>
              <a:path w="2190750" h="2857500">
                <a:moveTo>
                  <a:pt x="270281" y="2235200"/>
                </a:moveTo>
                <a:lnTo>
                  <a:pt x="270217" y="2236388"/>
                </a:lnTo>
                <a:lnTo>
                  <a:pt x="272715" y="2238727"/>
                </a:lnTo>
                <a:lnTo>
                  <a:pt x="270281" y="2235200"/>
                </a:lnTo>
                <a:close/>
              </a:path>
              <a:path w="2190750" h="2857500">
                <a:moveTo>
                  <a:pt x="270281" y="2235200"/>
                </a:moveTo>
                <a:lnTo>
                  <a:pt x="268947" y="2235200"/>
                </a:lnTo>
                <a:lnTo>
                  <a:pt x="270217" y="2236388"/>
                </a:lnTo>
                <a:lnTo>
                  <a:pt x="270281" y="2235200"/>
                </a:lnTo>
                <a:close/>
              </a:path>
              <a:path w="2190750" h="2857500">
                <a:moveTo>
                  <a:pt x="261141" y="2222500"/>
                </a:moveTo>
                <a:lnTo>
                  <a:pt x="187666" y="2222500"/>
                </a:lnTo>
                <a:lnTo>
                  <a:pt x="193047" y="2235200"/>
                </a:lnTo>
                <a:lnTo>
                  <a:pt x="268143" y="2235200"/>
                </a:lnTo>
                <a:lnTo>
                  <a:pt x="261141" y="2222500"/>
                </a:lnTo>
                <a:close/>
              </a:path>
              <a:path w="2190750" h="2857500">
                <a:moveTo>
                  <a:pt x="1921636" y="2209800"/>
                </a:moveTo>
                <a:lnTo>
                  <a:pt x="1911378" y="2209800"/>
                </a:lnTo>
                <a:lnTo>
                  <a:pt x="1905538" y="2222500"/>
                </a:lnTo>
                <a:lnTo>
                  <a:pt x="1900529" y="2235200"/>
                </a:lnTo>
                <a:lnTo>
                  <a:pt x="1914309" y="2235200"/>
                </a:lnTo>
                <a:lnTo>
                  <a:pt x="1910511" y="2222500"/>
                </a:lnTo>
                <a:lnTo>
                  <a:pt x="1925888" y="2222500"/>
                </a:lnTo>
                <a:lnTo>
                  <a:pt x="1921636" y="2209800"/>
                </a:lnTo>
                <a:close/>
              </a:path>
              <a:path w="2190750" h="2857500">
                <a:moveTo>
                  <a:pt x="1914310" y="2235119"/>
                </a:moveTo>
                <a:close/>
              </a:path>
              <a:path w="2190750" h="2857500">
                <a:moveTo>
                  <a:pt x="1944192" y="2222500"/>
                </a:moveTo>
                <a:lnTo>
                  <a:pt x="1914512" y="2222500"/>
                </a:lnTo>
                <a:lnTo>
                  <a:pt x="1914310" y="2235119"/>
                </a:lnTo>
                <a:lnTo>
                  <a:pt x="1941474" y="2235200"/>
                </a:lnTo>
                <a:lnTo>
                  <a:pt x="1944192" y="2222500"/>
                </a:lnTo>
                <a:close/>
              </a:path>
              <a:path w="2190750" h="2857500">
                <a:moveTo>
                  <a:pt x="1979777" y="2222500"/>
                </a:moveTo>
                <a:lnTo>
                  <a:pt x="1950123" y="2222500"/>
                </a:lnTo>
                <a:lnTo>
                  <a:pt x="1945792" y="2235200"/>
                </a:lnTo>
                <a:lnTo>
                  <a:pt x="1980463" y="2235200"/>
                </a:lnTo>
                <a:lnTo>
                  <a:pt x="1979777" y="2222500"/>
                </a:lnTo>
                <a:close/>
              </a:path>
              <a:path w="2190750" h="2857500">
                <a:moveTo>
                  <a:pt x="2000813" y="2222500"/>
                </a:moveTo>
                <a:lnTo>
                  <a:pt x="1996554" y="2222500"/>
                </a:lnTo>
                <a:lnTo>
                  <a:pt x="1980463" y="2235200"/>
                </a:lnTo>
                <a:lnTo>
                  <a:pt x="1998418" y="2235200"/>
                </a:lnTo>
                <a:lnTo>
                  <a:pt x="2000813" y="2222500"/>
                </a:lnTo>
                <a:close/>
              </a:path>
              <a:path w="2190750" h="2857500">
                <a:moveTo>
                  <a:pt x="184784" y="2197100"/>
                </a:moveTo>
                <a:lnTo>
                  <a:pt x="177422" y="2197100"/>
                </a:lnTo>
                <a:lnTo>
                  <a:pt x="183147" y="2209800"/>
                </a:lnTo>
                <a:lnTo>
                  <a:pt x="185597" y="2222500"/>
                </a:lnTo>
                <a:lnTo>
                  <a:pt x="254965" y="2222500"/>
                </a:lnTo>
                <a:lnTo>
                  <a:pt x="248373" y="2209800"/>
                </a:lnTo>
                <a:lnTo>
                  <a:pt x="193319" y="2209800"/>
                </a:lnTo>
                <a:lnTo>
                  <a:pt x="184784" y="2197100"/>
                </a:lnTo>
                <a:close/>
              </a:path>
              <a:path w="2190750" h="2857500">
                <a:moveTo>
                  <a:pt x="263651" y="2209800"/>
                </a:moveTo>
                <a:lnTo>
                  <a:pt x="263512" y="2222500"/>
                </a:lnTo>
                <a:lnTo>
                  <a:pt x="270852" y="2222500"/>
                </a:lnTo>
                <a:lnTo>
                  <a:pt x="263651" y="2209800"/>
                </a:lnTo>
                <a:close/>
              </a:path>
              <a:path w="2190750" h="2857500">
                <a:moveTo>
                  <a:pt x="1993945" y="2209800"/>
                </a:moveTo>
                <a:lnTo>
                  <a:pt x="1934711" y="2209800"/>
                </a:lnTo>
                <a:lnTo>
                  <a:pt x="1930849" y="2222500"/>
                </a:lnTo>
                <a:lnTo>
                  <a:pt x="1987681" y="2222500"/>
                </a:lnTo>
                <a:lnTo>
                  <a:pt x="1993945" y="2209800"/>
                </a:lnTo>
                <a:close/>
              </a:path>
              <a:path w="2190750" h="2857500">
                <a:moveTo>
                  <a:pt x="241807" y="2197100"/>
                </a:moveTo>
                <a:lnTo>
                  <a:pt x="193166" y="2197100"/>
                </a:lnTo>
                <a:lnTo>
                  <a:pt x="194957" y="2209800"/>
                </a:lnTo>
                <a:lnTo>
                  <a:pt x="248500" y="2209800"/>
                </a:lnTo>
                <a:lnTo>
                  <a:pt x="241807" y="2197100"/>
                </a:lnTo>
                <a:close/>
              </a:path>
              <a:path w="2190750" h="2857500">
                <a:moveTo>
                  <a:pt x="263829" y="2184400"/>
                </a:moveTo>
                <a:lnTo>
                  <a:pt x="257967" y="2184400"/>
                </a:lnTo>
                <a:lnTo>
                  <a:pt x="256193" y="2197100"/>
                </a:lnTo>
                <a:lnTo>
                  <a:pt x="248500" y="2209800"/>
                </a:lnTo>
                <a:lnTo>
                  <a:pt x="270347" y="2209800"/>
                </a:lnTo>
                <a:lnTo>
                  <a:pt x="267311" y="2197100"/>
                </a:lnTo>
                <a:lnTo>
                  <a:pt x="263829" y="2184400"/>
                </a:lnTo>
                <a:close/>
              </a:path>
              <a:path w="2190750" h="2857500">
                <a:moveTo>
                  <a:pt x="1930311" y="2197100"/>
                </a:moveTo>
                <a:lnTo>
                  <a:pt x="1928228" y="2197100"/>
                </a:lnTo>
                <a:lnTo>
                  <a:pt x="1922691" y="2209800"/>
                </a:lnTo>
                <a:lnTo>
                  <a:pt x="1929409" y="2209800"/>
                </a:lnTo>
                <a:lnTo>
                  <a:pt x="1930311" y="2197100"/>
                </a:lnTo>
                <a:close/>
              </a:path>
              <a:path w="2190750" h="2857500">
                <a:moveTo>
                  <a:pt x="1938297" y="2197100"/>
                </a:moveTo>
                <a:lnTo>
                  <a:pt x="1934438" y="2197100"/>
                </a:lnTo>
                <a:lnTo>
                  <a:pt x="1935670" y="2209800"/>
                </a:lnTo>
                <a:lnTo>
                  <a:pt x="1940702" y="2209800"/>
                </a:lnTo>
                <a:lnTo>
                  <a:pt x="1938297" y="2197100"/>
                </a:lnTo>
                <a:close/>
              </a:path>
              <a:path w="2190750" h="2857500">
                <a:moveTo>
                  <a:pt x="2000961" y="2184400"/>
                </a:moveTo>
                <a:lnTo>
                  <a:pt x="1969616" y="2184400"/>
                </a:lnTo>
                <a:lnTo>
                  <a:pt x="1961972" y="2197100"/>
                </a:lnTo>
                <a:lnTo>
                  <a:pt x="1945736" y="2197100"/>
                </a:lnTo>
                <a:lnTo>
                  <a:pt x="1946898" y="2209800"/>
                </a:lnTo>
                <a:lnTo>
                  <a:pt x="1997503" y="2209800"/>
                </a:lnTo>
                <a:lnTo>
                  <a:pt x="1998579" y="2197100"/>
                </a:lnTo>
                <a:lnTo>
                  <a:pt x="2000961" y="2184400"/>
                </a:lnTo>
                <a:close/>
              </a:path>
              <a:path w="2190750" h="2857500">
                <a:moveTo>
                  <a:pt x="2016270" y="2197100"/>
                </a:moveTo>
                <a:lnTo>
                  <a:pt x="2007996" y="2197100"/>
                </a:lnTo>
                <a:lnTo>
                  <a:pt x="2004453" y="2209800"/>
                </a:lnTo>
                <a:lnTo>
                  <a:pt x="2012462" y="2209800"/>
                </a:lnTo>
                <a:lnTo>
                  <a:pt x="2016270" y="2197100"/>
                </a:lnTo>
                <a:close/>
              </a:path>
              <a:path w="2190750" h="2857500">
                <a:moveTo>
                  <a:pt x="171716" y="2171700"/>
                </a:moveTo>
                <a:lnTo>
                  <a:pt x="165068" y="2171700"/>
                </a:lnTo>
                <a:lnTo>
                  <a:pt x="168541" y="2184400"/>
                </a:lnTo>
                <a:lnTo>
                  <a:pt x="171521" y="2197100"/>
                </a:lnTo>
                <a:lnTo>
                  <a:pt x="221183" y="2197100"/>
                </a:lnTo>
                <a:lnTo>
                  <a:pt x="217373" y="2184400"/>
                </a:lnTo>
                <a:lnTo>
                  <a:pt x="179920" y="2184400"/>
                </a:lnTo>
                <a:lnTo>
                  <a:pt x="171716" y="2171700"/>
                </a:lnTo>
                <a:close/>
              </a:path>
              <a:path w="2190750" h="2857500">
                <a:moveTo>
                  <a:pt x="241989" y="2184400"/>
                </a:moveTo>
                <a:lnTo>
                  <a:pt x="224231" y="2184400"/>
                </a:lnTo>
                <a:lnTo>
                  <a:pt x="223964" y="2197100"/>
                </a:lnTo>
                <a:lnTo>
                  <a:pt x="239902" y="2197100"/>
                </a:lnTo>
                <a:lnTo>
                  <a:pt x="241989" y="2184400"/>
                </a:lnTo>
                <a:close/>
              </a:path>
              <a:path w="2190750" h="2857500">
                <a:moveTo>
                  <a:pt x="253110" y="2184400"/>
                </a:moveTo>
                <a:lnTo>
                  <a:pt x="247789" y="2184400"/>
                </a:lnTo>
                <a:lnTo>
                  <a:pt x="249999" y="2197100"/>
                </a:lnTo>
                <a:lnTo>
                  <a:pt x="252577" y="2197100"/>
                </a:lnTo>
                <a:lnTo>
                  <a:pt x="253110" y="2184400"/>
                </a:lnTo>
                <a:close/>
              </a:path>
              <a:path w="2190750" h="2857500">
                <a:moveTo>
                  <a:pt x="274954" y="2184400"/>
                </a:moveTo>
                <a:lnTo>
                  <a:pt x="269671" y="2184400"/>
                </a:lnTo>
                <a:lnTo>
                  <a:pt x="271894" y="2197100"/>
                </a:lnTo>
                <a:lnTo>
                  <a:pt x="274485" y="2197100"/>
                </a:lnTo>
                <a:lnTo>
                  <a:pt x="274954" y="2184400"/>
                </a:lnTo>
                <a:close/>
              </a:path>
              <a:path w="2190750" h="2857500">
                <a:moveTo>
                  <a:pt x="1929815" y="2184400"/>
                </a:moveTo>
                <a:lnTo>
                  <a:pt x="1923798" y="2184400"/>
                </a:lnTo>
                <a:lnTo>
                  <a:pt x="1921390" y="2197100"/>
                </a:lnTo>
                <a:lnTo>
                  <a:pt x="1922985" y="2197100"/>
                </a:lnTo>
                <a:lnTo>
                  <a:pt x="1929815" y="2184400"/>
                </a:lnTo>
                <a:close/>
              </a:path>
              <a:path w="2190750" h="2857500">
                <a:moveTo>
                  <a:pt x="1964042" y="2184400"/>
                </a:moveTo>
                <a:lnTo>
                  <a:pt x="1942439" y="2184400"/>
                </a:lnTo>
                <a:lnTo>
                  <a:pt x="1934006" y="2197100"/>
                </a:lnTo>
                <a:lnTo>
                  <a:pt x="1960638" y="2197100"/>
                </a:lnTo>
                <a:lnTo>
                  <a:pt x="1964042" y="2184400"/>
                </a:lnTo>
                <a:close/>
              </a:path>
              <a:path w="2190750" h="2857500">
                <a:moveTo>
                  <a:pt x="2019469" y="2184400"/>
                </a:moveTo>
                <a:lnTo>
                  <a:pt x="2000961" y="2184400"/>
                </a:lnTo>
                <a:lnTo>
                  <a:pt x="2004821" y="2197100"/>
                </a:lnTo>
                <a:lnTo>
                  <a:pt x="2020064" y="2197100"/>
                </a:lnTo>
                <a:lnTo>
                  <a:pt x="2019469" y="2184400"/>
                </a:lnTo>
                <a:close/>
              </a:path>
              <a:path w="2190750" h="2857500">
                <a:moveTo>
                  <a:pt x="252526" y="2171700"/>
                </a:moveTo>
                <a:lnTo>
                  <a:pt x="183845" y="2171700"/>
                </a:lnTo>
                <a:lnTo>
                  <a:pt x="181038" y="2184400"/>
                </a:lnTo>
                <a:lnTo>
                  <a:pt x="255384" y="2184400"/>
                </a:lnTo>
                <a:lnTo>
                  <a:pt x="252526" y="2171700"/>
                </a:lnTo>
                <a:close/>
              </a:path>
              <a:path w="2190750" h="2857500">
                <a:moveTo>
                  <a:pt x="257873" y="2171700"/>
                </a:moveTo>
                <a:lnTo>
                  <a:pt x="255384" y="2184400"/>
                </a:lnTo>
                <a:lnTo>
                  <a:pt x="261734" y="2184400"/>
                </a:lnTo>
                <a:lnTo>
                  <a:pt x="257873" y="2171700"/>
                </a:lnTo>
                <a:close/>
              </a:path>
              <a:path w="2190750" h="2857500">
                <a:moveTo>
                  <a:pt x="1941605" y="2178466"/>
                </a:moveTo>
                <a:lnTo>
                  <a:pt x="1939493" y="2184400"/>
                </a:lnTo>
                <a:lnTo>
                  <a:pt x="1944293" y="2184400"/>
                </a:lnTo>
                <a:lnTo>
                  <a:pt x="1941605" y="2178466"/>
                </a:lnTo>
                <a:close/>
              </a:path>
              <a:path w="2190750" h="2857500">
                <a:moveTo>
                  <a:pt x="1944502" y="2182539"/>
                </a:moveTo>
                <a:lnTo>
                  <a:pt x="1944293" y="2184400"/>
                </a:lnTo>
                <a:lnTo>
                  <a:pt x="1944585" y="2184400"/>
                </a:lnTo>
                <a:lnTo>
                  <a:pt x="1944502" y="2182539"/>
                </a:lnTo>
                <a:close/>
              </a:path>
              <a:path w="2190750" h="2857500">
                <a:moveTo>
                  <a:pt x="1956454" y="2171700"/>
                </a:moveTo>
                <a:lnTo>
                  <a:pt x="1951008" y="2171700"/>
                </a:lnTo>
                <a:lnTo>
                  <a:pt x="1948653" y="2184400"/>
                </a:lnTo>
                <a:lnTo>
                  <a:pt x="1961251" y="2184400"/>
                </a:lnTo>
                <a:lnTo>
                  <a:pt x="1956454" y="2171700"/>
                </a:lnTo>
                <a:close/>
              </a:path>
              <a:path w="2190750" h="2857500">
                <a:moveTo>
                  <a:pt x="2028278" y="2159000"/>
                </a:moveTo>
                <a:lnTo>
                  <a:pt x="1961197" y="2159000"/>
                </a:lnTo>
                <a:lnTo>
                  <a:pt x="1968740" y="2171700"/>
                </a:lnTo>
                <a:lnTo>
                  <a:pt x="1971709" y="2184400"/>
                </a:lnTo>
                <a:lnTo>
                  <a:pt x="2019272" y="2184400"/>
                </a:lnTo>
                <a:lnTo>
                  <a:pt x="2022284" y="2171700"/>
                </a:lnTo>
                <a:lnTo>
                  <a:pt x="2030641" y="2171700"/>
                </a:lnTo>
                <a:lnTo>
                  <a:pt x="2028278" y="2159000"/>
                </a:lnTo>
                <a:close/>
              </a:path>
              <a:path w="2190750" h="2857500">
                <a:moveTo>
                  <a:pt x="1945716" y="2171700"/>
                </a:moveTo>
                <a:lnTo>
                  <a:pt x="1944014" y="2171700"/>
                </a:lnTo>
                <a:lnTo>
                  <a:pt x="1944502" y="2182539"/>
                </a:lnTo>
                <a:lnTo>
                  <a:pt x="1945716" y="2171700"/>
                </a:lnTo>
                <a:close/>
              </a:path>
              <a:path w="2190750" h="2857500">
                <a:moveTo>
                  <a:pt x="1944014" y="2171700"/>
                </a:moveTo>
                <a:lnTo>
                  <a:pt x="1938540" y="2171700"/>
                </a:lnTo>
                <a:lnTo>
                  <a:pt x="1941605" y="2178466"/>
                </a:lnTo>
                <a:lnTo>
                  <a:pt x="1944014" y="2171700"/>
                </a:lnTo>
                <a:close/>
              </a:path>
              <a:path w="2190750" h="2857500">
                <a:moveTo>
                  <a:pt x="224479" y="2146300"/>
                </a:moveTo>
                <a:lnTo>
                  <a:pt x="157010" y="2146300"/>
                </a:lnTo>
                <a:lnTo>
                  <a:pt x="154382" y="2159000"/>
                </a:lnTo>
                <a:lnTo>
                  <a:pt x="158708" y="2171700"/>
                </a:lnTo>
                <a:lnTo>
                  <a:pt x="232746" y="2171700"/>
                </a:lnTo>
                <a:lnTo>
                  <a:pt x="228395" y="2159000"/>
                </a:lnTo>
                <a:lnTo>
                  <a:pt x="224479" y="2146300"/>
                </a:lnTo>
                <a:close/>
              </a:path>
              <a:path w="2190750" h="2857500">
                <a:moveTo>
                  <a:pt x="248259" y="2159000"/>
                </a:moveTo>
                <a:lnTo>
                  <a:pt x="240093" y="2171700"/>
                </a:lnTo>
                <a:lnTo>
                  <a:pt x="254304" y="2171700"/>
                </a:lnTo>
                <a:lnTo>
                  <a:pt x="248259" y="2159000"/>
                </a:lnTo>
                <a:close/>
              </a:path>
              <a:path w="2190750" h="2857500">
                <a:moveTo>
                  <a:pt x="1961197" y="2159000"/>
                </a:moveTo>
                <a:lnTo>
                  <a:pt x="1949653" y="2159000"/>
                </a:lnTo>
                <a:lnTo>
                  <a:pt x="1949335" y="2171700"/>
                </a:lnTo>
                <a:lnTo>
                  <a:pt x="1954771" y="2171700"/>
                </a:lnTo>
                <a:lnTo>
                  <a:pt x="1961197" y="2159000"/>
                </a:lnTo>
                <a:close/>
              </a:path>
              <a:path w="2190750" h="2857500">
                <a:moveTo>
                  <a:pt x="244614" y="2146300"/>
                </a:moveTo>
                <a:lnTo>
                  <a:pt x="238340" y="2146300"/>
                </a:lnTo>
                <a:lnTo>
                  <a:pt x="239369" y="2159000"/>
                </a:lnTo>
                <a:lnTo>
                  <a:pt x="244424" y="2159000"/>
                </a:lnTo>
                <a:lnTo>
                  <a:pt x="244614" y="2146300"/>
                </a:lnTo>
                <a:close/>
              </a:path>
              <a:path w="2190750" h="2857500">
                <a:moveTo>
                  <a:pt x="2036399" y="2146300"/>
                </a:moveTo>
                <a:lnTo>
                  <a:pt x="1951393" y="2146300"/>
                </a:lnTo>
                <a:lnTo>
                  <a:pt x="1949945" y="2159000"/>
                </a:lnTo>
                <a:lnTo>
                  <a:pt x="2031880" y="2159000"/>
                </a:lnTo>
                <a:lnTo>
                  <a:pt x="2036399" y="2146300"/>
                </a:lnTo>
                <a:close/>
              </a:path>
              <a:path w="2190750" h="2857500">
                <a:moveTo>
                  <a:pt x="221995" y="2133600"/>
                </a:moveTo>
                <a:lnTo>
                  <a:pt x="164388" y="2133600"/>
                </a:lnTo>
                <a:lnTo>
                  <a:pt x="161747" y="2146300"/>
                </a:lnTo>
                <a:lnTo>
                  <a:pt x="229933" y="2146300"/>
                </a:lnTo>
                <a:lnTo>
                  <a:pt x="221995" y="2133600"/>
                </a:lnTo>
                <a:close/>
              </a:path>
              <a:path w="2190750" h="2857500">
                <a:moveTo>
                  <a:pt x="1954849" y="2134056"/>
                </a:moveTo>
                <a:lnTo>
                  <a:pt x="1955241" y="2146300"/>
                </a:lnTo>
                <a:lnTo>
                  <a:pt x="1960048" y="2146300"/>
                </a:lnTo>
                <a:lnTo>
                  <a:pt x="1954849" y="2134056"/>
                </a:lnTo>
                <a:close/>
              </a:path>
              <a:path w="2190750" h="2857500">
                <a:moveTo>
                  <a:pt x="1986686" y="2133600"/>
                </a:moveTo>
                <a:lnTo>
                  <a:pt x="1976412" y="2133600"/>
                </a:lnTo>
                <a:lnTo>
                  <a:pt x="1962657" y="2146300"/>
                </a:lnTo>
                <a:lnTo>
                  <a:pt x="1990407" y="2146300"/>
                </a:lnTo>
                <a:lnTo>
                  <a:pt x="1986686" y="2133600"/>
                </a:lnTo>
                <a:close/>
              </a:path>
              <a:path w="2190750" h="2857500">
                <a:moveTo>
                  <a:pt x="2023046" y="2133600"/>
                </a:moveTo>
                <a:lnTo>
                  <a:pt x="1992541" y="2133600"/>
                </a:lnTo>
                <a:lnTo>
                  <a:pt x="1990407" y="2146300"/>
                </a:lnTo>
                <a:lnTo>
                  <a:pt x="2022386" y="2146300"/>
                </a:lnTo>
                <a:lnTo>
                  <a:pt x="2023046" y="2133600"/>
                </a:lnTo>
                <a:close/>
              </a:path>
              <a:path w="2190750" h="2857500">
                <a:moveTo>
                  <a:pt x="2037524" y="2133600"/>
                </a:moveTo>
                <a:lnTo>
                  <a:pt x="2029383" y="2133600"/>
                </a:lnTo>
                <a:lnTo>
                  <a:pt x="2027089" y="2146300"/>
                </a:lnTo>
                <a:lnTo>
                  <a:pt x="2035204" y="2146300"/>
                </a:lnTo>
                <a:lnTo>
                  <a:pt x="2037524" y="2133600"/>
                </a:lnTo>
                <a:close/>
              </a:path>
              <a:path w="2190750" h="2857500">
                <a:moveTo>
                  <a:pt x="1954834" y="2133600"/>
                </a:moveTo>
                <a:lnTo>
                  <a:pt x="1954655" y="2133600"/>
                </a:lnTo>
                <a:lnTo>
                  <a:pt x="1954849" y="2134056"/>
                </a:lnTo>
                <a:lnTo>
                  <a:pt x="1954834" y="2133600"/>
                </a:lnTo>
                <a:close/>
              </a:path>
              <a:path w="2190750" h="2857500">
                <a:moveTo>
                  <a:pt x="206413" y="2108200"/>
                </a:moveTo>
                <a:lnTo>
                  <a:pt x="131812" y="2108200"/>
                </a:lnTo>
                <a:lnTo>
                  <a:pt x="139376" y="2120900"/>
                </a:lnTo>
                <a:lnTo>
                  <a:pt x="149464" y="2133600"/>
                </a:lnTo>
                <a:lnTo>
                  <a:pt x="157340" y="2133600"/>
                </a:lnTo>
                <a:lnTo>
                  <a:pt x="160343" y="2120900"/>
                </a:lnTo>
                <a:lnTo>
                  <a:pt x="204711" y="2120900"/>
                </a:lnTo>
                <a:lnTo>
                  <a:pt x="206413" y="2108200"/>
                </a:lnTo>
                <a:close/>
              </a:path>
              <a:path w="2190750" h="2857500">
                <a:moveTo>
                  <a:pt x="189864" y="2120900"/>
                </a:moveTo>
                <a:lnTo>
                  <a:pt x="163755" y="2120900"/>
                </a:lnTo>
                <a:lnTo>
                  <a:pt x="167207" y="2133600"/>
                </a:lnTo>
                <a:lnTo>
                  <a:pt x="193344" y="2133600"/>
                </a:lnTo>
                <a:lnTo>
                  <a:pt x="189864" y="2120900"/>
                </a:lnTo>
                <a:close/>
              </a:path>
              <a:path w="2190750" h="2857500">
                <a:moveTo>
                  <a:pt x="194462" y="2120900"/>
                </a:moveTo>
                <a:lnTo>
                  <a:pt x="189864" y="2120900"/>
                </a:lnTo>
                <a:lnTo>
                  <a:pt x="193344" y="2133600"/>
                </a:lnTo>
                <a:lnTo>
                  <a:pt x="197865" y="2133600"/>
                </a:lnTo>
                <a:lnTo>
                  <a:pt x="199095" y="2128582"/>
                </a:lnTo>
                <a:lnTo>
                  <a:pt x="194462" y="2120900"/>
                </a:lnTo>
                <a:close/>
              </a:path>
              <a:path w="2190750" h="2857500">
                <a:moveTo>
                  <a:pt x="199095" y="2128582"/>
                </a:moveTo>
                <a:lnTo>
                  <a:pt x="197865" y="2133600"/>
                </a:lnTo>
                <a:lnTo>
                  <a:pt x="202120" y="2133600"/>
                </a:lnTo>
                <a:lnTo>
                  <a:pt x="199095" y="2128582"/>
                </a:lnTo>
                <a:close/>
              </a:path>
              <a:path w="2190750" h="2857500">
                <a:moveTo>
                  <a:pt x="206413" y="2108200"/>
                </a:moveTo>
                <a:lnTo>
                  <a:pt x="204711" y="2120900"/>
                </a:lnTo>
                <a:lnTo>
                  <a:pt x="205587" y="2133600"/>
                </a:lnTo>
                <a:lnTo>
                  <a:pt x="241236" y="2133600"/>
                </a:lnTo>
                <a:lnTo>
                  <a:pt x="241216" y="2132904"/>
                </a:lnTo>
                <a:lnTo>
                  <a:pt x="234950" y="2120900"/>
                </a:lnTo>
                <a:lnTo>
                  <a:pt x="209944" y="2120900"/>
                </a:lnTo>
                <a:lnTo>
                  <a:pt x="206413" y="2108200"/>
                </a:lnTo>
                <a:close/>
              </a:path>
              <a:path w="2190750" h="2857500">
                <a:moveTo>
                  <a:pt x="240868" y="2120900"/>
                </a:moveTo>
                <a:lnTo>
                  <a:pt x="241216" y="2132904"/>
                </a:lnTo>
                <a:lnTo>
                  <a:pt x="241579" y="2133600"/>
                </a:lnTo>
                <a:lnTo>
                  <a:pt x="243547" y="2133600"/>
                </a:lnTo>
                <a:lnTo>
                  <a:pt x="240868" y="2120900"/>
                </a:lnTo>
                <a:close/>
              </a:path>
              <a:path w="2190750" h="2857500">
                <a:moveTo>
                  <a:pt x="1956688" y="2120900"/>
                </a:moveTo>
                <a:lnTo>
                  <a:pt x="1952752" y="2120900"/>
                </a:lnTo>
                <a:lnTo>
                  <a:pt x="1953844" y="2133600"/>
                </a:lnTo>
                <a:lnTo>
                  <a:pt x="1956663" y="2133600"/>
                </a:lnTo>
                <a:lnTo>
                  <a:pt x="1956688" y="2120900"/>
                </a:lnTo>
                <a:close/>
              </a:path>
              <a:path w="2190750" h="2857500">
                <a:moveTo>
                  <a:pt x="1975656" y="2120900"/>
                </a:moveTo>
                <a:lnTo>
                  <a:pt x="1969515" y="2120900"/>
                </a:lnTo>
                <a:lnTo>
                  <a:pt x="1965007" y="2133600"/>
                </a:lnTo>
                <a:lnTo>
                  <a:pt x="1973310" y="2133600"/>
                </a:lnTo>
                <a:lnTo>
                  <a:pt x="1975656" y="2120900"/>
                </a:lnTo>
                <a:close/>
              </a:path>
              <a:path w="2190750" h="2857500">
                <a:moveTo>
                  <a:pt x="2031192" y="2120900"/>
                </a:moveTo>
                <a:lnTo>
                  <a:pt x="1980692" y="2120900"/>
                </a:lnTo>
                <a:lnTo>
                  <a:pt x="1977529" y="2133600"/>
                </a:lnTo>
                <a:lnTo>
                  <a:pt x="2033892" y="2133600"/>
                </a:lnTo>
                <a:lnTo>
                  <a:pt x="2031192" y="2120900"/>
                </a:lnTo>
                <a:close/>
              </a:path>
              <a:path w="2190750" h="2857500">
                <a:moveTo>
                  <a:pt x="2053351" y="2108200"/>
                </a:moveTo>
                <a:lnTo>
                  <a:pt x="2044115" y="2108200"/>
                </a:lnTo>
                <a:lnTo>
                  <a:pt x="2043328" y="2120900"/>
                </a:lnTo>
                <a:lnTo>
                  <a:pt x="2041944" y="2133600"/>
                </a:lnTo>
                <a:lnTo>
                  <a:pt x="2042312" y="2133600"/>
                </a:lnTo>
                <a:lnTo>
                  <a:pt x="2044852" y="2120900"/>
                </a:lnTo>
                <a:lnTo>
                  <a:pt x="2050057" y="2120900"/>
                </a:lnTo>
                <a:lnTo>
                  <a:pt x="2053351" y="2108200"/>
                </a:lnTo>
                <a:close/>
              </a:path>
              <a:path w="2190750" h="2857500">
                <a:moveTo>
                  <a:pt x="2050057" y="2120900"/>
                </a:moveTo>
                <a:lnTo>
                  <a:pt x="2045677" y="2120900"/>
                </a:lnTo>
                <a:lnTo>
                  <a:pt x="2046135" y="2133600"/>
                </a:lnTo>
                <a:lnTo>
                  <a:pt x="2050057" y="2120900"/>
                </a:lnTo>
                <a:close/>
              </a:path>
              <a:path w="2190750" h="2857500">
                <a:moveTo>
                  <a:pt x="200977" y="2120900"/>
                </a:moveTo>
                <a:lnTo>
                  <a:pt x="194462" y="2120900"/>
                </a:lnTo>
                <a:lnTo>
                  <a:pt x="199095" y="2128582"/>
                </a:lnTo>
                <a:lnTo>
                  <a:pt x="200977" y="2120900"/>
                </a:lnTo>
                <a:close/>
              </a:path>
              <a:path w="2190750" h="2857500">
                <a:moveTo>
                  <a:pt x="213918" y="2108200"/>
                </a:moveTo>
                <a:lnTo>
                  <a:pt x="206413" y="2108200"/>
                </a:lnTo>
                <a:lnTo>
                  <a:pt x="209944" y="2120900"/>
                </a:lnTo>
                <a:lnTo>
                  <a:pt x="215595" y="2120900"/>
                </a:lnTo>
                <a:lnTo>
                  <a:pt x="213918" y="2108200"/>
                </a:lnTo>
                <a:close/>
              </a:path>
              <a:path w="2190750" h="2857500">
                <a:moveTo>
                  <a:pt x="221309" y="2111898"/>
                </a:moveTo>
                <a:lnTo>
                  <a:pt x="221894" y="2120900"/>
                </a:lnTo>
                <a:lnTo>
                  <a:pt x="224459" y="2120900"/>
                </a:lnTo>
                <a:lnTo>
                  <a:pt x="221309" y="2111898"/>
                </a:lnTo>
                <a:close/>
              </a:path>
              <a:path w="2190750" h="2857500">
                <a:moveTo>
                  <a:pt x="226466" y="2108200"/>
                </a:moveTo>
                <a:lnTo>
                  <a:pt x="221068" y="2108200"/>
                </a:lnTo>
                <a:lnTo>
                  <a:pt x="221309" y="2111898"/>
                </a:lnTo>
                <a:lnTo>
                  <a:pt x="224459" y="2120900"/>
                </a:lnTo>
                <a:lnTo>
                  <a:pt x="224599" y="2120900"/>
                </a:lnTo>
                <a:lnTo>
                  <a:pt x="226522" y="2108413"/>
                </a:lnTo>
                <a:lnTo>
                  <a:pt x="226466" y="2108200"/>
                </a:lnTo>
                <a:close/>
              </a:path>
              <a:path w="2190750" h="2857500">
                <a:moveTo>
                  <a:pt x="226522" y="2108413"/>
                </a:moveTo>
                <a:lnTo>
                  <a:pt x="224599" y="2120900"/>
                </a:lnTo>
                <a:lnTo>
                  <a:pt x="229793" y="2120900"/>
                </a:lnTo>
                <a:lnTo>
                  <a:pt x="226522" y="2108413"/>
                </a:lnTo>
                <a:close/>
              </a:path>
              <a:path w="2190750" h="2857500">
                <a:moveTo>
                  <a:pt x="1970138" y="2108200"/>
                </a:moveTo>
                <a:lnTo>
                  <a:pt x="1958437" y="2108200"/>
                </a:lnTo>
                <a:lnTo>
                  <a:pt x="1961095" y="2120900"/>
                </a:lnTo>
                <a:lnTo>
                  <a:pt x="1970138" y="2108200"/>
                </a:lnTo>
                <a:close/>
              </a:path>
              <a:path w="2190750" h="2857500">
                <a:moveTo>
                  <a:pt x="2039669" y="2108200"/>
                </a:moveTo>
                <a:lnTo>
                  <a:pt x="1977270" y="2108200"/>
                </a:lnTo>
                <a:lnTo>
                  <a:pt x="1980433" y="2120900"/>
                </a:lnTo>
                <a:lnTo>
                  <a:pt x="2034493" y="2120900"/>
                </a:lnTo>
                <a:lnTo>
                  <a:pt x="2039669" y="2108200"/>
                </a:lnTo>
                <a:close/>
              </a:path>
              <a:path w="2190750" h="2857500">
                <a:moveTo>
                  <a:pt x="221068" y="2108200"/>
                </a:moveTo>
                <a:lnTo>
                  <a:pt x="220014" y="2108200"/>
                </a:lnTo>
                <a:lnTo>
                  <a:pt x="221309" y="2111898"/>
                </a:lnTo>
                <a:lnTo>
                  <a:pt x="221068" y="2108200"/>
                </a:lnTo>
                <a:close/>
              </a:path>
              <a:path w="2190750" h="2857500">
                <a:moveTo>
                  <a:pt x="226555" y="2108200"/>
                </a:moveTo>
                <a:lnTo>
                  <a:pt x="226522" y="2108413"/>
                </a:lnTo>
                <a:lnTo>
                  <a:pt x="226555" y="2108200"/>
                </a:lnTo>
                <a:close/>
              </a:path>
              <a:path w="2190750" h="2857500">
                <a:moveTo>
                  <a:pt x="193801" y="2095500"/>
                </a:moveTo>
                <a:lnTo>
                  <a:pt x="136461" y="2095500"/>
                </a:lnTo>
                <a:lnTo>
                  <a:pt x="131508" y="2108200"/>
                </a:lnTo>
                <a:lnTo>
                  <a:pt x="196875" y="2108200"/>
                </a:lnTo>
                <a:lnTo>
                  <a:pt x="193801" y="2095500"/>
                </a:lnTo>
                <a:close/>
              </a:path>
              <a:path w="2190750" h="2857500">
                <a:moveTo>
                  <a:pt x="226796" y="2095500"/>
                </a:moveTo>
                <a:lnTo>
                  <a:pt x="198589" y="2095500"/>
                </a:lnTo>
                <a:lnTo>
                  <a:pt x="196875" y="2108200"/>
                </a:lnTo>
                <a:lnTo>
                  <a:pt x="225239" y="2108200"/>
                </a:lnTo>
                <a:lnTo>
                  <a:pt x="226796" y="2095500"/>
                </a:lnTo>
                <a:close/>
              </a:path>
              <a:path w="2190750" h="2857500">
                <a:moveTo>
                  <a:pt x="1976048" y="2082800"/>
                </a:moveTo>
                <a:lnTo>
                  <a:pt x="1970290" y="2082800"/>
                </a:lnTo>
                <a:lnTo>
                  <a:pt x="1966555" y="2095500"/>
                </a:lnTo>
                <a:lnTo>
                  <a:pt x="1961430" y="2108200"/>
                </a:lnTo>
                <a:lnTo>
                  <a:pt x="1975764" y="2108200"/>
                </a:lnTo>
                <a:lnTo>
                  <a:pt x="1977389" y="2095500"/>
                </a:lnTo>
                <a:lnTo>
                  <a:pt x="1980704" y="2095500"/>
                </a:lnTo>
                <a:lnTo>
                  <a:pt x="1976048" y="2082800"/>
                </a:lnTo>
                <a:close/>
              </a:path>
              <a:path w="2190750" h="2857500">
                <a:moveTo>
                  <a:pt x="1981187" y="2095500"/>
                </a:moveTo>
                <a:lnTo>
                  <a:pt x="1977389" y="2095500"/>
                </a:lnTo>
                <a:lnTo>
                  <a:pt x="1979625" y="2108200"/>
                </a:lnTo>
                <a:lnTo>
                  <a:pt x="1986406" y="2108200"/>
                </a:lnTo>
                <a:lnTo>
                  <a:pt x="1981187" y="2095500"/>
                </a:lnTo>
                <a:close/>
              </a:path>
              <a:path w="2190750" h="2857500">
                <a:moveTo>
                  <a:pt x="2057501" y="2095500"/>
                </a:moveTo>
                <a:lnTo>
                  <a:pt x="1995119" y="2095500"/>
                </a:lnTo>
                <a:lnTo>
                  <a:pt x="1988311" y="2108200"/>
                </a:lnTo>
                <a:lnTo>
                  <a:pt x="2055879" y="2108200"/>
                </a:lnTo>
                <a:lnTo>
                  <a:pt x="2057501" y="2095500"/>
                </a:lnTo>
                <a:close/>
              </a:path>
              <a:path w="2190750" h="2857500">
                <a:moveTo>
                  <a:pt x="2068512" y="2095500"/>
                </a:moveTo>
                <a:lnTo>
                  <a:pt x="2063673" y="2095500"/>
                </a:lnTo>
                <a:lnTo>
                  <a:pt x="2060384" y="2108200"/>
                </a:lnTo>
                <a:lnTo>
                  <a:pt x="2065820" y="2108200"/>
                </a:lnTo>
                <a:lnTo>
                  <a:pt x="2068512" y="2095500"/>
                </a:lnTo>
                <a:close/>
              </a:path>
              <a:path w="2190750" h="2857500">
                <a:moveTo>
                  <a:pt x="129806" y="2082800"/>
                </a:moveTo>
                <a:lnTo>
                  <a:pt x="125768" y="2082800"/>
                </a:lnTo>
                <a:lnTo>
                  <a:pt x="128612" y="2095500"/>
                </a:lnTo>
                <a:lnTo>
                  <a:pt x="135242" y="2095500"/>
                </a:lnTo>
                <a:lnTo>
                  <a:pt x="129806" y="2082800"/>
                </a:lnTo>
                <a:close/>
              </a:path>
              <a:path w="2190750" h="2857500">
                <a:moveTo>
                  <a:pt x="208586" y="2082800"/>
                </a:moveTo>
                <a:lnTo>
                  <a:pt x="141643" y="2082800"/>
                </a:lnTo>
                <a:lnTo>
                  <a:pt x="137540" y="2095500"/>
                </a:lnTo>
                <a:lnTo>
                  <a:pt x="202803" y="2095500"/>
                </a:lnTo>
                <a:lnTo>
                  <a:pt x="208586" y="2082800"/>
                </a:lnTo>
                <a:close/>
              </a:path>
              <a:path w="2190750" h="2857500">
                <a:moveTo>
                  <a:pt x="219709" y="2082800"/>
                </a:moveTo>
                <a:lnTo>
                  <a:pt x="215811" y="2082800"/>
                </a:lnTo>
                <a:lnTo>
                  <a:pt x="218554" y="2095500"/>
                </a:lnTo>
                <a:lnTo>
                  <a:pt x="219709" y="2082800"/>
                </a:lnTo>
                <a:close/>
              </a:path>
              <a:path w="2190750" h="2857500">
                <a:moveTo>
                  <a:pt x="1988819" y="2070100"/>
                </a:moveTo>
                <a:lnTo>
                  <a:pt x="1988026" y="2070100"/>
                </a:lnTo>
                <a:lnTo>
                  <a:pt x="1990750" y="2082800"/>
                </a:lnTo>
                <a:lnTo>
                  <a:pt x="1987142" y="2095500"/>
                </a:lnTo>
                <a:lnTo>
                  <a:pt x="2065634" y="2095500"/>
                </a:lnTo>
                <a:lnTo>
                  <a:pt x="2067222" y="2082800"/>
                </a:lnTo>
                <a:lnTo>
                  <a:pt x="1994979" y="2082800"/>
                </a:lnTo>
                <a:lnTo>
                  <a:pt x="1988819" y="2070100"/>
                </a:lnTo>
                <a:close/>
              </a:path>
              <a:path w="2190750" h="2857500">
                <a:moveTo>
                  <a:pt x="185806" y="2057400"/>
                </a:moveTo>
                <a:lnTo>
                  <a:pt x="119814" y="2057400"/>
                </a:lnTo>
                <a:lnTo>
                  <a:pt x="124396" y="2070100"/>
                </a:lnTo>
                <a:lnTo>
                  <a:pt x="127520" y="2082800"/>
                </a:lnTo>
                <a:lnTo>
                  <a:pt x="218808" y="2082800"/>
                </a:lnTo>
                <a:lnTo>
                  <a:pt x="215283" y="2070100"/>
                </a:lnTo>
                <a:lnTo>
                  <a:pt x="182278" y="2070100"/>
                </a:lnTo>
                <a:lnTo>
                  <a:pt x="185806" y="2057400"/>
                </a:lnTo>
                <a:close/>
              </a:path>
              <a:path w="2190750" h="2857500">
                <a:moveTo>
                  <a:pt x="1982177" y="2070100"/>
                </a:moveTo>
                <a:lnTo>
                  <a:pt x="1972848" y="2070100"/>
                </a:lnTo>
                <a:lnTo>
                  <a:pt x="1971106" y="2082800"/>
                </a:lnTo>
                <a:lnTo>
                  <a:pt x="1977783" y="2082800"/>
                </a:lnTo>
                <a:lnTo>
                  <a:pt x="1982491" y="2070782"/>
                </a:lnTo>
                <a:lnTo>
                  <a:pt x="1982177" y="2070100"/>
                </a:lnTo>
                <a:close/>
              </a:path>
              <a:path w="2190750" h="2857500">
                <a:moveTo>
                  <a:pt x="1987905" y="2070100"/>
                </a:moveTo>
                <a:lnTo>
                  <a:pt x="1982758" y="2070100"/>
                </a:lnTo>
                <a:lnTo>
                  <a:pt x="1982491" y="2070782"/>
                </a:lnTo>
                <a:lnTo>
                  <a:pt x="1988007" y="2082800"/>
                </a:lnTo>
                <a:lnTo>
                  <a:pt x="1987905" y="2070100"/>
                </a:lnTo>
                <a:close/>
              </a:path>
              <a:path w="2190750" h="2857500">
                <a:moveTo>
                  <a:pt x="2061226" y="2070100"/>
                </a:moveTo>
                <a:lnTo>
                  <a:pt x="2002027" y="2070100"/>
                </a:lnTo>
                <a:lnTo>
                  <a:pt x="1998804" y="2082800"/>
                </a:lnTo>
                <a:lnTo>
                  <a:pt x="2062479" y="2082800"/>
                </a:lnTo>
                <a:lnTo>
                  <a:pt x="2061226" y="2070100"/>
                </a:lnTo>
                <a:close/>
              </a:path>
              <a:path w="2190750" h="2857500">
                <a:moveTo>
                  <a:pt x="209816" y="2057400"/>
                </a:moveTo>
                <a:lnTo>
                  <a:pt x="190461" y="2057400"/>
                </a:lnTo>
                <a:lnTo>
                  <a:pt x="196964" y="2070100"/>
                </a:lnTo>
                <a:lnTo>
                  <a:pt x="199415" y="2070100"/>
                </a:lnTo>
                <a:lnTo>
                  <a:pt x="209816" y="2057400"/>
                </a:lnTo>
                <a:close/>
              </a:path>
              <a:path w="2190750" h="2857500">
                <a:moveTo>
                  <a:pt x="212363" y="2057400"/>
                </a:moveTo>
                <a:lnTo>
                  <a:pt x="209816" y="2057400"/>
                </a:lnTo>
                <a:lnTo>
                  <a:pt x="213207" y="2070100"/>
                </a:lnTo>
                <a:lnTo>
                  <a:pt x="215283" y="2070100"/>
                </a:lnTo>
                <a:lnTo>
                  <a:pt x="212363" y="2057400"/>
                </a:lnTo>
                <a:close/>
              </a:path>
              <a:path w="2190750" h="2857500">
                <a:moveTo>
                  <a:pt x="2034006" y="2057400"/>
                </a:moveTo>
                <a:lnTo>
                  <a:pt x="2007730" y="2057400"/>
                </a:lnTo>
                <a:lnTo>
                  <a:pt x="2005061" y="2070100"/>
                </a:lnTo>
                <a:lnTo>
                  <a:pt x="2031872" y="2070100"/>
                </a:lnTo>
                <a:lnTo>
                  <a:pt x="2034006" y="2057400"/>
                </a:lnTo>
                <a:close/>
              </a:path>
              <a:path w="2190750" h="2857500">
                <a:moveTo>
                  <a:pt x="2072379" y="2057400"/>
                </a:moveTo>
                <a:lnTo>
                  <a:pt x="2040635" y="2057400"/>
                </a:lnTo>
                <a:lnTo>
                  <a:pt x="2036190" y="2070100"/>
                </a:lnTo>
                <a:lnTo>
                  <a:pt x="2066009" y="2070100"/>
                </a:lnTo>
                <a:lnTo>
                  <a:pt x="2072379" y="2057400"/>
                </a:lnTo>
                <a:close/>
              </a:path>
              <a:path w="2190750" h="2857500">
                <a:moveTo>
                  <a:pt x="121729" y="2044700"/>
                </a:moveTo>
                <a:lnTo>
                  <a:pt x="120421" y="2057400"/>
                </a:lnTo>
                <a:lnTo>
                  <a:pt x="122821" y="2057400"/>
                </a:lnTo>
                <a:lnTo>
                  <a:pt x="121729" y="2044700"/>
                </a:lnTo>
                <a:close/>
              </a:path>
              <a:path w="2190750" h="2857500">
                <a:moveTo>
                  <a:pt x="132372" y="2044700"/>
                </a:moveTo>
                <a:lnTo>
                  <a:pt x="130149" y="2044700"/>
                </a:lnTo>
                <a:lnTo>
                  <a:pt x="127698" y="2057400"/>
                </a:lnTo>
                <a:lnTo>
                  <a:pt x="134670" y="2057400"/>
                </a:lnTo>
                <a:lnTo>
                  <a:pt x="132372" y="2044700"/>
                </a:lnTo>
                <a:close/>
              </a:path>
              <a:path w="2190750" h="2857500">
                <a:moveTo>
                  <a:pt x="183527" y="2044700"/>
                </a:moveTo>
                <a:lnTo>
                  <a:pt x="138582" y="2044700"/>
                </a:lnTo>
                <a:lnTo>
                  <a:pt x="142963" y="2057400"/>
                </a:lnTo>
                <a:lnTo>
                  <a:pt x="187983" y="2057400"/>
                </a:lnTo>
                <a:lnTo>
                  <a:pt x="183527" y="2044700"/>
                </a:lnTo>
                <a:close/>
              </a:path>
              <a:path w="2190750" h="2857500">
                <a:moveTo>
                  <a:pt x="192087" y="2044700"/>
                </a:moveTo>
                <a:lnTo>
                  <a:pt x="187045" y="2044700"/>
                </a:lnTo>
                <a:lnTo>
                  <a:pt x="189649" y="2057400"/>
                </a:lnTo>
                <a:lnTo>
                  <a:pt x="192087" y="2044700"/>
                </a:lnTo>
                <a:close/>
              </a:path>
              <a:path w="2190750" h="2857500">
                <a:moveTo>
                  <a:pt x="1988057" y="2044700"/>
                </a:moveTo>
                <a:lnTo>
                  <a:pt x="1986978" y="2044700"/>
                </a:lnTo>
                <a:lnTo>
                  <a:pt x="1985771" y="2057400"/>
                </a:lnTo>
                <a:lnTo>
                  <a:pt x="1986572" y="2057400"/>
                </a:lnTo>
                <a:lnTo>
                  <a:pt x="1988057" y="2044700"/>
                </a:lnTo>
                <a:close/>
              </a:path>
              <a:path w="2190750" h="2857500">
                <a:moveTo>
                  <a:pt x="1989124" y="2044700"/>
                </a:moveTo>
                <a:lnTo>
                  <a:pt x="1988057" y="2044700"/>
                </a:lnTo>
                <a:lnTo>
                  <a:pt x="1988299" y="2057400"/>
                </a:lnTo>
                <a:lnTo>
                  <a:pt x="1998319" y="2057400"/>
                </a:lnTo>
                <a:lnTo>
                  <a:pt x="1989124" y="2044700"/>
                </a:lnTo>
                <a:close/>
              </a:path>
              <a:path w="2190750" h="2857500">
                <a:moveTo>
                  <a:pt x="2005647" y="2044700"/>
                </a:moveTo>
                <a:lnTo>
                  <a:pt x="2001748" y="2057400"/>
                </a:lnTo>
                <a:lnTo>
                  <a:pt x="2010143" y="2057400"/>
                </a:lnTo>
                <a:lnTo>
                  <a:pt x="2005647" y="2044700"/>
                </a:lnTo>
                <a:close/>
              </a:path>
              <a:path w="2190750" h="2857500">
                <a:moveTo>
                  <a:pt x="2075433" y="2044700"/>
                </a:moveTo>
                <a:lnTo>
                  <a:pt x="2012137" y="2044700"/>
                </a:lnTo>
                <a:lnTo>
                  <a:pt x="2012556" y="2057400"/>
                </a:lnTo>
                <a:lnTo>
                  <a:pt x="2075891" y="2057400"/>
                </a:lnTo>
                <a:lnTo>
                  <a:pt x="2075433" y="2044700"/>
                </a:lnTo>
                <a:close/>
              </a:path>
              <a:path w="2190750" h="2857500">
                <a:moveTo>
                  <a:pt x="141871" y="2019300"/>
                </a:moveTo>
                <a:lnTo>
                  <a:pt x="104120" y="2019300"/>
                </a:lnTo>
                <a:lnTo>
                  <a:pt x="105640" y="2032000"/>
                </a:lnTo>
                <a:lnTo>
                  <a:pt x="110105" y="2044700"/>
                </a:lnTo>
                <a:lnTo>
                  <a:pt x="127007" y="2044700"/>
                </a:lnTo>
                <a:lnTo>
                  <a:pt x="132055" y="2032000"/>
                </a:lnTo>
                <a:lnTo>
                  <a:pt x="139674" y="2032000"/>
                </a:lnTo>
                <a:lnTo>
                  <a:pt x="141871" y="2019300"/>
                </a:lnTo>
                <a:close/>
              </a:path>
              <a:path w="2190750" h="2857500">
                <a:moveTo>
                  <a:pt x="181515" y="2032000"/>
                </a:moveTo>
                <a:lnTo>
                  <a:pt x="132055" y="2032000"/>
                </a:lnTo>
                <a:lnTo>
                  <a:pt x="136893" y="2044700"/>
                </a:lnTo>
                <a:lnTo>
                  <a:pt x="179984" y="2044700"/>
                </a:lnTo>
                <a:lnTo>
                  <a:pt x="181515" y="2032000"/>
                </a:lnTo>
                <a:close/>
              </a:path>
              <a:path w="2190750" h="2857500">
                <a:moveTo>
                  <a:pt x="186359" y="2032000"/>
                </a:moveTo>
                <a:lnTo>
                  <a:pt x="185800" y="2044700"/>
                </a:lnTo>
                <a:lnTo>
                  <a:pt x="199631" y="2044700"/>
                </a:lnTo>
                <a:lnTo>
                  <a:pt x="186359" y="2032000"/>
                </a:lnTo>
                <a:close/>
              </a:path>
              <a:path w="2190750" h="2857500">
                <a:moveTo>
                  <a:pt x="2005634" y="2032000"/>
                </a:moveTo>
                <a:lnTo>
                  <a:pt x="1996311" y="2032000"/>
                </a:lnTo>
                <a:lnTo>
                  <a:pt x="1999027" y="2044700"/>
                </a:lnTo>
                <a:lnTo>
                  <a:pt x="2002878" y="2044700"/>
                </a:lnTo>
                <a:lnTo>
                  <a:pt x="2005634" y="2032000"/>
                </a:lnTo>
                <a:close/>
              </a:path>
              <a:path w="2190750" h="2857500">
                <a:moveTo>
                  <a:pt x="2071827" y="2032000"/>
                </a:moveTo>
                <a:lnTo>
                  <a:pt x="2008962" y="2032000"/>
                </a:lnTo>
                <a:lnTo>
                  <a:pt x="2003374" y="2044700"/>
                </a:lnTo>
                <a:lnTo>
                  <a:pt x="2071115" y="2044700"/>
                </a:lnTo>
                <a:lnTo>
                  <a:pt x="2071827" y="2032000"/>
                </a:lnTo>
                <a:close/>
              </a:path>
              <a:path w="2190750" h="2857500">
                <a:moveTo>
                  <a:pt x="2081072" y="2032000"/>
                </a:moveTo>
                <a:lnTo>
                  <a:pt x="2071827" y="2032000"/>
                </a:lnTo>
                <a:lnTo>
                  <a:pt x="2080539" y="2044700"/>
                </a:lnTo>
                <a:lnTo>
                  <a:pt x="2081072" y="2032000"/>
                </a:lnTo>
                <a:close/>
              </a:path>
              <a:path w="2190750" h="2857500">
                <a:moveTo>
                  <a:pt x="169392" y="2019300"/>
                </a:moveTo>
                <a:lnTo>
                  <a:pt x="141871" y="2019300"/>
                </a:lnTo>
                <a:lnTo>
                  <a:pt x="144437" y="2032000"/>
                </a:lnTo>
                <a:lnTo>
                  <a:pt x="171107" y="2032000"/>
                </a:lnTo>
                <a:lnTo>
                  <a:pt x="169392" y="2019300"/>
                </a:lnTo>
                <a:close/>
              </a:path>
              <a:path w="2190750" h="2857500">
                <a:moveTo>
                  <a:pt x="183362" y="2019300"/>
                </a:moveTo>
                <a:lnTo>
                  <a:pt x="169392" y="2019300"/>
                </a:lnTo>
                <a:lnTo>
                  <a:pt x="175132" y="2032000"/>
                </a:lnTo>
                <a:lnTo>
                  <a:pt x="178688" y="2032000"/>
                </a:lnTo>
                <a:lnTo>
                  <a:pt x="183362" y="2019300"/>
                </a:lnTo>
                <a:close/>
              </a:path>
              <a:path w="2190750" h="2857500">
                <a:moveTo>
                  <a:pt x="196049" y="2019300"/>
                </a:moveTo>
                <a:lnTo>
                  <a:pt x="185648" y="2019300"/>
                </a:lnTo>
                <a:lnTo>
                  <a:pt x="189509" y="2032000"/>
                </a:lnTo>
                <a:lnTo>
                  <a:pt x="193532" y="2032000"/>
                </a:lnTo>
                <a:lnTo>
                  <a:pt x="196049" y="2019300"/>
                </a:lnTo>
                <a:close/>
              </a:path>
              <a:path w="2190750" h="2857500">
                <a:moveTo>
                  <a:pt x="2001532" y="2019300"/>
                </a:moveTo>
                <a:lnTo>
                  <a:pt x="1998675" y="2019300"/>
                </a:lnTo>
                <a:lnTo>
                  <a:pt x="1995193" y="2032000"/>
                </a:lnTo>
                <a:lnTo>
                  <a:pt x="2003615" y="2032000"/>
                </a:lnTo>
                <a:lnTo>
                  <a:pt x="2001532" y="2019300"/>
                </a:lnTo>
                <a:close/>
              </a:path>
              <a:path w="2190750" h="2857500">
                <a:moveTo>
                  <a:pt x="2014410" y="2019300"/>
                </a:moveTo>
                <a:lnTo>
                  <a:pt x="2006117" y="2019300"/>
                </a:lnTo>
                <a:lnTo>
                  <a:pt x="2003615" y="2032000"/>
                </a:lnTo>
                <a:lnTo>
                  <a:pt x="2018220" y="2032000"/>
                </a:lnTo>
                <a:lnTo>
                  <a:pt x="2014410" y="2019300"/>
                </a:lnTo>
                <a:close/>
              </a:path>
              <a:path w="2190750" h="2857500">
                <a:moveTo>
                  <a:pt x="2026284" y="2019300"/>
                </a:moveTo>
                <a:lnTo>
                  <a:pt x="2018753" y="2019300"/>
                </a:lnTo>
                <a:lnTo>
                  <a:pt x="2018220" y="2032000"/>
                </a:lnTo>
                <a:lnTo>
                  <a:pt x="2026284" y="2032000"/>
                </a:lnTo>
                <a:lnTo>
                  <a:pt x="2026284" y="2019300"/>
                </a:lnTo>
                <a:close/>
              </a:path>
              <a:path w="2190750" h="2857500">
                <a:moveTo>
                  <a:pt x="2080672" y="2019300"/>
                </a:moveTo>
                <a:lnTo>
                  <a:pt x="2044340" y="2019300"/>
                </a:lnTo>
                <a:lnTo>
                  <a:pt x="2041518" y="2032000"/>
                </a:lnTo>
                <a:lnTo>
                  <a:pt x="2077044" y="2032000"/>
                </a:lnTo>
                <a:lnTo>
                  <a:pt x="2080672" y="2019300"/>
                </a:lnTo>
                <a:close/>
              </a:path>
              <a:path w="2190750" h="2857500">
                <a:moveTo>
                  <a:pt x="179908" y="2006600"/>
                </a:moveTo>
                <a:lnTo>
                  <a:pt x="105535" y="2006600"/>
                </a:lnTo>
                <a:lnTo>
                  <a:pt x="109092" y="2019300"/>
                </a:lnTo>
                <a:lnTo>
                  <a:pt x="182194" y="2019300"/>
                </a:lnTo>
                <a:lnTo>
                  <a:pt x="179908" y="2006600"/>
                </a:lnTo>
                <a:close/>
              </a:path>
              <a:path w="2190750" h="2857500">
                <a:moveTo>
                  <a:pt x="192570" y="2006600"/>
                </a:moveTo>
                <a:lnTo>
                  <a:pt x="188988" y="2019300"/>
                </a:lnTo>
                <a:lnTo>
                  <a:pt x="195694" y="2019300"/>
                </a:lnTo>
                <a:lnTo>
                  <a:pt x="192570" y="2006600"/>
                </a:lnTo>
                <a:close/>
              </a:path>
              <a:path w="2190750" h="2857500">
                <a:moveTo>
                  <a:pt x="201764" y="2006600"/>
                </a:moveTo>
                <a:lnTo>
                  <a:pt x="197738" y="2006600"/>
                </a:lnTo>
                <a:lnTo>
                  <a:pt x="200113" y="2019300"/>
                </a:lnTo>
                <a:lnTo>
                  <a:pt x="202539" y="2019300"/>
                </a:lnTo>
                <a:lnTo>
                  <a:pt x="201764" y="2006600"/>
                </a:lnTo>
                <a:close/>
              </a:path>
              <a:path w="2190750" h="2857500">
                <a:moveTo>
                  <a:pt x="2002739" y="2006600"/>
                </a:moveTo>
                <a:lnTo>
                  <a:pt x="2002472" y="2006600"/>
                </a:lnTo>
                <a:lnTo>
                  <a:pt x="1996516" y="2019300"/>
                </a:lnTo>
                <a:lnTo>
                  <a:pt x="2009876" y="2019300"/>
                </a:lnTo>
                <a:lnTo>
                  <a:pt x="2002739" y="2006600"/>
                </a:lnTo>
                <a:close/>
              </a:path>
              <a:path w="2190750" h="2857500">
                <a:moveTo>
                  <a:pt x="2033295" y="2006600"/>
                </a:moveTo>
                <a:lnTo>
                  <a:pt x="2013572" y="2006600"/>
                </a:lnTo>
                <a:lnTo>
                  <a:pt x="2010257" y="2019300"/>
                </a:lnTo>
                <a:lnTo>
                  <a:pt x="2038235" y="2019300"/>
                </a:lnTo>
                <a:lnTo>
                  <a:pt x="2033295" y="2006600"/>
                </a:lnTo>
                <a:close/>
              </a:path>
              <a:path w="2190750" h="2857500">
                <a:moveTo>
                  <a:pt x="2043493" y="2006600"/>
                </a:moveTo>
                <a:lnTo>
                  <a:pt x="2043137" y="2006600"/>
                </a:lnTo>
                <a:lnTo>
                  <a:pt x="2042172" y="2019300"/>
                </a:lnTo>
                <a:lnTo>
                  <a:pt x="2043493" y="2006600"/>
                </a:lnTo>
                <a:close/>
              </a:path>
              <a:path w="2190750" h="2857500">
                <a:moveTo>
                  <a:pt x="2083841" y="2006600"/>
                </a:moveTo>
                <a:lnTo>
                  <a:pt x="2048687" y="2006600"/>
                </a:lnTo>
                <a:lnTo>
                  <a:pt x="2048713" y="2019300"/>
                </a:lnTo>
                <a:lnTo>
                  <a:pt x="2087829" y="2019300"/>
                </a:lnTo>
                <a:lnTo>
                  <a:pt x="2083841" y="2006600"/>
                </a:lnTo>
                <a:close/>
              </a:path>
              <a:path w="2190750" h="2857500">
                <a:moveTo>
                  <a:pt x="2094568" y="1981200"/>
                </a:moveTo>
                <a:lnTo>
                  <a:pt x="2091359" y="1981200"/>
                </a:lnTo>
                <a:lnTo>
                  <a:pt x="2089988" y="1993900"/>
                </a:lnTo>
                <a:lnTo>
                  <a:pt x="2088641" y="1993900"/>
                </a:lnTo>
                <a:lnTo>
                  <a:pt x="2086482" y="2006600"/>
                </a:lnTo>
                <a:lnTo>
                  <a:pt x="2091283" y="2006600"/>
                </a:lnTo>
                <a:lnTo>
                  <a:pt x="2087829" y="2019300"/>
                </a:lnTo>
                <a:lnTo>
                  <a:pt x="2090978" y="2019300"/>
                </a:lnTo>
                <a:lnTo>
                  <a:pt x="2095209" y="2006600"/>
                </a:lnTo>
                <a:lnTo>
                  <a:pt x="2095055" y="1993900"/>
                </a:lnTo>
                <a:lnTo>
                  <a:pt x="2094568" y="1981200"/>
                </a:lnTo>
                <a:close/>
              </a:path>
              <a:path w="2190750" h="2857500">
                <a:moveTo>
                  <a:pt x="93332" y="1993900"/>
                </a:moveTo>
                <a:lnTo>
                  <a:pt x="91897" y="1993900"/>
                </a:lnTo>
                <a:lnTo>
                  <a:pt x="90106" y="2006600"/>
                </a:lnTo>
                <a:lnTo>
                  <a:pt x="94754" y="2006600"/>
                </a:lnTo>
                <a:lnTo>
                  <a:pt x="93332" y="1993900"/>
                </a:lnTo>
                <a:close/>
              </a:path>
              <a:path w="2190750" h="2857500">
                <a:moveTo>
                  <a:pt x="156832" y="1981200"/>
                </a:moveTo>
                <a:lnTo>
                  <a:pt x="96319" y="1981200"/>
                </a:lnTo>
                <a:lnTo>
                  <a:pt x="100139" y="1993900"/>
                </a:lnTo>
                <a:lnTo>
                  <a:pt x="94716" y="1993900"/>
                </a:lnTo>
                <a:lnTo>
                  <a:pt x="98359" y="2006600"/>
                </a:lnTo>
                <a:lnTo>
                  <a:pt x="161416" y="2006600"/>
                </a:lnTo>
                <a:lnTo>
                  <a:pt x="154901" y="1993900"/>
                </a:lnTo>
                <a:lnTo>
                  <a:pt x="156832" y="1981200"/>
                </a:lnTo>
                <a:close/>
              </a:path>
              <a:path w="2190750" h="2857500">
                <a:moveTo>
                  <a:pt x="170624" y="1993900"/>
                </a:moveTo>
                <a:lnTo>
                  <a:pt x="163880" y="2006600"/>
                </a:lnTo>
                <a:lnTo>
                  <a:pt x="173393" y="2006600"/>
                </a:lnTo>
                <a:lnTo>
                  <a:pt x="170624" y="1993900"/>
                </a:lnTo>
                <a:close/>
              </a:path>
              <a:path w="2190750" h="2857500">
                <a:moveTo>
                  <a:pt x="2019452" y="1993900"/>
                </a:moveTo>
                <a:lnTo>
                  <a:pt x="2017737" y="1993900"/>
                </a:lnTo>
                <a:lnTo>
                  <a:pt x="2014727" y="2006600"/>
                </a:lnTo>
                <a:lnTo>
                  <a:pt x="2017039" y="2006600"/>
                </a:lnTo>
                <a:lnTo>
                  <a:pt x="2019452" y="1993900"/>
                </a:lnTo>
                <a:close/>
              </a:path>
              <a:path w="2190750" h="2857500">
                <a:moveTo>
                  <a:pt x="2046020" y="1993900"/>
                </a:moveTo>
                <a:lnTo>
                  <a:pt x="2029320" y="1993900"/>
                </a:lnTo>
                <a:lnTo>
                  <a:pt x="2028317" y="2006600"/>
                </a:lnTo>
                <a:lnTo>
                  <a:pt x="2039416" y="2006600"/>
                </a:lnTo>
                <a:lnTo>
                  <a:pt x="2046020" y="1993900"/>
                </a:lnTo>
                <a:close/>
              </a:path>
              <a:path w="2190750" h="2857500">
                <a:moveTo>
                  <a:pt x="2091359" y="1981200"/>
                </a:moveTo>
                <a:lnTo>
                  <a:pt x="2015185" y="1981200"/>
                </a:lnTo>
                <a:lnTo>
                  <a:pt x="2020379" y="1993900"/>
                </a:lnTo>
                <a:lnTo>
                  <a:pt x="2046020" y="1993900"/>
                </a:lnTo>
                <a:lnTo>
                  <a:pt x="2043493" y="2006600"/>
                </a:lnTo>
                <a:lnTo>
                  <a:pt x="2082228" y="2006600"/>
                </a:lnTo>
                <a:lnTo>
                  <a:pt x="2086825" y="1993900"/>
                </a:lnTo>
                <a:lnTo>
                  <a:pt x="2091359" y="1981200"/>
                </a:lnTo>
                <a:close/>
              </a:path>
              <a:path w="2190750" h="2857500">
                <a:moveTo>
                  <a:pt x="164782" y="1981200"/>
                </a:moveTo>
                <a:lnTo>
                  <a:pt x="163385" y="1981200"/>
                </a:lnTo>
                <a:lnTo>
                  <a:pt x="161556" y="1993900"/>
                </a:lnTo>
                <a:lnTo>
                  <a:pt x="166128" y="1993900"/>
                </a:lnTo>
                <a:lnTo>
                  <a:pt x="164782" y="1981200"/>
                </a:lnTo>
                <a:close/>
              </a:path>
              <a:path w="2190750" h="2857500">
                <a:moveTo>
                  <a:pt x="117271" y="1968500"/>
                </a:moveTo>
                <a:lnTo>
                  <a:pt x="86906" y="1968500"/>
                </a:lnTo>
                <a:lnTo>
                  <a:pt x="89090" y="1981200"/>
                </a:lnTo>
                <a:lnTo>
                  <a:pt x="112712" y="1981200"/>
                </a:lnTo>
                <a:lnTo>
                  <a:pt x="117271" y="1968500"/>
                </a:lnTo>
                <a:close/>
              </a:path>
              <a:path w="2190750" h="2857500">
                <a:moveTo>
                  <a:pt x="167244" y="1968500"/>
                </a:moveTo>
                <a:lnTo>
                  <a:pt x="117271" y="1968500"/>
                </a:lnTo>
                <a:lnTo>
                  <a:pt x="121145" y="1981200"/>
                </a:lnTo>
                <a:lnTo>
                  <a:pt x="161299" y="1981200"/>
                </a:lnTo>
                <a:lnTo>
                  <a:pt x="167244" y="1968500"/>
                </a:lnTo>
                <a:close/>
              </a:path>
              <a:path w="2190750" h="2857500">
                <a:moveTo>
                  <a:pt x="2107310" y="1955800"/>
                </a:moveTo>
                <a:lnTo>
                  <a:pt x="2041726" y="1955800"/>
                </a:lnTo>
                <a:lnTo>
                  <a:pt x="2040254" y="1968500"/>
                </a:lnTo>
                <a:lnTo>
                  <a:pt x="2037130" y="1981200"/>
                </a:lnTo>
                <a:lnTo>
                  <a:pt x="2097798" y="1981200"/>
                </a:lnTo>
                <a:lnTo>
                  <a:pt x="2101862" y="1968500"/>
                </a:lnTo>
                <a:lnTo>
                  <a:pt x="2104885" y="1968500"/>
                </a:lnTo>
                <a:lnTo>
                  <a:pt x="2107310" y="1955800"/>
                </a:lnTo>
                <a:close/>
              </a:path>
              <a:path w="2190750" h="2857500">
                <a:moveTo>
                  <a:pt x="152874" y="1955800"/>
                </a:moveTo>
                <a:lnTo>
                  <a:pt x="94551" y="1955800"/>
                </a:lnTo>
                <a:lnTo>
                  <a:pt x="88239" y="1968500"/>
                </a:lnTo>
                <a:lnTo>
                  <a:pt x="157239" y="1968500"/>
                </a:lnTo>
                <a:lnTo>
                  <a:pt x="152874" y="1955800"/>
                </a:lnTo>
                <a:close/>
              </a:path>
              <a:path w="2190750" h="2857500">
                <a:moveTo>
                  <a:pt x="2034184" y="1955800"/>
                </a:moveTo>
                <a:lnTo>
                  <a:pt x="2033320" y="1968500"/>
                </a:lnTo>
                <a:lnTo>
                  <a:pt x="2036610" y="1968500"/>
                </a:lnTo>
                <a:lnTo>
                  <a:pt x="2034184" y="1955800"/>
                </a:lnTo>
                <a:close/>
              </a:path>
              <a:path w="2190750" h="2857500">
                <a:moveTo>
                  <a:pt x="148247" y="1943100"/>
                </a:moveTo>
                <a:lnTo>
                  <a:pt x="83794" y="1943100"/>
                </a:lnTo>
                <a:lnTo>
                  <a:pt x="88544" y="1955800"/>
                </a:lnTo>
                <a:lnTo>
                  <a:pt x="150012" y="1955800"/>
                </a:lnTo>
                <a:lnTo>
                  <a:pt x="148247" y="1943100"/>
                </a:lnTo>
                <a:close/>
              </a:path>
              <a:path w="2190750" h="2857500">
                <a:moveTo>
                  <a:pt x="161112" y="1943100"/>
                </a:moveTo>
                <a:lnTo>
                  <a:pt x="152882" y="1955800"/>
                </a:lnTo>
                <a:lnTo>
                  <a:pt x="166522" y="1955800"/>
                </a:lnTo>
                <a:lnTo>
                  <a:pt x="161112" y="1943100"/>
                </a:lnTo>
                <a:close/>
              </a:path>
              <a:path w="2190750" h="2857500">
                <a:moveTo>
                  <a:pt x="169100" y="1943100"/>
                </a:moveTo>
                <a:lnTo>
                  <a:pt x="166725" y="1955800"/>
                </a:lnTo>
                <a:lnTo>
                  <a:pt x="170726" y="1955800"/>
                </a:lnTo>
                <a:lnTo>
                  <a:pt x="169100" y="1943100"/>
                </a:lnTo>
                <a:close/>
              </a:path>
              <a:path w="2190750" h="2857500">
                <a:moveTo>
                  <a:pt x="2097665" y="1930400"/>
                </a:moveTo>
                <a:lnTo>
                  <a:pt x="2052423" y="1930400"/>
                </a:lnTo>
                <a:lnTo>
                  <a:pt x="2045550" y="1943100"/>
                </a:lnTo>
                <a:lnTo>
                  <a:pt x="2032558" y="1943100"/>
                </a:lnTo>
                <a:lnTo>
                  <a:pt x="2039757" y="1955800"/>
                </a:lnTo>
                <a:lnTo>
                  <a:pt x="2096392" y="1955800"/>
                </a:lnTo>
                <a:lnTo>
                  <a:pt x="2095854" y="1943100"/>
                </a:lnTo>
                <a:lnTo>
                  <a:pt x="2097665" y="1930400"/>
                </a:lnTo>
                <a:close/>
              </a:path>
              <a:path w="2190750" h="2857500">
                <a:moveTo>
                  <a:pt x="2112302" y="1943100"/>
                </a:moveTo>
                <a:lnTo>
                  <a:pt x="2106714" y="1955800"/>
                </a:lnTo>
                <a:lnTo>
                  <a:pt x="2109114" y="1955800"/>
                </a:lnTo>
                <a:lnTo>
                  <a:pt x="2112302" y="1943100"/>
                </a:lnTo>
                <a:close/>
              </a:path>
              <a:path w="2190750" h="2857500">
                <a:moveTo>
                  <a:pt x="133946" y="1917700"/>
                </a:moveTo>
                <a:lnTo>
                  <a:pt x="72308" y="1917700"/>
                </a:lnTo>
                <a:lnTo>
                  <a:pt x="76200" y="1943100"/>
                </a:lnTo>
                <a:lnTo>
                  <a:pt x="78558" y="1943100"/>
                </a:lnTo>
                <a:lnTo>
                  <a:pt x="81814" y="1930400"/>
                </a:lnTo>
                <a:lnTo>
                  <a:pt x="134340" y="1930400"/>
                </a:lnTo>
                <a:lnTo>
                  <a:pt x="133946" y="1917700"/>
                </a:lnTo>
                <a:close/>
              </a:path>
              <a:path w="2190750" h="2857500">
                <a:moveTo>
                  <a:pt x="160159" y="1917700"/>
                </a:moveTo>
                <a:lnTo>
                  <a:pt x="160769" y="1930400"/>
                </a:lnTo>
                <a:lnTo>
                  <a:pt x="86188" y="1930400"/>
                </a:lnTo>
                <a:lnTo>
                  <a:pt x="91897" y="1943100"/>
                </a:lnTo>
                <a:lnTo>
                  <a:pt x="166027" y="1943100"/>
                </a:lnTo>
                <a:lnTo>
                  <a:pt x="160159" y="1917700"/>
                </a:lnTo>
                <a:close/>
              </a:path>
              <a:path w="2190750" h="2857500">
                <a:moveTo>
                  <a:pt x="2021966" y="1930400"/>
                </a:moveTo>
                <a:lnTo>
                  <a:pt x="2019261" y="1943100"/>
                </a:lnTo>
                <a:lnTo>
                  <a:pt x="2024365" y="1943100"/>
                </a:lnTo>
                <a:lnTo>
                  <a:pt x="2021966" y="1930400"/>
                </a:lnTo>
                <a:close/>
              </a:path>
              <a:path w="2190750" h="2857500">
                <a:moveTo>
                  <a:pt x="2038705" y="1930400"/>
                </a:moveTo>
                <a:lnTo>
                  <a:pt x="2030396" y="1930400"/>
                </a:lnTo>
                <a:lnTo>
                  <a:pt x="2029680" y="1943100"/>
                </a:lnTo>
                <a:lnTo>
                  <a:pt x="2033625" y="1943100"/>
                </a:lnTo>
                <a:lnTo>
                  <a:pt x="2038705" y="1930400"/>
                </a:lnTo>
                <a:close/>
              </a:path>
              <a:path w="2190750" h="2857500">
                <a:moveTo>
                  <a:pt x="2106663" y="1930400"/>
                </a:moveTo>
                <a:lnTo>
                  <a:pt x="2105761" y="1930400"/>
                </a:lnTo>
                <a:lnTo>
                  <a:pt x="2104478" y="1943100"/>
                </a:lnTo>
                <a:lnTo>
                  <a:pt x="2106244" y="1943100"/>
                </a:lnTo>
                <a:lnTo>
                  <a:pt x="2106663" y="1930400"/>
                </a:lnTo>
                <a:close/>
              </a:path>
              <a:path w="2190750" h="2857500">
                <a:moveTo>
                  <a:pt x="139496" y="1917700"/>
                </a:moveTo>
                <a:lnTo>
                  <a:pt x="137172" y="1917700"/>
                </a:lnTo>
                <a:lnTo>
                  <a:pt x="139788" y="1930400"/>
                </a:lnTo>
                <a:lnTo>
                  <a:pt x="140842" y="1930400"/>
                </a:lnTo>
                <a:lnTo>
                  <a:pt x="139496" y="1917700"/>
                </a:lnTo>
                <a:close/>
              </a:path>
              <a:path w="2190750" h="2857500">
                <a:moveTo>
                  <a:pt x="2048651" y="1917700"/>
                </a:moveTo>
                <a:lnTo>
                  <a:pt x="2040126" y="1917700"/>
                </a:lnTo>
                <a:lnTo>
                  <a:pt x="2035441" y="1930400"/>
                </a:lnTo>
                <a:lnTo>
                  <a:pt x="2046008" y="1930400"/>
                </a:lnTo>
                <a:lnTo>
                  <a:pt x="2048651" y="1917700"/>
                </a:lnTo>
                <a:close/>
              </a:path>
              <a:path w="2190750" h="2857500">
                <a:moveTo>
                  <a:pt x="2064651" y="1917700"/>
                </a:moveTo>
                <a:lnTo>
                  <a:pt x="2048651" y="1917700"/>
                </a:lnTo>
                <a:lnTo>
                  <a:pt x="2052123" y="1930400"/>
                </a:lnTo>
                <a:lnTo>
                  <a:pt x="2062467" y="1930400"/>
                </a:lnTo>
                <a:lnTo>
                  <a:pt x="2064651" y="1917700"/>
                </a:lnTo>
                <a:close/>
              </a:path>
              <a:path w="2190750" h="2857500">
                <a:moveTo>
                  <a:pt x="2126500" y="1917700"/>
                </a:moveTo>
                <a:lnTo>
                  <a:pt x="2069426" y="1917700"/>
                </a:lnTo>
                <a:lnTo>
                  <a:pt x="2068296" y="1930400"/>
                </a:lnTo>
                <a:lnTo>
                  <a:pt x="2116035" y="1930400"/>
                </a:lnTo>
                <a:lnTo>
                  <a:pt x="2126500" y="1917700"/>
                </a:lnTo>
                <a:close/>
              </a:path>
              <a:path w="2190750" h="2857500">
                <a:moveTo>
                  <a:pt x="65265" y="1905000"/>
                </a:moveTo>
                <a:lnTo>
                  <a:pt x="60883" y="1905000"/>
                </a:lnTo>
                <a:lnTo>
                  <a:pt x="63042" y="1917700"/>
                </a:lnTo>
                <a:lnTo>
                  <a:pt x="69672" y="1917700"/>
                </a:lnTo>
                <a:lnTo>
                  <a:pt x="65265" y="1905000"/>
                </a:lnTo>
                <a:close/>
              </a:path>
              <a:path w="2190750" h="2857500">
                <a:moveTo>
                  <a:pt x="126337" y="1892300"/>
                </a:moveTo>
                <a:lnTo>
                  <a:pt x="73583" y="1892300"/>
                </a:lnTo>
                <a:lnTo>
                  <a:pt x="74774" y="1905000"/>
                </a:lnTo>
                <a:lnTo>
                  <a:pt x="73091" y="1917700"/>
                </a:lnTo>
                <a:lnTo>
                  <a:pt x="131148" y="1917700"/>
                </a:lnTo>
                <a:lnTo>
                  <a:pt x="128112" y="1905000"/>
                </a:lnTo>
                <a:lnTo>
                  <a:pt x="126337" y="1892300"/>
                </a:lnTo>
                <a:close/>
              </a:path>
              <a:path w="2190750" h="2857500">
                <a:moveTo>
                  <a:pt x="145732" y="1905000"/>
                </a:moveTo>
                <a:lnTo>
                  <a:pt x="145059" y="1917700"/>
                </a:lnTo>
                <a:lnTo>
                  <a:pt x="151244" y="1917700"/>
                </a:lnTo>
                <a:lnTo>
                  <a:pt x="145732" y="1905000"/>
                </a:lnTo>
                <a:close/>
              </a:path>
              <a:path w="2190750" h="2857500">
                <a:moveTo>
                  <a:pt x="2036648" y="1905000"/>
                </a:moveTo>
                <a:lnTo>
                  <a:pt x="2030958" y="1917700"/>
                </a:lnTo>
                <a:lnTo>
                  <a:pt x="2034692" y="1917700"/>
                </a:lnTo>
                <a:lnTo>
                  <a:pt x="2036648" y="1905000"/>
                </a:lnTo>
                <a:close/>
              </a:path>
              <a:path w="2190750" h="2857500">
                <a:moveTo>
                  <a:pt x="2040229" y="1905000"/>
                </a:moveTo>
                <a:lnTo>
                  <a:pt x="2039480" y="1917700"/>
                </a:lnTo>
                <a:lnTo>
                  <a:pt x="2042667" y="1917700"/>
                </a:lnTo>
                <a:lnTo>
                  <a:pt x="2040229" y="1905000"/>
                </a:lnTo>
                <a:close/>
              </a:path>
              <a:path w="2190750" h="2857500">
                <a:moveTo>
                  <a:pt x="2090074" y="1905000"/>
                </a:moveTo>
                <a:lnTo>
                  <a:pt x="2045217" y="1905000"/>
                </a:lnTo>
                <a:lnTo>
                  <a:pt x="2043674" y="1917700"/>
                </a:lnTo>
                <a:lnTo>
                  <a:pt x="2086597" y="1917700"/>
                </a:lnTo>
                <a:lnTo>
                  <a:pt x="2090074" y="1905000"/>
                </a:lnTo>
                <a:close/>
              </a:path>
              <a:path w="2190750" h="2857500">
                <a:moveTo>
                  <a:pt x="2108673" y="1905000"/>
                </a:moveTo>
                <a:lnTo>
                  <a:pt x="2105142" y="1917700"/>
                </a:lnTo>
                <a:lnTo>
                  <a:pt x="2115388" y="1917700"/>
                </a:lnTo>
                <a:lnTo>
                  <a:pt x="2108673" y="1905000"/>
                </a:lnTo>
                <a:close/>
              </a:path>
              <a:path w="2190750" h="2857500">
                <a:moveTo>
                  <a:pt x="130352" y="1879600"/>
                </a:moveTo>
                <a:lnTo>
                  <a:pt x="132943" y="1892300"/>
                </a:lnTo>
                <a:lnTo>
                  <a:pt x="132194" y="1905000"/>
                </a:lnTo>
                <a:lnTo>
                  <a:pt x="139466" y="1905000"/>
                </a:lnTo>
                <a:lnTo>
                  <a:pt x="142711" y="1892300"/>
                </a:lnTo>
                <a:lnTo>
                  <a:pt x="139966" y="1892300"/>
                </a:lnTo>
                <a:lnTo>
                  <a:pt x="130352" y="1879600"/>
                </a:lnTo>
                <a:close/>
              </a:path>
              <a:path w="2190750" h="2857500">
                <a:moveTo>
                  <a:pt x="2075319" y="1892300"/>
                </a:moveTo>
                <a:lnTo>
                  <a:pt x="2036611" y="1892300"/>
                </a:lnTo>
                <a:lnTo>
                  <a:pt x="2032977" y="1905000"/>
                </a:lnTo>
                <a:lnTo>
                  <a:pt x="2080056" y="1905000"/>
                </a:lnTo>
                <a:lnTo>
                  <a:pt x="2075319" y="1892300"/>
                </a:lnTo>
                <a:close/>
              </a:path>
              <a:path w="2190750" h="2857500">
                <a:moveTo>
                  <a:pt x="2093368" y="1892300"/>
                </a:moveTo>
                <a:lnTo>
                  <a:pt x="2075319" y="1892300"/>
                </a:lnTo>
                <a:lnTo>
                  <a:pt x="2080056" y="1905000"/>
                </a:lnTo>
                <a:lnTo>
                  <a:pt x="2093366" y="1905000"/>
                </a:lnTo>
                <a:lnTo>
                  <a:pt x="2095739" y="1902938"/>
                </a:lnTo>
                <a:lnTo>
                  <a:pt x="2093368" y="1892300"/>
                </a:lnTo>
                <a:close/>
              </a:path>
              <a:path w="2190750" h="2857500">
                <a:moveTo>
                  <a:pt x="2095739" y="1902938"/>
                </a:moveTo>
                <a:lnTo>
                  <a:pt x="2093366" y="1905000"/>
                </a:lnTo>
                <a:lnTo>
                  <a:pt x="2096198" y="1905000"/>
                </a:lnTo>
                <a:lnTo>
                  <a:pt x="2095739" y="1902938"/>
                </a:lnTo>
                <a:close/>
              </a:path>
              <a:path w="2190750" h="2857500">
                <a:moveTo>
                  <a:pt x="2107984" y="1892300"/>
                </a:moveTo>
                <a:lnTo>
                  <a:pt x="2093368" y="1892300"/>
                </a:lnTo>
                <a:lnTo>
                  <a:pt x="2095739" y="1902938"/>
                </a:lnTo>
                <a:lnTo>
                  <a:pt x="2107984" y="1892300"/>
                </a:lnTo>
                <a:close/>
              </a:path>
              <a:path w="2190750" h="2857500">
                <a:moveTo>
                  <a:pt x="114553" y="1879600"/>
                </a:moveTo>
                <a:lnTo>
                  <a:pt x="62096" y="1879600"/>
                </a:lnTo>
                <a:lnTo>
                  <a:pt x="69109" y="1892300"/>
                </a:lnTo>
                <a:lnTo>
                  <a:pt x="111963" y="1892300"/>
                </a:lnTo>
                <a:lnTo>
                  <a:pt x="114553" y="1879600"/>
                </a:lnTo>
                <a:close/>
              </a:path>
              <a:path w="2190750" h="2857500">
                <a:moveTo>
                  <a:pt x="130352" y="1879600"/>
                </a:moveTo>
                <a:lnTo>
                  <a:pt x="123761" y="1879600"/>
                </a:lnTo>
                <a:lnTo>
                  <a:pt x="124904" y="1892300"/>
                </a:lnTo>
                <a:lnTo>
                  <a:pt x="127317" y="1892300"/>
                </a:lnTo>
                <a:lnTo>
                  <a:pt x="130352" y="1879600"/>
                </a:lnTo>
                <a:close/>
              </a:path>
              <a:path w="2190750" h="2857500">
                <a:moveTo>
                  <a:pt x="157391" y="1879600"/>
                </a:moveTo>
                <a:lnTo>
                  <a:pt x="149682" y="1879600"/>
                </a:lnTo>
                <a:lnTo>
                  <a:pt x="148450" y="1892300"/>
                </a:lnTo>
                <a:lnTo>
                  <a:pt x="156413" y="1892300"/>
                </a:lnTo>
                <a:lnTo>
                  <a:pt x="157391" y="1879600"/>
                </a:lnTo>
                <a:close/>
              </a:path>
              <a:path w="2190750" h="2857500">
                <a:moveTo>
                  <a:pt x="2056320" y="1879600"/>
                </a:moveTo>
                <a:lnTo>
                  <a:pt x="2043901" y="1879600"/>
                </a:lnTo>
                <a:lnTo>
                  <a:pt x="2044661" y="1892300"/>
                </a:lnTo>
                <a:lnTo>
                  <a:pt x="2045398" y="1892300"/>
                </a:lnTo>
                <a:lnTo>
                  <a:pt x="2056320" y="1879600"/>
                </a:lnTo>
                <a:close/>
              </a:path>
              <a:path w="2190750" h="2857500">
                <a:moveTo>
                  <a:pt x="2065096" y="1879600"/>
                </a:moveTo>
                <a:lnTo>
                  <a:pt x="2061540" y="1879600"/>
                </a:lnTo>
                <a:lnTo>
                  <a:pt x="2050783" y="1892300"/>
                </a:lnTo>
                <a:lnTo>
                  <a:pt x="2060028" y="1892300"/>
                </a:lnTo>
                <a:lnTo>
                  <a:pt x="2063950" y="1885272"/>
                </a:lnTo>
                <a:lnTo>
                  <a:pt x="2065096" y="1879600"/>
                </a:lnTo>
                <a:close/>
              </a:path>
              <a:path w="2190750" h="2857500">
                <a:moveTo>
                  <a:pt x="2129624" y="1879600"/>
                </a:moveTo>
                <a:lnTo>
                  <a:pt x="2067115" y="1879600"/>
                </a:lnTo>
                <a:lnTo>
                  <a:pt x="2063950" y="1885272"/>
                </a:lnTo>
                <a:lnTo>
                  <a:pt x="2062530" y="1892300"/>
                </a:lnTo>
                <a:lnTo>
                  <a:pt x="2128481" y="1892300"/>
                </a:lnTo>
                <a:lnTo>
                  <a:pt x="2129624" y="1879600"/>
                </a:lnTo>
                <a:close/>
              </a:path>
              <a:path w="2190750" h="2857500">
                <a:moveTo>
                  <a:pt x="2067115" y="1879600"/>
                </a:moveTo>
                <a:lnTo>
                  <a:pt x="2065096" y="1879600"/>
                </a:lnTo>
                <a:lnTo>
                  <a:pt x="2063950" y="1885272"/>
                </a:lnTo>
                <a:lnTo>
                  <a:pt x="2067115" y="1879600"/>
                </a:lnTo>
                <a:close/>
              </a:path>
              <a:path w="2190750" h="2857500">
                <a:moveTo>
                  <a:pt x="141864" y="1841500"/>
                </a:moveTo>
                <a:lnTo>
                  <a:pt x="135916" y="1841500"/>
                </a:lnTo>
                <a:lnTo>
                  <a:pt x="137589" y="1854200"/>
                </a:lnTo>
                <a:lnTo>
                  <a:pt x="66218" y="1854200"/>
                </a:lnTo>
                <a:lnTo>
                  <a:pt x="61201" y="1866900"/>
                </a:lnTo>
                <a:lnTo>
                  <a:pt x="57731" y="1879600"/>
                </a:lnTo>
                <a:lnTo>
                  <a:pt x="64630" y="1879600"/>
                </a:lnTo>
                <a:lnTo>
                  <a:pt x="70878" y="1866900"/>
                </a:lnTo>
                <a:lnTo>
                  <a:pt x="146285" y="1866900"/>
                </a:lnTo>
                <a:lnTo>
                  <a:pt x="145732" y="1854200"/>
                </a:lnTo>
                <a:lnTo>
                  <a:pt x="141864" y="1841500"/>
                </a:lnTo>
                <a:close/>
              </a:path>
              <a:path w="2190750" h="2857500">
                <a:moveTo>
                  <a:pt x="96126" y="1866900"/>
                </a:moveTo>
                <a:lnTo>
                  <a:pt x="73571" y="1866900"/>
                </a:lnTo>
                <a:lnTo>
                  <a:pt x="81914" y="1879600"/>
                </a:lnTo>
                <a:lnTo>
                  <a:pt x="96481" y="1879600"/>
                </a:lnTo>
                <a:lnTo>
                  <a:pt x="97995" y="1875027"/>
                </a:lnTo>
                <a:lnTo>
                  <a:pt x="96126" y="1866900"/>
                </a:lnTo>
                <a:close/>
              </a:path>
              <a:path w="2190750" h="2857500">
                <a:moveTo>
                  <a:pt x="97995" y="1875027"/>
                </a:moveTo>
                <a:lnTo>
                  <a:pt x="96481" y="1879600"/>
                </a:lnTo>
                <a:lnTo>
                  <a:pt x="99047" y="1879600"/>
                </a:lnTo>
                <a:lnTo>
                  <a:pt x="97995" y="1875027"/>
                </a:lnTo>
                <a:close/>
              </a:path>
              <a:path w="2190750" h="2857500">
                <a:moveTo>
                  <a:pt x="126671" y="1866900"/>
                </a:moveTo>
                <a:lnTo>
                  <a:pt x="100685" y="1866900"/>
                </a:lnTo>
                <a:lnTo>
                  <a:pt x="97995" y="1875027"/>
                </a:lnTo>
                <a:lnTo>
                  <a:pt x="99047" y="1879600"/>
                </a:lnTo>
                <a:lnTo>
                  <a:pt x="127736" y="1879600"/>
                </a:lnTo>
                <a:lnTo>
                  <a:pt x="126671" y="1866900"/>
                </a:lnTo>
                <a:close/>
              </a:path>
              <a:path w="2190750" h="2857500">
                <a:moveTo>
                  <a:pt x="2126545" y="1866900"/>
                </a:moveTo>
                <a:lnTo>
                  <a:pt x="2056129" y="1866900"/>
                </a:lnTo>
                <a:lnTo>
                  <a:pt x="2054402" y="1879600"/>
                </a:lnTo>
                <a:lnTo>
                  <a:pt x="2128412" y="1879600"/>
                </a:lnTo>
                <a:lnTo>
                  <a:pt x="2126545" y="1866900"/>
                </a:lnTo>
                <a:close/>
              </a:path>
              <a:path w="2190750" h="2857500">
                <a:moveTo>
                  <a:pt x="2042667" y="1854200"/>
                </a:moveTo>
                <a:lnTo>
                  <a:pt x="2043950" y="1866900"/>
                </a:lnTo>
                <a:lnTo>
                  <a:pt x="2048522" y="1866900"/>
                </a:lnTo>
                <a:lnTo>
                  <a:pt x="2042667" y="1854200"/>
                </a:lnTo>
                <a:close/>
              </a:path>
              <a:path w="2190750" h="2857500">
                <a:moveTo>
                  <a:pt x="2049259" y="1854200"/>
                </a:moveTo>
                <a:lnTo>
                  <a:pt x="2049970" y="1866900"/>
                </a:lnTo>
                <a:lnTo>
                  <a:pt x="2058022" y="1866900"/>
                </a:lnTo>
                <a:lnTo>
                  <a:pt x="2049259" y="1854200"/>
                </a:lnTo>
                <a:close/>
              </a:path>
              <a:path w="2190750" h="2857500">
                <a:moveTo>
                  <a:pt x="2063572" y="1854200"/>
                </a:moveTo>
                <a:lnTo>
                  <a:pt x="2058753" y="1854200"/>
                </a:lnTo>
                <a:lnTo>
                  <a:pt x="2058022" y="1866900"/>
                </a:lnTo>
                <a:lnTo>
                  <a:pt x="2061121" y="1866900"/>
                </a:lnTo>
                <a:lnTo>
                  <a:pt x="2063572" y="1854200"/>
                </a:lnTo>
                <a:close/>
              </a:path>
              <a:path w="2190750" h="2857500">
                <a:moveTo>
                  <a:pt x="2129608" y="1854200"/>
                </a:moveTo>
                <a:lnTo>
                  <a:pt x="2069236" y="1854200"/>
                </a:lnTo>
                <a:lnTo>
                  <a:pt x="2068131" y="1866900"/>
                </a:lnTo>
                <a:lnTo>
                  <a:pt x="2126627" y="1866900"/>
                </a:lnTo>
                <a:lnTo>
                  <a:pt x="2129608" y="1854200"/>
                </a:lnTo>
                <a:close/>
              </a:path>
              <a:path w="2190750" h="2857500">
                <a:moveTo>
                  <a:pt x="127068" y="1841500"/>
                </a:moveTo>
                <a:lnTo>
                  <a:pt x="49339" y="1841500"/>
                </a:lnTo>
                <a:lnTo>
                  <a:pt x="54230" y="1854200"/>
                </a:lnTo>
                <a:lnTo>
                  <a:pt x="125463" y="1854200"/>
                </a:lnTo>
                <a:lnTo>
                  <a:pt x="127068" y="1841500"/>
                </a:lnTo>
                <a:close/>
              </a:path>
              <a:path w="2190750" h="2857500">
                <a:moveTo>
                  <a:pt x="2126767" y="1828800"/>
                </a:moveTo>
                <a:lnTo>
                  <a:pt x="2089924" y="1828800"/>
                </a:lnTo>
                <a:lnTo>
                  <a:pt x="2092655" y="1841500"/>
                </a:lnTo>
                <a:lnTo>
                  <a:pt x="2062278" y="1841500"/>
                </a:lnTo>
                <a:lnTo>
                  <a:pt x="2060957" y="1854200"/>
                </a:lnTo>
                <a:lnTo>
                  <a:pt x="2126614" y="1854200"/>
                </a:lnTo>
                <a:lnTo>
                  <a:pt x="2126767" y="1828800"/>
                </a:lnTo>
                <a:close/>
              </a:path>
              <a:path w="2190750" h="2857500">
                <a:moveTo>
                  <a:pt x="2143837" y="1817340"/>
                </a:moveTo>
                <a:lnTo>
                  <a:pt x="2139391" y="1828800"/>
                </a:lnTo>
                <a:lnTo>
                  <a:pt x="2126767" y="1828800"/>
                </a:lnTo>
                <a:lnTo>
                  <a:pt x="2132926" y="1841500"/>
                </a:lnTo>
                <a:lnTo>
                  <a:pt x="2132177" y="1854200"/>
                </a:lnTo>
                <a:lnTo>
                  <a:pt x="2134731" y="1854200"/>
                </a:lnTo>
                <a:lnTo>
                  <a:pt x="2140152" y="1841500"/>
                </a:lnTo>
                <a:lnTo>
                  <a:pt x="2143837" y="1817340"/>
                </a:lnTo>
                <a:close/>
              </a:path>
              <a:path w="2190750" h="2857500">
                <a:moveTo>
                  <a:pt x="70446" y="1828800"/>
                </a:moveTo>
                <a:lnTo>
                  <a:pt x="48272" y="1828800"/>
                </a:lnTo>
                <a:lnTo>
                  <a:pt x="48577" y="1841500"/>
                </a:lnTo>
                <a:lnTo>
                  <a:pt x="72970" y="1841500"/>
                </a:lnTo>
                <a:lnTo>
                  <a:pt x="70446" y="1828800"/>
                </a:lnTo>
                <a:close/>
              </a:path>
              <a:path w="2190750" h="2857500">
                <a:moveTo>
                  <a:pt x="107962" y="1816100"/>
                </a:moveTo>
                <a:lnTo>
                  <a:pt x="90342" y="1816100"/>
                </a:lnTo>
                <a:lnTo>
                  <a:pt x="90042" y="1828800"/>
                </a:lnTo>
                <a:lnTo>
                  <a:pt x="78536" y="1828800"/>
                </a:lnTo>
                <a:lnTo>
                  <a:pt x="76935" y="1841500"/>
                </a:lnTo>
                <a:lnTo>
                  <a:pt x="109867" y="1841500"/>
                </a:lnTo>
                <a:lnTo>
                  <a:pt x="108584" y="1828800"/>
                </a:lnTo>
                <a:lnTo>
                  <a:pt x="107962" y="1816100"/>
                </a:lnTo>
                <a:close/>
              </a:path>
              <a:path w="2190750" h="2857500">
                <a:moveTo>
                  <a:pt x="116636" y="1828800"/>
                </a:moveTo>
                <a:lnTo>
                  <a:pt x="114045" y="1828800"/>
                </a:lnTo>
                <a:lnTo>
                  <a:pt x="113614" y="1841500"/>
                </a:lnTo>
                <a:lnTo>
                  <a:pt x="117068" y="1841500"/>
                </a:lnTo>
                <a:lnTo>
                  <a:pt x="116636" y="1828800"/>
                </a:lnTo>
                <a:close/>
              </a:path>
              <a:path w="2190750" h="2857500">
                <a:moveTo>
                  <a:pt x="131965" y="1828800"/>
                </a:moveTo>
                <a:lnTo>
                  <a:pt x="120662" y="1828800"/>
                </a:lnTo>
                <a:lnTo>
                  <a:pt x="119773" y="1841500"/>
                </a:lnTo>
                <a:lnTo>
                  <a:pt x="121678" y="1841500"/>
                </a:lnTo>
                <a:lnTo>
                  <a:pt x="131965" y="1828800"/>
                </a:lnTo>
                <a:close/>
              </a:path>
              <a:path w="2190750" h="2857500">
                <a:moveTo>
                  <a:pt x="2066480" y="1828800"/>
                </a:moveTo>
                <a:lnTo>
                  <a:pt x="2059440" y="1828800"/>
                </a:lnTo>
                <a:lnTo>
                  <a:pt x="2060359" y="1841500"/>
                </a:lnTo>
                <a:lnTo>
                  <a:pt x="2064650" y="1841500"/>
                </a:lnTo>
                <a:lnTo>
                  <a:pt x="2066480" y="1828800"/>
                </a:lnTo>
                <a:close/>
              </a:path>
              <a:path w="2190750" h="2857500">
                <a:moveTo>
                  <a:pt x="2070430" y="1828800"/>
                </a:moveTo>
                <a:lnTo>
                  <a:pt x="2069490" y="1841500"/>
                </a:lnTo>
                <a:lnTo>
                  <a:pt x="2071649" y="1841500"/>
                </a:lnTo>
                <a:lnTo>
                  <a:pt x="2070430" y="1828800"/>
                </a:lnTo>
                <a:close/>
              </a:path>
              <a:path w="2190750" h="2857500">
                <a:moveTo>
                  <a:pt x="2089924" y="1828800"/>
                </a:moveTo>
                <a:lnTo>
                  <a:pt x="2074624" y="1828800"/>
                </a:lnTo>
                <a:lnTo>
                  <a:pt x="2076949" y="1841500"/>
                </a:lnTo>
                <a:lnTo>
                  <a:pt x="2086521" y="1841500"/>
                </a:lnTo>
                <a:lnTo>
                  <a:pt x="2089924" y="1828800"/>
                </a:lnTo>
                <a:close/>
              </a:path>
              <a:path w="2190750" h="2857500">
                <a:moveTo>
                  <a:pt x="67768" y="1805861"/>
                </a:moveTo>
                <a:lnTo>
                  <a:pt x="61036" y="1828800"/>
                </a:lnTo>
                <a:lnTo>
                  <a:pt x="70792" y="1828800"/>
                </a:lnTo>
                <a:lnTo>
                  <a:pt x="74033" y="1816100"/>
                </a:lnTo>
                <a:lnTo>
                  <a:pt x="72351" y="1816100"/>
                </a:lnTo>
                <a:lnTo>
                  <a:pt x="69601" y="1807053"/>
                </a:lnTo>
                <a:lnTo>
                  <a:pt x="67768" y="1805861"/>
                </a:lnTo>
                <a:close/>
              </a:path>
              <a:path w="2190750" h="2857500">
                <a:moveTo>
                  <a:pt x="81572" y="1816100"/>
                </a:moveTo>
                <a:lnTo>
                  <a:pt x="78968" y="1828800"/>
                </a:lnTo>
                <a:lnTo>
                  <a:pt x="87185" y="1828800"/>
                </a:lnTo>
                <a:lnTo>
                  <a:pt x="81572" y="1816100"/>
                </a:lnTo>
                <a:close/>
              </a:path>
              <a:path w="2190750" h="2857500">
                <a:moveTo>
                  <a:pt x="132841" y="1816100"/>
                </a:moveTo>
                <a:lnTo>
                  <a:pt x="127215" y="1816100"/>
                </a:lnTo>
                <a:lnTo>
                  <a:pt x="130619" y="1828800"/>
                </a:lnTo>
                <a:lnTo>
                  <a:pt x="133019" y="1828800"/>
                </a:lnTo>
                <a:lnTo>
                  <a:pt x="132841" y="1816100"/>
                </a:lnTo>
                <a:close/>
              </a:path>
              <a:path w="2190750" h="2857500">
                <a:moveTo>
                  <a:pt x="2066823" y="1803400"/>
                </a:moveTo>
                <a:lnTo>
                  <a:pt x="2064670" y="1816100"/>
                </a:lnTo>
                <a:lnTo>
                  <a:pt x="2061543" y="1828800"/>
                </a:lnTo>
                <a:lnTo>
                  <a:pt x="2113267" y="1828800"/>
                </a:lnTo>
                <a:lnTo>
                  <a:pt x="2113000" y="1816100"/>
                </a:lnTo>
                <a:lnTo>
                  <a:pt x="2070045" y="1816100"/>
                </a:lnTo>
                <a:lnTo>
                  <a:pt x="2066823" y="1803400"/>
                </a:lnTo>
                <a:close/>
              </a:path>
              <a:path w="2190750" h="2857500">
                <a:moveTo>
                  <a:pt x="2136584" y="1816100"/>
                </a:moveTo>
                <a:lnTo>
                  <a:pt x="2119261" y="1816100"/>
                </a:lnTo>
                <a:lnTo>
                  <a:pt x="2113267" y="1828800"/>
                </a:lnTo>
                <a:lnTo>
                  <a:pt x="2128901" y="1828800"/>
                </a:lnTo>
                <a:lnTo>
                  <a:pt x="2136584" y="1816100"/>
                </a:lnTo>
                <a:close/>
              </a:path>
              <a:path w="2190750" h="2857500">
                <a:moveTo>
                  <a:pt x="2144318" y="1816100"/>
                </a:moveTo>
                <a:lnTo>
                  <a:pt x="2144026" y="1816100"/>
                </a:lnTo>
                <a:lnTo>
                  <a:pt x="2143837" y="1817340"/>
                </a:lnTo>
                <a:lnTo>
                  <a:pt x="2144318" y="1816100"/>
                </a:lnTo>
                <a:close/>
              </a:path>
              <a:path w="2190750" h="2857500">
                <a:moveTo>
                  <a:pt x="63728" y="1803400"/>
                </a:moveTo>
                <a:lnTo>
                  <a:pt x="43643" y="1803400"/>
                </a:lnTo>
                <a:lnTo>
                  <a:pt x="49598" y="1816100"/>
                </a:lnTo>
                <a:lnTo>
                  <a:pt x="60718" y="1816100"/>
                </a:lnTo>
                <a:lnTo>
                  <a:pt x="63728" y="1803400"/>
                </a:lnTo>
                <a:close/>
              </a:path>
              <a:path w="2190750" h="2857500">
                <a:moveTo>
                  <a:pt x="79222" y="1803400"/>
                </a:moveTo>
                <a:lnTo>
                  <a:pt x="68491" y="1803400"/>
                </a:lnTo>
                <a:lnTo>
                  <a:pt x="69601" y="1807053"/>
                </a:lnTo>
                <a:lnTo>
                  <a:pt x="83515" y="1816100"/>
                </a:lnTo>
                <a:lnTo>
                  <a:pt x="79222" y="1803400"/>
                </a:lnTo>
                <a:close/>
              </a:path>
              <a:path w="2190750" h="2857500">
                <a:moveTo>
                  <a:pt x="106984" y="1803400"/>
                </a:moveTo>
                <a:lnTo>
                  <a:pt x="85915" y="1803400"/>
                </a:lnTo>
                <a:lnTo>
                  <a:pt x="88587" y="1816100"/>
                </a:lnTo>
                <a:lnTo>
                  <a:pt x="107797" y="1816100"/>
                </a:lnTo>
                <a:lnTo>
                  <a:pt x="106984" y="1803400"/>
                </a:lnTo>
                <a:close/>
              </a:path>
              <a:path w="2190750" h="2857500">
                <a:moveTo>
                  <a:pt x="122458" y="1803400"/>
                </a:moveTo>
                <a:lnTo>
                  <a:pt x="113004" y="1803400"/>
                </a:lnTo>
                <a:lnTo>
                  <a:pt x="112636" y="1816100"/>
                </a:lnTo>
                <a:lnTo>
                  <a:pt x="123935" y="1816100"/>
                </a:lnTo>
                <a:lnTo>
                  <a:pt x="122458" y="1803400"/>
                </a:lnTo>
                <a:close/>
              </a:path>
              <a:path w="2190750" h="2857500">
                <a:moveTo>
                  <a:pt x="2061756" y="1803400"/>
                </a:moveTo>
                <a:lnTo>
                  <a:pt x="2055101" y="1803400"/>
                </a:lnTo>
                <a:lnTo>
                  <a:pt x="2054478" y="1816100"/>
                </a:lnTo>
                <a:lnTo>
                  <a:pt x="2060308" y="1816100"/>
                </a:lnTo>
                <a:lnTo>
                  <a:pt x="2061756" y="1803400"/>
                </a:lnTo>
                <a:close/>
              </a:path>
              <a:path w="2190750" h="2857500">
                <a:moveTo>
                  <a:pt x="2081301" y="1803400"/>
                </a:moveTo>
                <a:lnTo>
                  <a:pt x="2074583" y="1803400"/>
                </a:lnTo>
                <a:lnTo>
                  <a:pt x="2072043" y="1816100"/>
                </a:lnTo>
                <a:lnTo>
                  <a:pt x="2079485" y="1816100"/>
                </a:lnTo>
                <a:lnTo>
                  <a:pt x="2081301" y="1803400"/>
                </a:lnTo>
                <a:close/>
              </a:path>
              <a:path w="2190750" h="2857500">
                <a:moveTo>
                  <a:pt x="2134465" y="1790700"/>
                </a:moveTo>
                <a:lnTo>
                  <a:pt x="2127402" y="1790700"/>
                </a:lnTo>
                <a:lnTo>
                  <a:pt x="2124341" y="1803400"/>
                </a:lnTo>
                <a:lnTo>
                  <a:pt x="2084590" y="1803400"/>
                </a:lnTo>
                <a:lnTo>
                  <a:pt x="2082253" y="1816100"/>
                </a:lnTo>
                <a:lnTo>
                  <a:pt x="2135924" y="1816100"/>
                </a:lnTo>
                <a:lnTo>
                  <a:pt x="2134821" y="1803400"/>
                </a:lnTo>
                <a:lnTo>
                  <a:pt x="2134465" y="1790700"/>
                </a:lnTo>
                <a:close/>
              </a:path>
              <a:path w="2190750" h="2857500">
                <a:moveTo>
                  <a:pt x="2148078" y="1803400"/>
                </a:moveTo>
                <a:lnTo>
                  <a:pt x="2145601" y="1803400"/>
                </a:lnTo>
                <a:lnTo>
                  <a:pt x="2144941" y="1816100"/>
                </a:lnTo>
                <a:lnTo>
                  <a:pt x="2147773" y="1816100"/>
                </a:lnTo>
                <a:lnTo>
                  <a:pt x="2148078" y="1803400"/>
                </a:lnTo>
                <a:close/>
              </a:path>
              <a:path w="2190750" h="2857500">
                <a:moveTo>
                  <a:pt x="68491" y="1803400"/>
                </a:moveTo>
                <a:lnTo>
                  <a:pt x="67768" y="1805861"/>
                </a:lnTo>
                <a:lnTo>
                  <a:pt x="69601" y="1807053"/>
                </a:lnTo>
                <a:lnTo>
                  <a:pt x="68491" y="1803400"/>
                </a:lnTo>
                <a:close/>
              </a:path>
              <a:path w="2190750" h="2857500">
                <a:moveTo>
                  <a:pt x="68491" y="1803400"/>
                </a:moveTo>
                <a:lnTo>
                  <a:pt x="63982" y="1803400"/>
                </a:lnTo>
                <a:lnTo>
                  <a:pt x="67768" y="1805861"/>
                </a:lnTo>
                <a:lnTo>
                  <a:pt x="68491" y="1803400"/>
                </a:lnTo>
                <a:close/>
              </a:path>
              <a:path w="2190750" h="2857500">
                <a:moveTo>
                  <a:pt x="100228" y="1778000"/>
                </a:moveTo>
                <a:lnTo>
                  <a:pt x="36664" y="1778000"/>
                </a:lnTo>
                <a:lnTo>
                  <a:pt x="36233" y="1790700"/>
                </a:lnTo>
                <a:lnTo>
                  <a:pt x="39306" y="1803400"/>
                </a:lnTo>
                <a:lnTo>
                  <a:pt x="50774" y="1803400"/>
                </a:lnTo>
                <a:lnTo>
                  <a:pt x="45948" y="1790700"/>
                </a:lnTo>
                <a:lnTo>
                  <a:pt x="104571" y="1790700"/>
                </a:lnTo>
                <a:lnTo>
                  <a:pt x="100228" y="1778000"/>
                </a:lnTo>
                <a:close/>
              </a:path>
              <a:path w="2190750" h="2857500">
                <a:moveTo>
                  <a:pt x="121661" y="1790700"/>
                </a:moveTo>
                <a:lnTo>
                  <a:pt x="53784" y="1790700"/>
                </a:lnTo>
                <a:lnTo>
                  <a:pt x="50774" y="1803400"/>
                </a:lnTo>
                <a:lnTo>
                  <a:pt x="117713" y="1803400"/>
                </a:lnTo>
                <a:lnTo>
                  <a:pt x="121661" y="1790700"/>
                </a:lnTo>
                <a:close/>
              </a:path>
              <a:path w="2190750" h="2857500">
                <a:moveTo>
                  <a:pt x="129755" y="1790700"/>
                </a:moveTo>
                <a:lnTo>
                  <a:pt x="121661" y="1790700"/>
                </a:lnTo>
                <a:lnTo>
                  <a:pt x="126421" y="1803400"/>
                </a:lnTo>
                <a:lnTo>
                  <a:pt x="129755" y="1790700"/>
                </a:lnTo>
                <a:close/>
              </a:path>
              <a:path w="2190750" h="2857500">
                <a:moveTo>
                  <a:pt x="2064898" y="1780261"/>
                </a:moveTo>
                <a:lnTo>
                  <a:pt x="2063020" y="1790700"/>
                </a:lnTo>
                <a:lnTo>
                  <a:pt x="2063826" y="1803400"/>
                </a:lnTo>
                <a:lnTo>
                  <a:pt x="2064042" y="1803400"/>
                </a:lnTo>
                <a:lnTo>
                  <a:pt x="2072004" y="1790700"/>
                </a:lnTo>
                <a:lnTo>
                  <a:pt x="2072957" y="1790700"/>
                </a:lnTo>
                <a:lnTo>
                  <a:pt x="2064898" y="1780261"/>
                </a:lnTo>
                <a:close/>
              </a:path>
              <a:path w="2190750" h="2857500">
                <a:moveTo>
                  <a:pt x="2078278" y="1790700"/>
                </a:moveTo>
                <a:lnTo>
                  <a:pt x="2072335" y="1790700"/>
                </a:lnTo>
                <a:lnTo>
                  <a:pt x="2072335" y="1803400"/>
                </a:lnTo>
                <a:lnTo>
                  <a:pt x="2073605" y="1803400"/>
                </a:lnTo>
                <a:lnTo>
                  <a:pt x="2078278" y="1790700"/>
                </a:lnTo>
                <a:close/>
              </a:path>
              <a:path w="2190750" h="2857500">
                <a:moveTo>
                  <a:pt x="2120004" y="1790700"/>
                </a:moveTo>
                <a:lnTo>
                  <a:pt x="2078278" y="1790700"/>
                </a:lnTo>
                <a:lnTo>
                  <a:pt x="2085416" y="1803400"/>
                </a:lnTo>
                <a:lnTo>
                  <a:pt x="2124341" y="1803400"/>
                </a:lnTo>
                <a:lnTo>
                  <a:pt x="2120004" y="1790700"/>
                </a:lnTo>
                <a:close/>
              </a:path>
              <a:path w="2190750" h="2857500">
                <a:moveTo>
                  <a:pt x="2139213" y="1790700"/>
                </a:moveTo>
                <a:lnTo>
                  <a:pt x="2137041" y="1790700"/>
                </a:lnTo>
                <a:lnTo>
                  <a:pt x="2136393" y="1803400"/>
                </a:lnTo>
                <a:lnTo>
                  <a:pt x="2139086" y="1803400"/>
                </a:lnTo>
                <a:lnTo>
                  <a:pt x="2139213" y="1790700"/>
                </a:lnTo>
                <a:close/>
              </a:path>
              <a:path w="2190750" h="2857500">
                <a:moveTo>
                  <a:pt x="2151849" y="1778000"/>
                </a:moveTo>
                <a:lnTo>
                  <a:pt x="2133460" y="1778000"/>
                </a:lnTo>
                <a:lnTo>
                  <a:pt x="2132469" y="1790700"/>
                </a:lnTo>
                <a:lnTo>
                  <a:pt x="2146820" y="1790700"/>
                </a:lnTo>
                <a:lnTo>
                  <a:pt x="2141156" y="1803400"/>
                </a:lnTo>
                <a:lnTo>
                  <a:pt x="2144242" y="1803400"/>
                </a:lnTo>
                <a:lnTo>
                  <a:pt x="2151849" y="1778000"/>
                </a:lnTo>
                <a:close/>
              </a:path>
              <a:path w="2190750" h="2857500">
                <a:moveTo>
                  <a:pt x="114490" y="1765300"/>
                </a:moveTo>
                <a:lnTo>
                  <a:pt x="110921" y="1765300"/>
                </a:lnTo>
                <a:lnTo>
                  <a:pt x="107251" y="1778000"/>
                </a:lnTo>
                <a:lnTo>
                  <a:pt x="103847" y="1778000"/>
                </a:lnTo>
                <a:lnTo>
                  <a:pt x="106349" y="1790700"/>
                </a:lnTo>
                <a:lnTo>
                  <a:pt x="124586" y="1790700"/>
                </a:lnTo>
                <a:lnTo>
                  <a:pt x="115392" y="1778000"/>
                </a:lnTo>
                <a:lnTo>
                  <a:pt x="114490" y="1765300"/>
                </a:lnTo>
                <a:close/>
              </a:path>
              <a:path w="2190750" h="2857500">
                <a:moveTo>
                  <a:pt x="2123478" y="1765300"/>
                </a:moveTo>
                <a:lnTo>
                  <a:pt x="2085538" y="1765300"/>
                </a:lnTo>
                <a:lnTo>
                  <a:pt x="2083142" y="1778000"/>
                </a:lnTo>
                <a:lnTo>
                  <a:pt x="2072868" y="1778000"/>
                </a:lnTo>
                <a:lnTo>
                  <a:pt x="2073046" y="1790700"/>
                </a:lnTo>
                <a:lnTo>
                  <a:pt x="2119418" y="1790700"/>
                </a:lnTo>
                <a:lnTo>
                  <a:pt x="2121078" y="1778000"/>
                </a:lnTo>
                <a:lnTo>
                  <a:pt x="2123478" y="1765300"/>
                </a:lnTo>
                <a:close/>
              </a:path>
              <a:path w="2190750" h="2857500">
                <a:moveTo>
                  <a:pt x="2065305" y="1778000"/>
                </a:moveTo>
                <a:lnTo>
                  <a:pt x="2063153" y="1778000"/>
                </a:lnTo>
                <a:lnTo>
                  <a:pt x="2064898" y="1780261"/>
                </a:lnTo>
                <a:lnTo>
                  <a:pt x="2065305" y="1778000"/>
                </a:lnTo>
                <a:close/>
              </a:path>
              <a:path w="2190750" h="2857500">
                <a:moveTo>
                  <a:pt x="87845" y="1714500"/>
                </a:moveTo>
                <a:lnTo>
                  <a:pt x="39357" y="1714500"/>
                </a:lnTo>
                <a:lnTo>
                  <a:pt x="41965" y="1727200"/>
                </a:lnTo>
                <a:lnTo>
                  <a:pt x="41257" y="1739900"/>
                </a:lnTo>
                <a:lnTo>
                  <a:pt x="40047" y="1751174"/>
                </a:lnTo>
                <a:lnTo>
                  <a:pt x="39965" y="1753985"/>
                </a:lnTo>
                <a:lnTo>
                  <a:pt x="40538" y="1765300"/>
                </a:lnTo>
                <a:lnTo>
                  <a:pt x="42803" y="1778000"/>
                </a:lnTo>
                <a:lnTo>
                  <a:pt x="100037" y="1778000"/>
                </a:lnTo>
                <a:lnTo>
                  <a:pt x="98272" y="1765300"/>
                </a:lnTo>
                <a:lnTo>
                  <a:pt x="81813" y="1765300"/>
                </a:lnTo>
                <a:lnTo>
                  <a:pt x="80009" y="1752600"/>
                </a:lnTo>
                <a:lnTo>
                  <a:pt x="80746" y="1752600"/>
                </a:lnTo>
                <a:lnTo>
                  <a:pt x="84464" y="1739900"/>
                </a:lnTo>
                <a:lnTo>
                  <a:pt x="95986" y="1739900"/>
                </a:lnTo>
                <a:lnTo>
                  <a:pt x="93141" y="1727200"/>
                </a:lnTo>
                <a:lnTo>
                  <a:pt x="87845" y="1714500"/>
                </a:lnTo>
                <a:close/>
              </a:path>
              <a:path w="2190750" h="2857500">
                <a:moveTo>
                  <a:pt x="130835" y="1765300"/>
                </a:moveTo>
                <a:lnTo>
                  <a:pt x="119049" y="1765300"/>
                </a:lnTo>
                <a:lnTo>
                  <a:pt x="123786" y="1778000"/>
                </a:lnTo>
                <a:lnTo>
                  <a:pt x="126758" y="1778000"/>
                </a:lnTo>
                <a:lnTo>
                  <a:pt x="130835" y="1765300"/>
                </a:lnTo>
                <a:close/>
              </a:path>
              <a:path w="2190750" h="2857500">
                <a:moveTo>
                  <a:pt x="2078585" y="1765300"/>
                </a:moveTo>
                <a:lnTo>
                  <a:pt x="2070191" y="1765300"/>
                </a:lnTo>
                <a:lnTo>
                  <a:pt x="2065305" y="1778000"/>
                </a:lnTo>
                <a:lnTo>
                  <a:pt x="2079745" y="1778000"/>
                </a:lnTo>
                <a:lnTo>
                  <a:pt x="2078585" y="1765300"/>
                </a:lnTo>
                <a:close/>
              </a:path>
              <a:path w="2190750" h="2857500">
                <a:moveTo>
                  <a:pt x="2132982" y="1765300"/>
                </a:moveTo>
                <a:lnTo>
                  <a:pt x="2127237" y="1765300"/>
                </a:lnTo>
                <a:lnTo>
                  <a:pt x="2129751" y="1778000"/>
                </a:lnTo>
                <a:lnTo>
                  <a:pt x="2130615" y="1778000"/>
                </a:lnTo>
                <a:lnTo>
                  <a:pt x="2132982" y="1765300"/>
                </a:lnTo>
                <a:close/>
              </a:path>
              <a:path w="2190750" h="2857500">
                <a:moveTo>
                  <a:pt x="2154364" y="1765300"/>
                </a:moveTo>
                <a:lnTo>
                  <a:pt x="2143379" y="1765300"/>
                </a:lnTo>
                <a:lnTo>
                  <a:pt x="2137930" y="1778000"/>
                </a:lnTo>
                <a:lnTo>
                  <a:pt x="2152256" y="1778000"/>
                </a:lnTo>
                <a:lnTo>
                  <a:pt x="2154364" y="1765300"/>
                </a:lnTo>
                <a:close/>
              </a:path>
              <a:path w="2190750" h="2857500">
                <a:moveTo>
                  <a:pt x="2159025" y="1765300"/>
                </a:moveTo>
                <a:lnTo>
                  <a:pt x="2154554" y="1765300"/>
                </a:lnTo>
                <a:lnTo>
                  <a:pt x="2155075" y="1778000"/>
                </a:lnTo>
                <a:lnTo>
                  <a:pt x="2158110" y="1778000"/>
                </a:lnTo>
                <a:lnTo>
                  <a:pt x="2159025" y="1765300"/>
                </a:lnTo>
                <a:close/>
              </a:path>
              <a:path w="2190750" h="2857500">
                <a:moveTo>
                  <a:pt x="90119" y="1752600"/>
                </a:moveTo>
                <a:lnTo>
                  <a:pt x="86730" y="1752600"/>
                </a:lnTo>
                <a:lnTo>
                  <a:pt x="86098" y="1765300"/>
                </a:lnTo>
                <a:lnTo>
                  <a:pt x="90233" y="1765300"/>
                </a:lnTo>
                <a:lnTo>
                  <a:pt x="90119" y="1752600"/>
                </a:lnTo>
                <a:close/>
              </a:path>
              <a:path w="2190750" h="2857500">
                <a:moveTo>
                  <a:pt x="91401" y="1752600"/>
                </a:moveTo>
                <a:lnTo>
                  <a:pt x="90614" y="1765300"/>
                </a:lnTo>
                <a:lnTo>
                  <a:pt x="93421" y="1765300"/>
                </a:lnTo>
                <a:lnTo>
                  <a:pt x="91401" y="1752600"/>
                </a:lnTo>
                <a:close/>
              </a:path>
              <a:path w="2190750" h="2857500">
                <a:moveTo>
                  <a:pt x="114719" y="1752600"/>
                </a:moveTo>
                <a:lnTo>
                  <a:pt x="92782" y="1752600"/>
                </a:lnTo>
                <a:lnTo>
                  <a:pt x="93421" y="1765300"/>
                </a:lnTo>
                <a:lnTo>
                  <a:pt x="108000" y="1765300"/>
                </a:lnTo>
                <a:lnTo>
                  <a:pt x="114719" y="1752600"/>
                </a:lnTo>
                <a:close/>
              </a:path>
              <a:path w="2190750" h="2857500">
                <a:moveTo>
                  <a:pt x="125450" y="1752600"/>
                </a:moveTo>
                <a:lnTo>
                  <a:pt x="114719" y="1752600"/>
                </a:lnTo>
                <a:lnTo>
                  <a:pt x="117398" y="1765300"/>
                </a:lnTo>
                <a:lnTo>
                  <a:pt x="124625" y="1765300"/>
                </a:lnTo>
                <a:lnTo>
                  <a:pt x="125450" y="1752600"/>
                </a:lnTo>
                <a:close/>
              </a:path>
              <a:path w="2190750" h="2857500">
                <a:moveTo>
                  <a:pt x="2071725" y="1752600"/>
                </a:moveTo>
                <a:lnTo>
                  <a:pt x="2068969" y="1752600"/>
                </a:lnTo>
                <a:lnTo>
                  <a:pt x="2068080" y="1765300"/>
                </a:lnTo>
                <a:lnTo>
                  <a:pt x="2071255" y="1765300"/>
                </a:lnTo>
                <a:lnTo>
                  <a:pt x="2071725" y="1752600"/>
                </a:lnTo>
                <a:close/>
              </a:path>
              <a:path w="2190750" h="2857500">
                <a:moveTo>
                  <a:pt x="2087486" y="1752600"/>
                </a:moveTo>
                <a:lnTo>
                  <a:pt x="2075522" y="1752600"/>
                </a:lnTo>
                <a:lnTo>
                  <a:pt x="2080247" y="1765300"/>
                </a:lnTo>
                <a:lnTo>
                  <a:pt x="2084755" y="1765300"/>
                </a:lnTo>
                <a:lnTo>
                  <a:pt x="2087486" y="1752600"/>
                </a:lnTo>
                <a:close/>
              </a:path>
              <a:path w="2190750" h="2857500">
                <a:moveTo>
                  <a:pt x="2098382" y="1752600"/>
                </a:moveTo>
                <a:lnTo>
                  <a:pt x="2088354" y="1752600"/>
                </a:lnTo>
                <a:lnTo>
                  <a:pt x="2087137" y="1765300"/>
                </a:lnTo>
                <a:lnTo>
                  <a:pt x="2099081" y="1765300"/>
                </a:lnTo>
                <a:lnTo>
                  <a:pt x="2098382" y="1752600"/>
                </a:lnTo>
                <a:close/>
              </a:path>
              <a:path w="2190750" h="2857500">
                <a:moveTo>
                  <a:pt x="2137579" y="1752600"/>
                </a:moveTo>
                <a:lnTo>
                  <a:pt x="2105596" y="1752600"/>
                </a:lnTo>
                <a:lnTo>
                  <a:pt x="2099081" y="1765300"/>
                </a:lnTo>
                <a:lnTo>
                  <a:pt x="2138689" y="1765300"/>
                </a:lnTo>
                <a:lnTo>
                  <a:pt x="2137579" y="1752600"/>
                </a:lnTo>
                <a:close/>
              </a:path>
              <a:path w="2190750" h="2857500">
                <a:moveTo>
                  <a:pt x="2147771" y="1753985"/>
                </a:moveTo>
                <a:lnTo>
                  <a:pt x="2146617" y="1765300"/>
                </a:lnTo>
                <a:lnTo>
                  <a:pt x="2149729" y="1765300"/>
                </a:lnTo>
                <a:lnTo>
                  <a:pt x="2147771" y="1753985"/>
                </a:lnTo>
                <a:close/>
              </a:path>
              <a:path w="2190750" h="2857500">
                <a:moveTo>
                  <a:pt x="2147912" y="1752600"/>
                </a:moveTo>
                <a:lnTo>
                  <a:pt x="2147531" y="1752600"/>
                </a:lnTo>
                <a:lnTo>
                  <a:pt x="2147771" y="1753985"/>
                </a:lnTo>
                <a:lnTo>
                  <a:pt x="2147912" y="1752600"/>
                </a:lnTo>
                <a:close/>
              </a:path>
              <a:path w="2190750" h="2857500">
                <a:moveTo>
                  <a:pt x="102891" y="1739900"/>
                </a:moveTo>
                <a:lnTo>
                  <a:pt x="84464" y="1739900"/>
                </a:lnTo>
                <a:lnTo>
                  <a:pt x="89136" y="1752600"/>
                </a:lnTo>
                <a:lnTo>
                  <a:pt x="101168" y="1752600"/>
                </a:lnTo>
                <a:lnTo>
                  <a:pt x="102891" y="1739900"/>
                </a:lnTo>
                <a:close/>
              </a:path>
              <a:path w="2190750" h="2857500">
                <a:moveTo>
                  <a:pt x="114045" y="1739900"/>
                </a:moveTo>
                <a:lnTo>
                  <a:pt x="108762" y="1739900"/>
                </a:lnTo>
                <a:lnTo>
                  <a:pt x="109194" y="1752600"/>
                </a:lnTo>
                <a:lnTo>
                  <a:pt x="114045" y="1739900"/>
                </a:lnTo>
                <a:close/>
              </a:path>
              <a:path w="2190750" h="2857500">
                <a:moveTo>
                  <a:pt x="2094839" y="1739900"/>
                </a:moveTo>
                <a:lnTo>
                  <a:pt x="2080717" y="1739900"/>
                </a:lnTo>
                <a:lnTo>
                  <a:pt x="2090394" y="1752600"/>
                </a:lnTo>
                <a:lnTo>
                  <a:pt x="2094839" y="1739900"/>
                </a:lnTo>
                <a:close/>
              </a:path>
              <a:path w="2190750" h="2857500">
                <a:moveTo>
                  <a:pt x="2100075" y="1751174"/>
                </a:moveTo>
                <a:lnTo>
                  <a:pt x="2099690" y="1752600"/>
                </a:lnTo>
                <a:lnTo>
                  <a:pt x="2100110" y="1752600"/>
                </a:lnTo>
                <a:lnTo>
                  <a:pt x="2100075" y="1751174"/>
                </a:lnTo>
                <a:close/>
              </a:path>
              <a:path w="2190750" h="2857500">
                <a:moveTo>
                  <a:pt x="2130869" y="1727200"/>
                </a:moveTo>
                <a:lnTo>
                  <a:pt x="2105875" y="1727200"/>
                </a:lnTo>
                <a:lnTo>
                  <a:pt x="2105621" y="1739900"/>
                </a:lnTo>
                <a:lnTo>
                  <a:pt x="2106244" y="1752600"/>
                </a:lnTo>
                <a:lnTo>
                  <a:pt x="2142274" y="1752600"/>
                </a:lnTo>
                <a:lnTo>
                  <a:pt x="2149208" y="1739900"/>
                </a:lnTo>
                <a:lnTo>
                  <a:pt x="2131552" y="1739900"/>
                </a:lnTo>
                <a:lnTo>
                  <a:pt x="2130869" y="1727200"/>
                </a:lnTo>
                <a:close/>
              </a:path>
              <a:path w="2190750" h="2857500">
                <a:moveTo>
                  <a:pt x="2157983" y="1739900"/>
                </a:moveTo>
                <a:lnTo>
                  <a:pt x="2149208" y="1739900"/>
                </a:lnTo>
                <a:lnTo>
                  <a:pt x="2147912" y="1752600"/>
                </a:lnTo>
                <a:lnTo>
                  <a:pt x="2155596" y="1752600"/>
                </a:lnTo>
                <a:lnTo>
                  <a:pt x="2157983" y="1739900"/>
                </a:lnTo>
                <a:close/>
              </a:path>
              <a:path w="2190750" h="2857500">
                <a:moveTo>
                  <a:pt x="2101938" y="1727200"/>
                </a:moveTo>
                <a:lnTo>
                  <a:pt x="2100579" y="1739900"/>
                </a:lnTo>
                <a:lnTo>
                  <a:pt x="2099805" y="1739900"/>
                </a:lnTo>
                <a:lnTo>
                  <a:pt x="2100075" y="1751174"/>
                </a:lnTo>
                <a:lnTo>
                  <a:pt x="2103119" y="1739900"/>
                </a:lnTo>
                <a:lnTo>
                  <a:pt x="2101938" y="1727200"/>
                </a:lnTo>
                <a:close/>
              </a:path>
              <a:path w="2190750" h="2857500">
                <a:moveTo>
                  <a:pt x="35039" y="1727200"/>
                </a:moveTo>
                <a:lnTo>
                  <a:pt x="32575" y="1727200"/>
                </a:lnTo>
                <a:lnTo>
                  <a:pt x="33197" y="1739900"/>
                </a:lnTo>
                <a:lnTo>
                  <a:pt x="36753" y="1739900"/>
                </a:lnTo>
                <a:lnTo>
                  <a:pt x="35039" y="1727200"/>
                </a:lnTo>
                <a:close/>
              </a:path>
              <a:path w="2190750" h="2857500">
                <a:moveTo>
                  <a:pt x="2157426" y="1714500"/>
                </a:moveTo>
                <a:lnTo>
                  <a:pt x="2111311" y="1714500"/>
                </a:lnTo>
                <a:lnTo>
                  <a:pt x="2109981" y="1727200"/>
                </a:lnTo>
                <a:lnTo>
                  <a:pt x="2138591" y="1727200"/>
                </a:lnTo>
                <a:lnTo>
                  <a:pt x="2136724" y="1739900"/>
                </a:lnTo>
                <a:lnTo>
                  <a:pt x="2158846" y="1739900"/>
                </a:lnTo>
                <a:lnTo>
                  <a:pt x="2157964" y="1727200"/>
                </a:lnTo>
                <a:lnTo>
                  <a:pt x="2157426" y="1714500"/>
                </a:lnTo>
                <a:close/>
              </a:path>
              <a:path w="2190750" h="2857500">
                <a:moveTo>
                  <a:pt x="99631" y="1714500"/>
                </a:moveTo>
                <a:lnTo>
                  <a:pt x="98882" y="1714500"/>
                </a:lnTo>
                <a:lnTo>
                  <a:pt x="97320" y="1727200"/>
                </a:lnTo>
                <a:lnTo>
                  <a:pt x="107302" y="1727200"/>
                </a:lnTo>
                <a:lnTo>
                  <a:pt x="99631" y="1714500"/>
                </a:lnTo>
                <a:close/>
              </a:path>
              <a:path w="2190750" h="2857500">
                <a:moveTo>
                  <a:pt x="2095347" y="1714500"/>
                </a:moveTo>
                <a:lnTo>
                  <a:pt x="2091423" y="1727200"/>
                </a:lnTo>
                <a:lnTo>
                  <a:pt x="2097100" y="1727200"/>
                </a:lnTo>
                <a:lnTo>
                  <a:pt x="2095347" y="1714500"/>
                </a:lnTo>
                <a:close/>
              </a:path>
              <a:path w="2190750" h="2857500">
                <a:moveTo>
                  <a:pt x="21666" y="1701800"/>
                </a:moveTo>
                <a:lnTo>
                  <a:pt x="18186" y="1701800"/>
                </a:lnTo>
                <a:lnTo>
                  <a:pt x="17284" y="1714500"/>
                </a:lnTo>
                <a:lnTo>
                  <a:pt x="21120" y="1714500"/>
                </a:lnTo>
                <a:lnTo>
                  <a:pt x="21666" y="1701800"/>
                </a:lnTo>
                <a:close/>
              </a:path>
              <a:path w="2190750" h="2857500">
                <a:moveTo>
                  <a:pt x="53035" y="1689100"/>
                </a:moveTo>
                <a:lnTo>
                  <a:pt x="21952" y="1689100"/>
                </a:lnTo>
                <a:lnTo>
                  <a:pt x="25105" y="1701800"/>
                </a:lnTo>
                <a:lnTo>
                  <a:pt x="26403" y="1714500"/>
                </a:lnTo>
                <a:lnTo>
                  <a:pt x="106941" y="1714500"/>
                </a:lnTo>
                <a:lnTo>
                  <a:pt x="104101" y="1701800"/>
                </a:lnTo>
                <a:lnTo>
                  <a:pt x="60909" y="1701800"/>
                </a:lnTo>
                <a:lnTo>
                  <a:pt x="53035" y="1689100"/>
                </a:lnTo>
                <a:close/>
              </a:path>
              <a:path w="2190750" h="2857500">
                <a:moveTo>
                  <a:pt x="2096096" y="1701800"/>
                </a:moveTo>
                <a:lnTo>
                  <a:pt x="2092566" y="1701800"/>
                </a:lnTo>
                <a:lnTo>
                  <a:pt x="2093290" y="1714500"/>
                </a:lnTo>
                <a:lnTo>
                  <a:pt x="2096096" y="1701800"/>
                </a:lnTo>
                <a:close/>
              </a:path>
              <a:path w="2190750" h="2857500">
                <a:moveTo>
                  <a:pt x="2098509" y="1689100"/>
                </a:moveTo>
                <a:lnTo>
                  <a:pt x="2098179" y="1689100"/>
                </a:lnTo>
                <a:lnTo>
                  <a:pt x="2098293" y="1701800"/>
                </a:lnTo>
                <a:lnTo>
                  <a:pt x="2103845" y="1714500"/>
                </a:lnTo>
                <a:lnTo>
                  <a:pt x="2111984" y="1714500"/>
                </a:lnTo>
                <a:lnTo>
                  <a:pt x="2106929" y="1701800"/>
                </a:lnTo>
                <a:lnTo>
                  <a:pt x="2104872" y="1701800"/>
                </a:lnTo>
                <a:lnTo>
                  <a:pt x="2098509" y="1689100"/>
                </a:lnTo>
                <a:close/>
              </a:path>
              <a:path w="2190750" h="2857500">
                <a:moveTo>
                  <a:pt x="2168694" y="1676400"/>
                </a:moveTo>
                <a:lnTo>
                  <a:pt x="2156599" y="1676400"/>
                </a:lnTo>
                <a:lnTo>
                  <a:pt x="2158784" y="1689100"/>
                </a:lnTo>
                <a:lnTo>
                  <a:pt x="2111984" y="1689100"/>
                </a:lnTo>
                <a:lnTo>
                  <a:pt x="2118829" y="1701800"/>
                </a:lnTo>
                <a:lnTo>
                  <a:pt x="2116213" y="1701800"/>
                </a:lnTo>
                <a:lnTo>
                  <a:pt x="2111984" y="1714500"/>
                </a:lnTo>
                <a:lnTo>
                  <a:pt x="2165078" y="1714500"/>
                </a:lnTo>
                <a:lnTo>
                  <a:pt x="2167470" y="1701800"/>
                </a:lnTo>
                <a:lnTo>
                  <a:pt x="2168050" y="1689100"/>
                </a:lnTo>
                <a:lnTo>
                  <a:pt x="2168694" y="1676400"/>
                </a:lnTo>
                <a:close/>
              </a:path>
              <a:path w="2190750" h="2857500">
                <a:moveTo>
                  <a:pt x="81572" y="1689100"/>
                </a:moveTo>
                <a:lnTo>
                  <a:pt x="60337" y="1689100"/>
                </a:lnTo>
                <a:lnTo>
                  <a:pt x="60909" y="1701800"/>
                </a:lnTo>
                <a:lnTo>
                  <a:pt x="81648" y="1701800"/>
                </a:lnTo>
                <a:lnTo>
                  <a:pt x="81572" y="1689100"/>
                </a:lnTo>
                <a:close/>
              </a:path>
              <a:path w="2190750" h="2857500">
                <a:moveTo>
                  <a:pt x="99809" y="1689100"/>
                </a:moveTo>
                <a:lnTo>
                  <a:pt x="84912" y="1689100"/>
                </a:lnTo>
                <a:lnTo>
                  <a:pt x="84442" y="1701800"/>
                </a:lnTo>
                <a:lnTo>
                  <a:pt x="107340" y="1701800"/>
                </a:lnTo>
                <a:lnTo>
                  <a:pt x="99809" y="1689100"/>
                </a:lnTo>
                <a:close/>
              </a:path>
              <a:path w="2190750" h="2857500">
                <a:moveTo>
                  <a:pt x="2084641" y="1689100"/>
                </a:moveTo>
                <a:lnTo>
                  <a:pt x="2080221" y="1689100"/>
                </a:lnTo>
                <a:lnTo>
                  <a:pt x="2080717" y="1701800"/>
                </a:lnTo>
                <a:lnTo>
                  <a:pt x="2081288" y="1701800"/>
                </a:lnTo>
                <a:lnTo>
                  <a:pt x="2084641" y="1689100"/>
                </a:lnTo>
                <a:close/>
              </a:path>
              <a:path w="2190750" h="2857500">
                <a:moveTo>
                  <a:pt x="2131796" y="1676400"/>
                </a:moveTo>
                <a:lnTo>
                  <a:pt x="2082850" y="1676400"/>
                </a:lnTo>
                <a:lnTo>
                  <a:pt x="2086648" y="1689100"/>
                </a:lnTo>
                <a:lnTo>
                  <a:pt x="2089835" y="1701800"/>
                </a:lnTo>
                <a:lnTo>
                  <a:pt x="2093988" y="1689100"/>
                </a:lnTo>
                <a:lnTo>
                  <a:pt x="2131021" y="1689100"/>
                </a:lnTo>
                <a:lnTo>
                  <a:pt x="2131796" y="1676400"/>
                </a:lnTo>
                <a:close/>
              </a:path>
              <a:path w="2190750" h="2857500">
                <a:moveTo>
                  <a:pt x="2111984" y="1689100"/>
                </a:moveTo>
                <a:lnTo>
                  <a:pt x="2103480" y="1689100"/>
                </a:lnTo>
                <a:lnTo>
                  <a:pt x="2105999" y="1701800"/>
                </a:lnTo>
                <a:lnTo>
                  <a:pt x="2109711" y="1701800"/>
                </a:lnTo>
                <a:lnTo>
                  <a:pt x="2111984" y="1689100"/>
                </a:lnTo>
                <a:close/>
              </a:path>
              <a:path w="2190750" h="2857500">
                <a:moveTo>
                  <a:pt x="85058" y="1676400"/>
                </a:moveTo>
                <a:lnTo>
                  <a:pt x="19475" y="1676400"/>
                </a:lnTo>
                <a:lnTo>
                  <a:pt x="20726" y="1689100"/>
                </a:lnTo>
                <a:lnTo>
                  <a:pt x="91132" y="1689100"/>
                </a:lnTo>
                <a:lnTo>
                  <a:pt x="85058" y="1676400"/>
                </a:lnTo>
                <a:close/>
              </a:path>
              <a:path w="2190750" h="2857500">
                <a:moveTo>
                  <a:pt x="101218" y="1676400"/>
                </a:moveTo>
                <a:lnTo>
                  <a:pt x="93789" y="1676400"/>
                </a:lnTo>
                <a:lnTo>
                  <a:pt x="91132" y="1689100"/>
                </a:lnTo>
                <a:lnTo>
                  <a:pt x="98755" y="1689100"/>
                </a:lnTo>
                <a:lnTo>
                  <a:pt x="101218" y="1676400"/>
                </a:lnTo>
                <a:close/>
              </a:path>
              <a:path w="2190750" h="2857500">
                <a:moveTo>
                  <a:pt x="2150008" y="1676400"/>
                </a:moveTo>
                <a:lnTo>
                  <a:pt x="2133333" y="1676400"/>
                </a:lnTo>
                <a:lnTo>
                  <a:pt x="2138032" y="1689100"/>
                </a:lnTo>
                <a:lnTo>
                  <a:pt x="2155456" y="1689100"/>
                </a:lnTo>
                <a:lnTo>
                  <a:pt x="2150008" y="1676400"/>
                </a:lnTo>
                <a:close/>
              </a:path>
              <a:path w="2190750" h="2857500">
                <a:moveTo>
                  <a:pt x="2177668" y="1676400"/>
                </a:moveTo>
                <a:lnTo>
                  <a:pt x="2171865" y="1676400"/>
                </a:lnTo>
                <a:lnTo>
                  <a:pt x="2172106" y="1689100"/>
                </a:lnTo>
                <a:lnTo>
                  <a:pt x="2174138" y="1689100"/>
                </a:lnTo>
                <a:lnTo>
                  <a:pt x="2177668" y="1676400"/>
                </a:lnTo>
                <a:close/>
              </a:path>
              <a:path w="2190750" h="2857500">
                <a:moveTo>
                  <a:pt x="71793" y="1663700"/>
                </a:moveTo>
                <a:lnTo>
                  <a:pt x="25365" y="1663700"/>
                </a:lnTo>
                <a:lnTo>
                  <a:pt x="25590" y="1676400"/>
                </a:lnTo>
                <a:lnTo>
                  <a:pt x="69532" y="1676400"/>
                </a:lnTo>
                <a:lnTo>
                  <a:pt x="71793" y="1663700"/>
                </a:lnTo>
                <a:close/>
              </a:path>
              <a:path w="2190750" h="2857500">
                <a:moveTo>
                  <a:pt x="80187" y="1663700"/>
                </a:moveTo>
                <a:lnTo>
                  <a:pt x="78803" y="1663700"/>
                </a:lnTo>
                <a:lnTo>
                  <a:pt x="77241" y="1676400"/>
                </a:lnTo>
                <a:lnTo>
                  <a:pt x="79984" y="1676400"/>
                </a:lnTo>
                <a:lnTo>
                  <a:pt x="80322" y="1663891"/>
                </a:lnTo>
                <a:lnTo>
                  <a:pt x="80187" y="1663700"/>
                </a:lnTo>
                <a:close/>
              </a:path>
              <a:path w="2190750" h="2857500">
                <a:moveTo>
                  <a:pt x="88807" y="1675960"/>
                </a:moveTo>
                <a:lnTo>
                  <a:pt x="88938" y="1676400"/>
                </a:lnTo>
                <a:lnTo>
                  <a:pt x="89115" y="1676400"/>
                </a:lnTo>
                <a:lnTo>
                  <a:pt x="88807" y="1675960"/>
                </a:lnTo>
                <a:close/>
              </a:path>
              <a:path w="2190750" h="2857500">
                <a:moveTo>
                  <a:pt x="96202" y="1663700"/>
                </a:moveTo>
                <a:lnTo>
                  <a:pt x="93662" y="1676400"/>
                </a:lnTo>
                <a:lnTo>
                  <a:pt x="101396" y="1676400"/>
                </a:lnTo>
                <a:lnTo>
                  <a:pt x="96202" y="1663700"/>
                </a:lnTo>
                <a:close/>
              </a:path>
              <a:path w="2190750" h="2857500">
                <a:moveTo>
                  <a:pt x="106184" y="1663700"/>
                </a:moveTo>
                <a:lnTo>
                  <a:pt x="102882" y="1663700"/>
                </a:lnTo>
                <a:lnTo>
                  <a:pt x="102412" y="1676400"/>
                </a:lnTo>
                <a:lnTo>
                  <a:pt x="108940" y="1676400"/>
                </a:lnTo>
                <a:lnTo>
                  <a:pt x="106184" y="1663700"/>
                </a:lnTo>
                <a:close/>
              </a:path>
              <a:path w="2190750" h="2857500">
                <a:moveTo>
                  <a:pt x="2087029" y="1663700"/>
                </a:moveTo>
                <a:lnTo>
                  <a:pt x="2082482" y="1676400"/>
                </a:lnTo>
                <a:lnTo>
                  <a:pt x="2083549" y="1676400"/>
                </a:lnTo>
                <a:lnTo>
                  <a:pt x="2087029" y="1663700"/>
                </a:lnTo>
                <a:close/>
              </a:path>
              <a:path w="2190750" h="2857500">
                <a:moveTo>
                  <a:pt x="2168758" y="1663700"/>
                </a:moveTo>
                <a:lnTo>
                  <a:pt x="2087041" y="1663700"/>
                </a:lnTo>
                <a:lnTo>
                  <a:pt x="2091321" y="1676400"/>
                </a:lnTo>
                <a:lnTo>
                  <a:pt x="2169337" y="1676400"/>
                </a:lnTo>
                <a:lnTo>
                  <a:pt x="2168758" y="1663700"/>
                </a:lnTo>
                <a:close/>
              </a:path>
              <a:path w="2190750" h="2857500">
                <a:moveTo>
                  <a:pt x="85152" y="1663700"/>
                </a:moveTo>
                <a:lnTo>
                  <a:pt x="80327" y="1663700"/>
                </a:lnTo>
                <a:lnTo>
                  <a:pt x="80322" y="1663891"/>
                </a:lnTo>
                <a:lnTo>
                  <a:pt x="88807" y="1675960"/>
                </a:lnTo>
                <a:lnTo>
                  <a:pt x="85152" y="1663700"/>
                </a:lnTo>
                <a:close/>
              </a:path>
              <a:path w="2190750" h="2857500">
                <a:moveTo>
                  <a:pt x="80327" y="1663700"/>
                </a:moveTo>
                <a:lnTo>
                  <a:pt x="80187" y="1663700"/>
                </a:lnTo>
                <a:lnTo>
                  <a:pt x="80322" y="1663891"/>
                </a:lnTo>
                <a:lnTo>
                  <a:pt x="80327" y="1663700"/>
                </a:lnTo>
                <a:close/>
              </a:path>
              <a:path w="2190750" h="2857500">
                <a:moveTo>
                  <a:pt x="41898" y="1638300"/>
                </a:moveTo>
                <a:lnTo>
                  <a:pt x="18478" y="1638300"/>
                </a:lnTo>
                <a:lnTo>
                  <a:pt x="19689" y="1651000"/>
                </a:lnTo>
                <a:lnTo>
                  <a:pt x="22691" y="1663700"/>
                </a:lnTo>
                <a:lnTo>
                  <a:pt x="37795" y="1663700"/>
                </a:lnTo>
                <a:lnTo>
                  <a:pt x="42100" y="1651000"/>
                </a:lnTo>
                <a:lnTo>
                  <a:pt x="40779" y="1651000"/>
                </a:lnTo>
                <a:lnTo>
                  <a:pt x="41898" y="1638300"/>
                </a:lnTo>
                <a:close/>
              </a:path>
              <a:path w="2190750" h="2857500">
                <a:moveTo>
                  <a:pt x="69176" y="1651000"/>
                </a:moveTo>
                <a:lnTo>
                  <a:pt x="45059" y="1651000"/>
                </a:lnTo>
                <a:lnTo>
                  <a:pt x="37795" y="1663700"/>
                </a:lnTo>
                <a:lnTo>
                  <a:pt x="72669" y="1663700"/>
                </a:lnTo>
                <a:lnTo>
                  <a:pt x="69176" y="1651000"/>
                </a:lnTo>
                <a:close/>
              </a:path>
              <a:path w="2190750" h="2857500">
                <a:moveTo>
                  <a:pt x="2094153" y="1638300"/>
                </a:moveTo>
                <a:lnTo>
                  <a:pt x="2088755" y="1638300"/>
                </a:lnTo>
                <a:lnTo>
                  <a:pt x="2088707" y="1651000"/>
                </a:lnTo>
                <a:lnTo>
                  <a:pt x="2091051" y="1651000"/>
                </a:lnTo>
                <a:lnTo>
                  <a:pt x="2092832" y="1663700"/>
                </a:lnTo>
                <a:lnTo>
                  <a:pt x="2103031" y="1663700"/>
                </a:lnTo>
                <a:lnTo>
                  <a:pt x="2097100" y="1651000"/>
                </a:lnTo>
                <a:lnTo>
                  <a:pt x="2094153" y="1638300"/>
                </a:lnTo>
                <a:close/>
              </a:path>
              <a:path w="2190750" h="2857500">
                <a:moveTo>
                  <a:pt x="2111514" y="1625600"/>
                </a:moveTo>
                <a:lnTo>
                  <a:pt x="2108949" y="1625600"/>
                </a:lnTo>
                <a:lnTo>
                  <a:pt x="2109520" y="1638300"/>
                </a:lnTo>
                <a:lnTo>
                  <a:pt x="2109863" y="1663700"/>
                </a:lnTo>
                <a:lnTo>
                  <a:pt x="2157563" y="1663700"/>
                </a:lnTo>
                <a:lnTo>
                  <a:pt x="2161997" y="1651000"/>
                </a:lnTo>
                <a:lnTo>
                  <a:pt x="2164690" y="1638300"/>
                </a:lnTo>
                <a:lnTo>
                  <a:pt x="2111362" y="1638300"/>
                </a:lnTo>
                <a:lnTo>
                  <a:pt x="2111514" y="1625600"/>
                </a:lnTo>
                <a:close/>
              </a:path>
              <a:path w="2190750" h="2857500">
                <a:moveTo>
                  <a:pt x="65887" y="1625600"/>
                </a:moveTo>
                <a:lnTo>
                  <a:pt x="34891" y="1625600"/>
                </a:lnTo>
                <a:lnTo>
                  <a:pt x="31826" y="1638300"/>
                </a:lnTo>
                <a:lnTo>
                  <a:pt x="45167" y="1638300"/>
                </a:lnTo>
                <a:lnTo>
                  <a:pt x="47312" y="1651000"/>
                </a:lnTo>
                <a:lnTo>
                  <a:pt x="72834" y="1651000"/>
                </a:lnTo>
                <a:lnTo>
                  <a:pt x="70078" y="1638300"/>
                </a:lnTo>
                <a:lnTo>
                  <a:pt x="65887" y="1625600"/>
                </a:lnTo>
                <a:close/>
              </a:path>
              <a:path w="2190750" h="2857500">
                <a:moveTo>
                  <a:pt x="84683" y="1638300"/>
                </a:moveTo>
                <a:lnTo>
                  <a:pt x="80581" y="1638300"/>
                </a:lnTo>
                <a:lnTo>
                  <a:pt x="80086" y="1651000"/>
                </a:lnTo>
                <a:lnTo>
                  <a:pt x="85153" y="1651000"/>
                </a:lnTo>
                <a:lnTo>
                  <a:pt x="84683" y="1638300"/>
                </a:lnTo>
                <a:close/>
              </a:path>
              <a:path w="2190750" h="2857500">
                <a:moveTo>
                  <a:pt x="2103932" y="1638300"/>
                </a:moveTo>
                <a:lnTo>
                  <a:pt x="2095030" y="1638300"/>
                </a:lnTo>
                <a:lnTo>
                  <a:pt x="2100668" y="1651000"/>
                </a:lnTo>
                <a:lnTo>
                  <a:pt x="2101710" y="1651000"/>
                </a:lnTo>
                <a:lnTo>
                  <a:pt x="2103932" y="1638300"/>
                </a:lnTo>
                <a:close/>
              </a:path>
              <a:path w="2190750" h="2857500">
                <a:moveTo>
                  <a:pt x="27444" y="1600200"/>
                </a:moveTo>
                <a:lnTo>
                  <a:pt x="13195" y="1600200"/>
                </a:lnTo>
                <a:lnTo>
                  <a:pt x="13931" y="1612900"/>
                </a:lnTo>
                <a:lnTo>
                  <a:pt x="16535" y="1612900"/>
                </a:lnTo>
                <a:lnTo>
                  <a:pt x="21424" y="1625600"/>
                </a:lnTo>
                <a:lnTo>
                  <a:pt x="25895" y="1638300"/>
                </a:lnTo>
                <a:lnTo>
                  <a:pt x="28199" y="1638300"/>
                </a:lnTo>
                <a:lnTo>
                  <a:pt x="25960" y="1625600"/>
                </a:lnTo>
                <a:lnTo>
                  <a:pt x="25361" y="1625600"/>
                </a:lnTo>
                <a:lnTo>
                  <a:pt x="24256" y="1612900"/>
                </a:lnTo>
                <a:lnTo>
                  <a:pt x="27444" y="1600200"/>
                </a:lnTo>
                <a:close/>
              </a:path>
              <a:path w="2190750" h="2857500">
                <a:moveTo>
                  <a:pt x="74142" y="1625600"/>
                </a:moveTo>
                <a:lnTo>
                  <a:pt x="72643" y="1625600"/>
                </a:lnTo>
                <a:lnTo>
                  <a:pt x="72478" y="1638300"/>
                </a:lnTo>
                <a:lnTo>
                  <a:pt x="74828" y="1638300"/>
                </a:lnTo>
                <a:lnTo>
                  <a:pt x="74142" y="1625600"/>
                </a:lnTo>
                <a:close/>
              </a:path>
              <a:path w="2190750" h="2857500">
                <a:moveTo>
                  <a:pt x="89700" y="1625600"/>
                </a:moveTo>
                <a:lnTo>
                  <a:pt x="79413" y="1625600"/>
                </a:lnTo>
                <a:lnTo>
                  <a:pt x="84620" y="1638300"/>
                </a:lnTo>
                <a:lnTo>
                  <a:pt x="89700" y="1625600"/>
                </a:lnTo>
                <a:close/>
              </a:path>
              <a:path w="2190750" h="2857500">
                <a:moveTo>
                  <a:pt x="2167383" y="1625600"/>
                </a:moveTo>
                <a:lnTo>
                  <a:pt x="2115896" y="1625600"/>
                </a:lnTo>
                <a:lnTo>
                  <a:pt x="2111362" y="1638300"/>
                </a:lnTo>
                <a:lnTo>
                  <a:pt x="2164690" y="1638300"/>
                </a:lnTo>
                <a:lnTo>
                  <a:pt x="2167383" y="1625600"/>
                </a:lnTo>
                <a:close/>
              </a:path>
              <a:path w="2190750" h="2857500">
                <a:moveTo>
                  <a:pt x="12077" y="1612900"/>
                </a:moveTo>
                <a:lnTo>
                  <a:pt x="9893" y="1612900"/>
                </a:lnTo>
                <a:lnTo>
                  <a:pt x="10909" y="1625600"/>
                </a:lnTo>
                <a:lnTo>
                  <a:pt x="15709" y="1625600"/>
                </a:lnTo>
                <a:lnTo>
                  <a:pt x="12077" y="1612900"/>
                </a:lnTo>
                <a:close/>
              </a:path>
              <a:path w="2190750" h="2857500">
                <a:moveTo>
                  <a:pt x="70459" y="1612900"/>
                </a:moveTo>
                <a:lnTo>
                  <a:pt x="29679" y="1612900"/>
                </a:lnTo>
                <a:lnTo>
                  <a:pt x="31472" y="1625600"/>
                </a:lnTo>
                <a:lnTo>
                  <a:pt x="74396" y="1625600"/>
                </a:lnTo>
                <a:lnTo>
                  <a:pt x="70459" y="1612900"/>
                </a:lnTo>
                <a:close/>
              </a:path>
              <a:path w="2190750" h="2857500">
                <a:moveTo>
                  <a:pt x="2099043" y="1612900"/>
                </a:moveTo>
                <a:lnTo>
                  <a:pt x="2093963" y="1612900"/>
                </a:lnTo>
                <a:lnTo>
                  <a:pt x="2091880" y="1625600"/>
                </a:lnTo>
                <a:lnTo>
                  <a:pt x="2096795" y="1625600"/>
                </a:lnTo>
                <a:lnTo>
                  <a:pt x="2099043" y="1612900"/>
                </a:lnTo>
                <a:close/>
              </a:path>
              <a:path w="2190750" h="2857500">
                <a:moveTo>
                  <a:pt x="2117746" y="1612900"/>
                </a:moveTo>
                <a:lnTo>
                  <a:pt x="2107341" y="1612900"/>
                </a:lnTo>
                <a:lnTo>
                  <a:pt x="2103891" y="1625600"/>
                </a:lnTo>
                <a:lnTo>
                  <a:pt x="2119047" y="1625600"/>
                </a:lnTo>
                <a:lnTo>
                  <a:pt x="2117746" y="1612900"/>
                </a:lnTo>
                <a:close/>
              </a:path>
              <a:path w="2190750" h="2857500">
                <a:moveTo>
                  <a:pt x="2173141" y="1600200"/>
                </a:moveTo>
                <a:lnTo>
                  <a:pt x="2127725" y="1600200"/>
                </a:lnTo>
                <a:lnTo>
                  <a:pt x="2128913" y="1612900"/>
                </a:lnTo>
                <a:lnTo>
                  <a:pt x="2129624" y="1612900"/>
                </a:lnTo>
                <a:lnTo>
                  <a:pt x="2127681" y="1625600"/>
                </a:lnTo>
                <a:lnTo>
                  <a:pt x="2170036" y="1625600"/>
                </a:lnTo>
                <a:lnTo>
                  <a:pt x="2170955" y="1612900"/>
                </a:lnTo>
                <a:lnTo>
                  <a:pt x="2173141" y="1600200"/>
                </a:lnTo>
                <a:close/>
              </a:path>
              <a:path w="2190750" h="2857500">
                <a:moveTo>
                  <a:pt x="35407" y="1601794"/>
                </a:moveTo>
                <a:lnTo>
                  <a:pt x="35405" y="1612900"/>
                </a:lnTo>
                <a:lnTo>
                  <a:pt x="40360" y="1612900"/>
                </a:lnTo>
                <a:lnTo>
                  <a:pt x="35407" y="1601794"/>
                </a:lnTo>
                <a:close/>
              </a:path>
              <a:path w="2190750" h="2857500">
                <a:moveTo>
                  <a:pt x="79781" y="1587500"/>
                </a:moveTo>
                <a:lnTo>
                  <a:pt x="43486" y="1587500"/>
                </a:lnTo>
                <a:lnTo>
                  <a:pt x="45194" y="1600200"/>
                </a:lnTo>
                <a:lnTo>
                  <a:pt x="44322" y="1612900"/>
                </a:lnTo>
                <a:lnTo>
                  <a:pt x="81190" y="1612900"/>
                </a:lnTo>
                <a:lnTo>
                  <a:pt x="80379" y="1600200"/>
                </a:lnTo>
                <a:lnTo>
                  <a:pt x="79771" y="1600200"/>
                </a:lnTo>
                <a:lnTo>
                  <a:pt x="79781" y="1587500"/>
                </a:lnTo>
                <a:close/>
              </a:path>
              <a:path w="2190750" h="2857500">
                <a:moveTo>
                  <a:pt x="92951" y="1600200"/>
                </a:moveTo>
                <a:lnTo>
                  <a:pt x="83642" y="1600200"/>
                </a:lnTo>
                <a:lnTo>
                  <a:pt x="82105" y="1612900"/>
                </a:lnTo>
                <a:lnTo>
                  <a:pt x="91224" y="1612900"/>
                </a:lnTo>
                <a:lnTo>
                  <a:pt x="92951" y="1600200"/>
                </a:lnTo>
                <a:close/>
              </a:path>
              <a:path w="2190750" h="2857500">
                <a:moveTo>
                  <a:pt x="2127725" y="1600200"/>
                </a:moveTo>
                <a:lnTo>
                  <a:pt x="2088870" y="1600200"/>
                </a:lnTo>
                <a:lnTo>
                  <a:pt x="2084743" y="1612900"/>
                </a:lnTo>
                <a:lnTo>
                  <a:pt x="2125795" y="1612900"/>
                </a:lnTo>
                <a:lnTo>
                  <a:pt x="2127725" y="1600200"/>
                </a:lnTo>
                <a:close/>
              </a:path>
              <a:path w="2190750" h="2857500">
                <a:moveTo>
                  <a:pt x="35407" y="1600200"/>
                </a:moveTo>
                <a:lnTo>
                  <a:pt x="34696" y="1600200"/>
                </a:lnTo>
                <a:lnTo>
                  <a:pt x="35407" y="1601794"/>
                </a:lnTo>
                <a:lnTo>
                  <a:pt x="35407" y="1600200"/>
                </a:lnTo>
                <a:close/>
              </a:path>
              <a:path w="2190750" h="2857500">
                <a:moveTo>
                  <a:pt x="18935" y="1587500"/>
                </a:moveTo>
                <a:lnTo>
                  <a:pt x="15163" y="1587500"/>
                </a:lnTo>
                <a:lnTo>
                  <a:pt x="13080" y="1600200"/>
                </a:lnTo>
                <a:lnTo>
                  <a:pt x="16738" y="1600200"/>
                </a:lnTo>
                <a:lnTo>
                  <a:pt x="18935" y="1587500"/>
                </a:lnTo>
                <a:close/>
              </a:path>
              <a:path w="2190750" h="2857500">
                <a:moveTo>
                  <a:pt x="30441" y="1587500"/>
                </a:moveTo>
                <a:lnTo>
                  <a:pt x="25580" y="1587500"/>
                </a:lnTo>
                <a:lnTo>
                  <a:pt x="20065" y="1600200"/>
                </a:lnTo>
                <a:lnTo>
                  <a:pt x="30327" y="1600200"/>
                </a:lnTo>
                <a:lnTo>
                  <a:pt x="30441" y="1587500"/>
                </a:lnTo>
                <a:close/>
              </a:path>
              <a:path w="2190750" h="2857500">
                <a:moveTo>
                  <a:pt x="98959" y="1587500"/>
                </a:moveTo>
                <a:lnTo>
                  <a:pt x="83764" y="1587500"/>
                </a:lnTo>
                <a:lnTo>
                  <a:pt x="86826" y="1600200"/>
                </a:lnTo>
                <a:lnTo>
                  <a:pt x="96455" y="1600200"/>
                </a:lnTo>
                <a:lnTo>
                  <a:pt x="98959" y="1587500"/>
                </a:lnTo>
                <a:close/>
              </a:path>
              <a:path w="2190750" h="2857500">
                <a:moveTo>
                  <a:pt x="2094280" y="1587500"/>
                </a:moveTo>
                <a:lnTo>
                  <a:pt x="2085212" y="1587500"/>
                </a:lnTo>
                <a:lnTo>
                  <a:pt x="2095741" y="1600200"/>
                </a:lnTo>
                <a:lnTo>
                  <a:pt x="2094280" y="1587500"/>
                </a:lnTo>
                <a:close/>
              </a:path>
              <a:path w="2190750" h="2857500">
                <a:moveTo>
                  <a:pt x="2108327" y="1587500"/>
                </a:moveTo>
                <a:lnTo>
                  <a:pt x="2100935" y="1587500"/>
                </a:lnTo>
                <a:lnTo>
                  <a:pt x="2103361" y="1600200"/>
                </a:lnTo>
                <a:lnTo>
                  <a:pt x="2108327" y="1587500"/>
                </a:lnTo>
                <a:close/>
              </a:path>
              <a:path w="2190750" h="2857500">
                <a:moveTo>
                  <a:pt x="2160333" y="1587500"/>
                </a:moveTo>
                <a:lnTo>
                  <a:pt x="2116302" y="1587500"/>
                </a:lnTo>
                <a:lnTo>
                  <a:pt x="2113876" y="1600200"/>
                </a:lnTo>
                <a:lnTo>
                  <a:pt x="2170849" y="1600200"/>
                </a:lnTo>
                <a:lnTo>
                  <a:pt x="2160333" y="1587500"/>
                </a:lnTo>
                <a:close/>
              </a:path>
              <a:path w="2190750" h="2857500">
                <a:moveTo>
                  <a:pt x="2180374" y="1587500"/>
                </a:moveTo>
                <a:lnTo>
                  <a:pt x="2169401" y="1587500"/>
                </a:lnTo>
                <a:lnTo>
                  <a:pt x="2170937" y="1600200"/>
                </a:lnTo>
                <a:lnTo>
                  <a:pt x="2180513" y="1600200"/>
                </a:lnTo>
                <a:lnTo>
                  <a:pt x="2180374" y="1587500"/>
                </a:lnTo>
                <a:close/>
              </a:path>
              <a:path w="2190750" h="2857500">
                <a:moveTo>
                  <a:pt x="34963" y="1574800"/>
                </a:moveTo>
                <a:lnTo>
                  <a:pt x="23432" y="1574800"/>
                </a:lnTo>
                <a:lnTo>
                  <a:pt x="25912" y="1587500"/>
                </a:lnTo>
                <a:lnTo>
                  <a:pt x="32550" y="1587500"/>
                </a:lnTo>
                <a:lnTo>
                  <a:pt x="34963" y="1574800"/>
                </a:lnTo>
                <a:close/>
              </a:path>
              <a:path w="2190750" h="2857500">
                <a:moveTo>
                  <a:pt x="87718" y="1574800"/>
                </a:moveTo>
                <a:lnTo>
                  <a:pt x="34963" y="1574800"/>
                </a:lnTo>
                <a:lnTo>
                  <a:pt x="39856" y="1587500"/>
                </a:lnTo>
                <a:lnTo>
                  <a:pt x="91185" y="1587500"/>
                </a:lnTo>
                <a:lnTo>
                  <a:pt x="87718" y="1574800"/>
                </a:lnTo>
                <a:close/>
              </a:path>
              <a:path w="2190750" h="2857500">
                <a:moveTo>
                  <a:pt x="98932" y="1587244"/>
                </a:moveTo>
                <a:lnTo>
                  <a:pt x="98959" y="1587500"/>
                </a:lnTo>
                <a:lnTo>
                  <a:pt x="99161" y="1587500"/>
                </a:lnTo>
                <a:lnTo>
                  <a:pt x="98932" y="1587244"/>
                </a:lnTo>
                <a:close/>
              </a:path>
              <a:path w="2190750" h="2857500">
                <a:moveTo>
                  <a:pt x="2114626" y="1574800"/>
                </a:moveTo>
                <a:lnTo>
                  <a:pt x="2094979" y="1574800"/>
                </a:lnTo>
                <a:lnTo>
                  <a:pt x="2100300" y="1587500"/>
                </a:lnTo>
                <a:lnTo>
                  <a:pt x="2114054" y="1587500"/>
                </a:lnTo>
                <a:lnTo>
                  <a:pt x="2114626" y="1574800"/>
                </a:lnTo>
                <a:close/>
              </a:path>
              <a:path w="2190750" h="2857500">
                <a:moveTo>
                  <a:pt x="2179262" y="1574800"/>
                </a:moveTo>
                <a:lnTo>
                  <a:pt x="2117089" y="1574800"/>
                </a:lnTo>
                <a:lnTo>
                  <a:pt x="2118169" y="1587500"/>
                </a:lnTo>
                <a:lnTo>
                  <a:pt x="2180628" y="1587500"/>
                </a:lnTo>
                <a:lnTo>
                  <a:pt x="2179262" y="1574800"/>
                </a:lnTo>
                <a:close/>
              </a:path>
              <a:path w="2190750" h="2857500">
                <a:moveTo>
                  <a:pt x="93103" y="1562100"/>
                </a:moveTo>
                <a:lnTo>
                  <a:pt x="92557" y="1562100"/>
                </a:lnTo>
                <a:lnTo>
                  <a:pt x="87045" y="1574800"/>
                </a:lnTo>
                <a:lnTo>
                  <a:pt x="87782" y="1574800"/>
                </a:lnTo>
                <a:lnTo>
                  <a:pt x="98932" y="1587244"/>
                </a:lnTo>
                <a:lnTo>
                  <a:pt x="97608" y="1574800"/>
                </a:lnTo>
                <a:lnTo>
                  <a:pt x="93103" y="1562100"/>
                </a:lnTo>
                <a:close/>
              </a:path>
              <a:path w="2190750" h="2857500">
                <a:moveTo>
                  <a:pt x="38811" y="1549400"/>
                </a:moveTo>
                <a:lnTo>
                  <a:pt x="22771" y="1549400"/>
                </a:lnTo>
                <a:lnTo>
                  <a:pt x="18719" y="1562100"/>
                </a:lnTo>
                <a:lnTo>
                  <a:pt x="20510" y="1574800"/>
                </a:lnTo>
                <a:lnTo>
                  <a:pt x="80543" y="1574800"/>
                </a:lnTo>
                <a:lnTo>
                  <a:pt x="71234" y="1562100"/>
                </a:lnTo>
                <a:lnTo>
                  <a:pt x="34632" y="1562100"/>
                </a:lnTo>
                <a:lnTo>
                  <a:pt x="38811" y="1549400"/>
                </a:lnTo>
                <a:close/>
              </a:path>
              <a:path w="2190750" h="2857500">
                <a:moveTo>
                  <a:pt x="85801" y="1562100"/>
                </a:moveTo>
                <a:lnTo>
                  <a:pt x="82740" y="1562100"/>
                </a:lnTo>
                <a:lnTo>
                  <a:pt x="80543" y="1574800"/>
                </a:lnTo>
                <a:lnTo>
                  <a:pt x="86359" y="1574800"/>
                </a:lnTo>
                <a:lnTo>
                  <a:pt x="85801" y="1562100"/>
                </a:lnTo>
                <a:close/>
              </a:path>
              <a:path w="2190750" h="2857500">
                <a:moveTo>
                  <a:pt x="2137886" y="1549400"/>
                </a:moveTo>
                <a:lnTo>
                  <a:pt x="2120417" y="1549400"/>
                </a:lnTo>
                <a:lnTo>
                  <a:pt x="2119299" y="1562100"/>
                </a:lnTo>
                <a:lnTo>
                  <a:pt x="2091689" y="1562100"/>
                </a:lnTo>
                <a:lnTo>
                  <a:pt x="2094044" y="1574800"/>
                </a:lnTo>
                <a:lnTo>
                  <a:pt x="2137094" y="1574800"/>
                </a:lnTo>
                <a:lnTo>
                  <a:pt x="2137017" y="1562100"/>
                </a:lnTo>
                <a:lnTo>
                  <a:pt x="2137886" y="1549400"/>
                </a:lnTo>
                <a:close/>
              </a:path>
              <a:path w="2190750" h="2857500">
                <a:moveTo>
                  <a:pt x="2141550" y="1562100"/>
                </a:moveTo>
                <a:lnTo>
                  <a:pt x="2142362" y="1574800"/>
                </a:lnTo>
                <a:lnTo>
                  <a:pt x="2155697" y="1574800"/>
                </a:lnTo>
                <a:lnTo>
                  <a:pt x="2155168" y="1572527"/>
                </a:lnTo>
                <a:lnTo>
                  <a:pt x="2141550" y="1562100"/>
                </a:lnTo>
                <a:close/>
              </a:path>
              <a:path w="2190750" h="2857500">
                <a:moveTo>
                  <a:pt x="2155168" y="1572527"/>
                </a:moveTo>
                <a:lnTo>
                  <a:pt x="2155697" y="1574800"/>
                </a:lnTo>
                <a:lnTo>
                  <a:pt x="2156328" y="1573415"/>
                </a:lnTo>
                <a:lnTo>
                  <a:pt x="2155168" y="1572527"/>
                </a:lnTo>
                <a:close/>
              </a:path>
              <a:path w="2190750" h="2857500">
                <a:moveTo>
                  <a:pt x="2156328" y="1573415"/>
                </a:moveTo>
                <a:lnTo>
                  <a:pt x="2155697" y="1574800"/>
                </a:lnTo>
                <a:lnTo>
                  <a:pt x="2158136" y="1574800"/>
                </a:lnTo>
                <a:lnTo>
                  <a:pt x="2156328" y="1573415"/>
                </a:lnTo>
                <a:close/>
              </a:path>
              <a:path w="2190750" h="2857500">
                <a:moveTo>
                  <a:pt x="2169958" y="1562100"/>
                </a:moveTo>
                <a:lnTo>
                  <a:pt x="2164206" y="1562100"/>
                </a:lnTo>
                <a:lnTo>
                  <a:pt x="2158758" y="1574800"/>
                </a:lnTo>
                <a:lnTo>
                  <a:pt x="2175341" y="1574800"/>
                </a:lnTo>
                <a:lnTo>
                  <a:pt x="2169958" y="1562100"/>
                </a:lnTo>
                <a:close/>
              </a:path>
              <a:path w="2190750" h="2857500">
                <a:moveTo>
                  <a:pt x="2167254" y="1549400"/>
                </a:moveTo>
                <a:lnTo>
                  <a:pt x="2157893" y="1549400"/>
                </a:lnTo>
                <a:lnTo>
                  <a:pt x="2153469" y="1562100"/>
                </a:lnTo>
                <a:lnTo>
                  <a:pt x="2152738" y="1562100"/>
                </a:lnTo>
                <a:lnTo>
                  <a:pt x="2155168" y="1572527"/>
                </a:lnTo>
                <a:lnTo>
                  <a:pt x="2156328" y="1573415"/>
                </a:lnTo>
                <a:lnTo>
                  <a:pt x="2167254" y="1549400"/>
                </a:lnTo>
                <a:close/>
              </a:path>
              <a:path w="2190750" h="2857500">
                <a:moveTo>
                  <a:pt x="81594" y="1511300"/>
                </a:moveTo>
                <a:lnTo>
                  <a:pt x="13804" y="1511300"/>
                </a:lnTo>
                <a:lnTo>
                  <a:pt x="13014" y="1524000"/>
                </a:lnTo>
                <a:lnTo>
                  <a:pt x="10574" y="1536700"/>
                </a:lnTo>
                <a:lnTo>
                  <a:pt x="8841" y="1549400"/>
                </a:lnTo>
                <a:lnTo>
                  <a:pt x="10172" y="1562100"/>
                </a:lnTo>
                <a:lnTo>
                  <a:pt x="10540" y="1562100"/>
                </a:lnTo>
                <a:lnTo>
                  <a:pt x="11785" y="1549400"/>
                </a:lnTo>
                <a:lnTo>
                  <a:pt x="22618" y="1549400"/>
                </a:lnTo>
                <a:lnTo>
                  <a:pt x="15138" y="1536700"/>
                </a:lnTo>
                <a:lnTo>
                  <a:pt x="54317" y="1536700"/>
                </a:lnTo>
                <a:lnTo>
                  <a:pt x="50952" y="1524000"/>
                </a:lnTo>
                <a:lnTo>
                  <a:pt x="85191" y="1524000"/>
                </a:lnTo>
                <a:lnTo>
                  <a:pt x="81594" y="1511300"/>
                </a:lnTo>
                <a:close/>
              </a:path>
              <a:path w="2190750" h="2857500">
                <a:moveTo>
                  <a:pt x="71577" y="1549400"/>
                </a:moveTo>
                <a:lnTo>
                  <a:pt x="38811" y="1549400"/>
                </a:lnTo>
                <a:lnTo>
                  <a:pt x="40258" y="1562100"/>
                </a:lnTo>
                <a:lnTo>
                  <a:pt x="71285" y="1562100"/>
                </a:lnTo>
                <a:lnTo>
                  <a:pt x="71577" y="1549400"/>
                </a:lnTo>
                <a:close/>
              </a:path>
              <a:path w="2190750" h="2857500">
                <a:moveTo>
                  <a:pt x="81610" y="1549400"/>
                </a:moveTo>
                <a:lnTo>
                  <a:pt x="74447" y="1549400"/>
                </a:lnTo>
                <a:lnTo>
                  <a:pt x="74015" y="1562100"/>
                </a:lnTo>
                <a:lnTo>
                  <a:pt x="80365" y="1562100"/>
                </a:lnTo>
                <a:lnTo>
                  <a:pt x="81610" y="1549400"/>
                </a:lnTo>
                <a:close/>
              </a:path>
              <a:path w="2190750" h="2857500">
                <a:moveTo>
                  <a:pt x="99809" y="1549400"/>
                </a:moveTo>
                <a:lnTo>
                  <a:pt x="91465" y="1549400"/>
                </a:lnTo>
                <a:lnTo>
                  <a:pt x="93535" y="1562100"/>
                </a:lnTo>
                <a:lnTo>
                  <a:pt x="96735" y="1562100"/>
                </a:lnTo>
                <a:lnTo>
                  <a:pt x="99809" y="1549400"/>
                </a:lnTo>
                <a:close/>
              </a:path>
              <a:path w="2190750" h="2857500">
                <a:moveTo>
                  <a:pt x="2114372" y="1549400"/>
                </a:moveTo>
                <a:lnTo>
                  <a:pt x="2103901" y="1549400"/>
                </a:lnTo>
                <a:lnTo>
                  <a:pt x="2106375" y="1562100"/>
                </a:lnTo>
                <a:lnTo>
                  <a:pt x="2113343" y="1562100"/>
                </a:lnTo>
                <a:lnTo>
                  <a:pt x="2116389" y="1554598"/>
                </a:lnTo>
                <a:lnTo>
                  <a:pt x="2114372" y="1549400"/>
                </a:lnTo>
                <a:close/>
              </a:path>
              <a:path w="2190750" h="2857500">
                <a:moveTo>
                  <a:pt x="2117337" y="1557043"/>
                </a:moveTo>
                <a:lnTo>
                  <a:pt x="2116569" y="1562100"/>
                </a:lnTo>
                <a:lnTo>
                  <a:pt x="2119299" y="1562100"/>
                </a:lnTo>
                <a:lnTo>
                  <a:pt x="2117337" y="1557043"/>
                </a:lnTo>
                <a:close/>
              </a:path>
              <a:path w="2190750" h="2857500">
                <a:moveTo>
                  <a:pt x="2144280" y="1549400"/>
                </a:moveTo>
                <a:lnTo>
                  <a:pt x="2141715" y="1549400"/>
                </a:lnTo>
                <a:lnTo>
                  <a:pt x="2140381" y="1562100"/>
                </a:lnTo>
                <a:lnTo>
                  <a:pt x="2145299" y="1562100"/>
                </a:lnTo>
                <a:lnTo>
                  <a:pt x="2144280" y="1549400"/>
                </a:lnTo>
                <a:close/>
              </a:path>
              <a:path w="2190750" h="2857500">
                <a:moveTo>
                  <a:pt x="2181542" y="1549400"/>
                </a:moveTo>
                <a:lnTo>
                  <a:pt x="2171814" y="1549400"/>
                </a:lnTo>
                <a:lnTo>
                  <a:pt x="2181415" y="1562100"/>
                </a:lnTo>
                <a:lnTo>
                  <a:pt x="2181542" y="1549400"/>
                </a:lnTo>
                <a:close/>
              </a:path>
              <a:path w="2190750" h="2857500">
                <a:moveTo>
                  <a:pt x="2118499" y="1549400"/>
                </a:moveTo>
                <a:lnTo>
                  <a:pt x="2116389" y="1554598"/>
                </a:lnTo>
                <a:lnTo>
                  <a:pt x="2117337" y="1557043"/>
                </a:lnTo>
                <a:lnTo>
                  <a:pt x="2118499" y="1549400"/>
                </a:lnTo>
                <a:close/>
              </a:path>
              <a:path w="2190750" h="2857500">
                <a:moveTo>
                  <a:pt x="87576" y="1524000"/>
                </a:moveTo>
                <a:lnTo>
                  <a:pt x="81585" y="1524000"/>
                </a:lnTo>
                <a:lnTo>
                  <a:pt x="81724" y="1536700"/>
                </a:lnTo>
                <a:lnTo>
                  <a:pt x="20002" y="1536700"/>
                </a:lnTo>
                <a:lnTo>
                  <a:pt x="22618" y="1549400"/>
                </a:lnTo>
                <a:lnTo>
                  <a:pt x="87441" y="1549400"/>
                </a:lnTo>
                <a:lnTo>
                  <a:pt x="87852" y="1536700"/>
                </a:lnTo>
                <a:lnTo>
                  <a:pt x="87576" y="1524000"/>
                </a:lnTo>
                <a:close/>
              </a:path>
              <a:path w="2190750" h="2857500">
                <a:moveTo>
                  <a:pt x="2102650" y="1536700"/>
                </a:moveTo>
                <a:lnTo>
                  <a:pt x="2096884" y="1536700"/>
                </a:lnTo>
                <a:lnTo>
                  <a:pt x="2095004" y="1549400"/>
                </a:lnTo>
                <a:lnTo>
                  <a:pt x="2104021" y="1549400"/>
                </a:lnTo>
                <a:lnTo>
                  <a:pt x="2102650" y="1536700"/>
                </a:lnTo>
                <a:close/>
              </a:path>
              <a:path w="2190750" h="2857500">
                <a:moveTo>
                  <a:pt x="2173979" y="1524000"/>
                </a:moveTo>
                <a:lnTo>
                  <a:pt x="2122289" y="1524000"/>
                </a:lnTo>
                <a:lnTo>
                  <a:pt x="2122246" y="1536700"/>
                </a:lnTo>
                <a:lnTo>
                  <a:pt x="2121231" y="1549400"/>
                </a:lnTo>
                <a:lnTo>
                  <a:pt x="2152345" y="1549400"/>
                </a:lnTo>
                <a:lnTo>
                  <a:pt x="2154776" y="1536700"/>
                </a:lnTo>
                <a:lnTo>
                  <a:pt x="2180128" y="1536700"/>
                </a:lnTo>
                <a:lnTo>
                  <a:pt x="2173979" y="1524000"/>
                </a:lnTo>
                <a:close/>
              </a:path>
              <a:path w="2190750" h="2857500">
                <a:moveTo>
                  <a:pt x="2180128" y="1536700"/>
                </a:moveTo>
                <a:lnTo>
                  <a:pt x="2159490" y="1536700"/>
                </a:lnTo>
                <a:lnTo>
                  <a:pt x="2160257" y="1549400"/>
                </a:lnTo>
                <a:lnTo>
                  <a:pt x="2182749" y="1549400"/>
                </a:lnTo>
                <a:lnTo>
                  <a:pt x="2180128" y="1536700"/>
                </a:lnTo>
                <a:close/>
              </a:path>
              <a:path w="2190750" h="2857500">
                <a:moveTo>
                  <a:pt x="69532" y="1524000"/>
                </a:moveTo>
                <a:lnTo>
                  <a:pt x="57099" y="1524000"/>
                </a:lnTo>
                <a:lnTo>
                  <a:pt x="60845" y="1536700"/>
                </a:lnTo>
                <a:lnTo>
                  <a:pt x="70101" y="1536700"/>
                </a:lnTo>
                <a:lnTo>
                  <a:pt x="69532" y="1524000"/>
                </a:lnTo>
                <a:close/>
              </a:path>
              <a:path w="2190750" h="2857500">
                <a:moveTo>
                  <a:pt x="77025" y="1524000"/>
                </a:moveTo>
                <a:lnTo>
                  <a:pt x="75044" y="1524000"/>
                </a:lnTo>
                <a:lnTo>
                  <a:pt x="76936" y="1536700"/>
                </a:lnTo>
                <a:lnTo>
                  <a:pt x="77025" y="1524000"/>
                </a:lnTo>
                <a:close/>
              </a:path>
              <a:path w="2190750" h="2857500">
                <a:moveTo>
                  <a:pt x="2112910" y="1524000"/>
                </a:moveTo>
                <a:lnTo>
                  <a:pt x="2100757" y="1524000"/>
                </a:lnTo>
                <a:lnTo>
                  <a:pt x="2105202" y="1536700"/>
                </a:lnTo>
                <a:lnTo>
                  <a:pt x="2109014" y="1536700"/>
                </a:lnTo>
                <a:lnTo>
                  <a:pt x="2112910" y="1524000"/>
                </a:lnTo>
                <a:close/>
              </a:path>
              <a:path w="2190750" h="2857500">
                <a:moveTo>
                  <a:pt x="2120099" y="1524000"/>
                </a:moveTo>
                <a:lnTo>
                  <a:pt x="2116328" y="1524000"/>
                </a:lnTo>
                <a:lnTo>
                  <a:pt x="2116226" y="1536700"/>
                </a:lnTo>
                <a:lnTo>
                  <a:pt x="2118423" y="1536700"/>
                </a:lnTo>
                <a:lnTo>
                  <a:pt x="2120099" y="1524000"/>
                </a:lnTo>
                <a:close/>
              </a:path>
              <a:path w="2190750" h="2857500">
                <a:moveTo>
                  <a:pt x="2181199" y="1524000"/>
                </a:moveTo>
                <a:lnTo>
                  <a:pt x="2178215" y="1524000"/>
                </a:lnTo>
                <a:lnTo>
                  <a:pt x="2180945" y="1536700"/>
                </a:lnTo>
                <a:lnTo>
                  <a:pt x="2181199" y="1524000"/>
                </a:lnTo>
                <a:close/>
              </a:path>
              <a:path w="2190750" h="2857500">
                <a:moveTo>
                  <a:pt x="91198" y="1511300"/>
                </a:moveTo>
                <a:lnTo>
                  <a:pt x="86372" y="1511300"/>
                </a:lnTo>
                <a:lnTo>
                  <a:pt x="88176" y="1524000"/>
                </a:lnTo>
                <a:lnTo>
                  <a:pt x="90398" y="1524000"/>
                </a:lnTo>
                <a:lnTo>
                  <a:pt x="91198" y="1511300"/>
                </a:lnTo>
                <a:close/>
              </a:path>
              <a:path w="2190750" h="2857500">
                <a:moveTo>
                  <a:pt x="2102692" y="1498600"/>
                </a:moveTo>
                <a:lnTo>
                  <a:pt x="2094039" y="1498600"/>
                </a:lnTo>
                <a:lnTo>
                  <a:pt x="2094508" y="1511300"/>
                </a:lnTo>
                <a:lnTo>
                  <a:pt x="2097112" y="1524000"/>
                </a:lnTo>
                <a:lnTo>
                  <a:pt x="2099995" y="1524000"/>
                </a:lnTo>
                <a:lnTo>
                  <a:pt x="2099983" y="1511300"/>
                </a:lnTo>
                <a:lnTo>
                  <a:pt x="2102692" y="1498600"/>
                </a:lnTo>
                <a:close/>
              </a:path>
              <a:path w="2190750" h="2857500">
                <a:moveTo>
                  <a:pt x="2178964" y="1511300"/>
                </a:moveTo>
                <a:lnTo>
                  <a:pt x="2104565" y="1511300"/>
                </a:lnTo>
                <a:lnTo>
                  <a:pt x="2108822" y="1524000"/>
                </a:lnTo>
                <a:lnTo>
                  <a:pt x="2171268" y="1524000"/>
                </a:lnTo>
                <a:lnTo>
                  <a:pt x="2178964" y="1511300"/>
                </a:lnTo>
                <a:close/>
              </a:path>
              <a:path w="2190750" h="2857500">
                <a:moveTo>
                  <a:pt x="68833" y="1498600"/>
                </a:moveTo>
                <a:lnTo>
                  <a:pt x="6845" y="1498600"/>
                </a:lnTo>
                <a:lnTo>
                  <a:pt x="8222" y="1511300"/>
                </a:lnTo>
                <a:lnTo>
                  <a:pt x="71729" y="1511300"/>
                </a:lnTo>
                <a:lnTo>
                  <a:pt x="68833" y="1498600"/>
                </a:lnTo>
                <a:close/>
              </a:path>
              <a:path w="2190750" h="2857500">
                <a:moveTo>
                  <a:pt x="81076" y="1498600"/>
                </a:moveTo>
                <a:lnTo>
                  <a:pt x="76707" y="1498600"/>
                </a:lnTo>
                <a:lnTo>
                  <a:pt x="77101" y="1511300"/>
                </a:lnTo>
                <a:lnTo>
                  <a:pt x="80740" y="1511300"/>
                </a:lnTo>
                <a:lnTo>
                  <a:pt x="81076" y="1498600"/>
                </a:lnTo>
                <a:close/>
              </a:path>
              <a:path w="2190750" h="2857500">
                <a:moveTo>
                  <a:pt x="92214" y="1498600"/>
                </a:moveTo>
                <a:lnTo>
                  <a:pt x="89738" y="1511300"/>
                </a:lnTo>
                <a:lnTo>
                  <a:pt x="93357" y="1511300"/>
                </a:lnTo>
                <a:lnTo>
                  <a:pt x="92214" y="1498600"/>
                </a:lnTo>
                <a:close/>
              </a:path>
              <a:path w="2190750" h="2857500">
                <a:moveTo>
                  <a:pt x="2137155" y="1498600"/>
                </a:moveTo>
                <a:lnTo>
                  <a:pt x="2107444" y="1498600"/>
                </a:lnTo>
                <a:lnTo>
                  <a:pt x="2111691" y="1511300"/>
                </a:lnTo>
                <a:lnTo>
                  <a:pt x="2144013" y="1511300"/>
                </a:lnTo>
                <a:lnTo>
                  <a:pt x="2137155" y="1498600"/>
                </a:lnTo>
                <a:close/>
              </a:path>
              <a:path w="2190750" h="2857500">
                <a:moveTo>
                  <a:pt x="2163343" y="1498600"/>
                </a:moveTo>
                <a:lnTo>
                  <a:pt x="2144483" y="1498600"/>
                </a:lnTo>
                <a:lnTo>
                  <a:pt x="2144013" y="1511300"/>
                </a:lnTo>
                <a:lnTo>
                  <a:pt x="2167572" y="1511300"/>
                </a:lnTo>
                <a:lnTo>
                  <a:pt x="2163343" y="1498600"/>
                </a:lnTo>
                <a:close/>
              </a:path>
              <a:path w="2190750" h="2857500">
                <a:moveTo>
                  <a:pt x="2177589" y="1485900"/>
                </a:moveTo>
                <a:lnTo>
                  <a:pt x="2117001" y="1485900"/>
                </a:lnTo>
                <a:lnTo>
                  <a:pt x="2116457" y="1498600"/>
                </a:lnTo>
                <a:lnTo>
                  <a:pt x="2168931" y="1498600"/>
                </a:lnTo>
                <a:lnTo>
                  <a:pt x="2177186" y="1511300"/>
                </a:lnTo>
                <a:lnTo>
                  <a:pt x="2184943" y="1511300"/>
                </a:lnTo>
                <a:lnTo>
                  <a:pt x="2182742" y="1498600"/>
                </a:lnTo>
                <a:lnTo>
                  <a:pt x="2177589" y="1485900"/>
                </a:lnTo>
                <a:close/>
              </a:path>
              <a:path w="2190750" h="2857500">
                <a:moveTo>
                  <a:pt x="85267" y="1485900"/>
                </a:moveTo>
                <a:lnTo>
                  <a:pt x="9715" y="1485900"/>
                </a:lnTo>
                <a:lnTo>
                  <a:pt x="6375" y="1498600"/>
                </a:lnTo>
                <a:lnTo>
                  <a:pt x="86740" y="1498600"/>
                </a:lnTo>
                <a:lnTo>
                  <a:pt x="85267" y="1485900"/>
                </a:lnTo>
                <a:close/>
              </a:path>
              <a:path w="2190750" h="2857500">
                <a:moveTo>
                  <a:pt x="92633" y="1485900"/>
                </a:moveTo>
                <a:lnTo>
                  <a:pt x="91389" y="1485900"/>
                </a:lnTo>
                <a:lnTo>
                  <a:pt x="89903" y="1498600"/>
                </a:lnTo>
                <a:lnTo>
                  <a:pt x="93941" y="1498600"/>
                </a:lnTo>
                <a:lnTo>
                  <a:pt x="92633" y="1485900"/>
                </a:lnTo>
                <a:close/>
              </a:path>
              <a:path w="2190750" h="2857500">
                <a:moveTo>
                  <a:pt x="2102091" y="1485900"/>
                </a:moveTo>
                <a:lnTo>
                  <a:pt x="2096352" y="1498600"/>
                </a:lnTo>
                <a:lnTo>
                  <a:pt x="2106921" y="1498600"/>
                </a:lnTo>
                <a:lnTo>
                  <a:pt x="2102091" y="1485900"/>
                </a:lnTo>
                <a:close/>
              </a:path>
              <a:path w="2190750" h="2857500">
                <a:moveTo>
                  <a:pt x="26640" y="1482955"/>
                </a:moveTo>
                <a:lnTo>
                  <a:pt x="23660" y="1485900"/>
                </a:lnTo>
                <a:lnTo>
                  <a:pt x="27869" y="1485900"/>
                </a:lnTo>
                <a:lnTo>
                  <a:pt x="26640" y="1482955"/>
                </a:lnTo>
                <a:close/>
              </a:path>
              <a:path w="2190750" h="2857500">
                <a:moveTo>
                  <a:pt x="37459" y="1473200"/>
                </a:moveTo>
                <a:lnTo>
                  <a:pt x="36512" y="1473200"/>
                </a:lnTo>
                <a:lnTo>
                  <a:pt x="26640" y="1482955"/>
                </a:lnTo>
                <a:lnTo>
                  <a:pt x="27869" y="1485900"/>
                </a:lnTo>
                <a:lnTo>
                  <a:pt x="32378" y="1485900"/>
                </a:lnTo>
                <a:lnTo>
                  <a:pt x="37459" y="1473200"/>
                </a:lnTo>
                <a:close/>
              </a:path>
              <a:path w="2190750" h="2857500">
                <a:moveTo>
                  <a:pt x="50888" y="1473200"/>
                </a:moveTo>
                <a:lnTo>
                  <a:pt x="37459" y="1473200"/>
                </a:lnTo>
                <a:lnTo>
                  <a:pt x="32378" y="1485900"/>
                </a:lnTo>
                <a:lnTo>
                  <a:pt x="55371" y="1485900"/>
                </a:lnTo>
                <a:lnTo>
                  <a:pt x="50888" y="1473200"/>
                </a:lnTo>
                <a:close/>
              </a:path>
              <a:path w="2190750" h="2857500">
                <a:moveTo>
                  <a:pt x="65722" y="1473200"/>
                </a:moveTo>
                <a:lnTo>
                  <a:pt x="50888" y="1473200"/>
                </a:lnTo>
                <a:lnTo>
                  <a:pt x="55371" y="1485900"/>
                </a:lnTo>
                <a:lnTo>
                  <a:pt x="61188" y="1485900"/>
                </a:lnTo>
                <a:lnTo>
                  <a:pt x="65722" y="1473200"/>
                </a:lnTo>
                <a:close/>
              </a:path>
              <a:path w="2190750" h="2857500">
                <a:moveTo>
                  <a:pt x="67741" y="1473200"/>
                </a:moveTo>
                <a:lnTo>
                  <a:pt x="65722" y="1473200"/>
                </a:lnTo>
                <a:lnTo>
                  <a:pt x="61188" y="1485900"/>
                </a:lnTo>
                <a:lnTo>
                  <a:pt x="75818" y="1485900"/>
                </a:lnTo>
                <a:lnTo>
                  <a:pt x="76127" y="1484624"/>
                </a:lnTo>
                <a:lnTo>
                  <a:pt x="67741" y="1473200"/>
                </a:lnTo>
                <a:close/>
              </a:path>
              <a:path w="2190750" h="2857500">
                <a:moveTo>
                  <a:pt x="82346" y="1473200"/>
                </a:moveTo>
                <a:lnTo>
                  <a:pt x="78892" y="1473200"/>
                </a:lnTo>
                <a:lnTo>
                  <a:pt x="76127" y="1484624"/>
                </a:lnTo>
                <a:lnTo>
                  <a:pt x="77063" y="1485900"/>
                </a:lnTo>
                <a:lnTo>
                  <a:pt x="82244" y="1477447"/>
                </a:lnTo>
                <a:lnTo>
                  <a:pt x="82346" y="1473200"/>
                </a:lnTo>
                <a:close/>
              </a:path>
              <a:path w="2190750" h="2857500">
                <a:moveTo>
                  <a:pt x="89496" y="1473200"/>
                </a:moveTo>
                <a:lnTo>
                  <a:pt x="84848" y="1473200"/>
                </a:lnTo>
                <a:lnTo>
                  <a:pt x="82244" y="1477447"/>
                </a:lnTo>
                <a:lnTo>
                  <a:pt x="82041" y="1485900"/>
                </a:lnTo>
                <a:lnTo>
                  <a:pt x="87464" y="1485900"/>
                </a:lnTo>
                <a:lnTo>
                  <a:pt x="89496" y="1473200"/>
                </a:lnTo>
                <a:close/>
              </a:path>
              <a:path w="2190750" h="2857500">
                <a:moveTo>
                  <a:pt x="2112525" y="1473200"/>
                </a:moveTo>
                <a:lnTo>
                  <a:pt x="2100341" y="1473200"/>
                </a:lnTo>
                <a:lnTo>
                  <a:pt x="2106212" y="1485900"/>
                </a:lnTo>
                <a:lnTo>
                  <a:pt x="2116611" y="1485900"/>
                </a:lnTo>
                <a:lnTo>
                  <a:pt x="2112525" y="1473200"/>
                </a:lnTo>
                <a:close/>
              </a:path>
              <a:path w="2190750" h="2857500">
                <a:moveTo>
                  <a:pt x="2123071" y="1473200"/>
                </a:moveTo>
                <a:lnTo>
                  <a:pt x="2120950" y="1473200"/>
                </a:lnTo>
                <a:lnTo>
                  <a:pt x="2116611" y="1485900"/>
                </a:lnTo>
                <a:lnTo>
                  <a:pt x="2122957" y="1485900"/>
                </a:lnTo>
                <a:lnTo>
                  <a:pt x="2123071" y="1473200"/>
                </a:lnTo>
                <a:close/>
              </a:path>
              <a:path w="2190750" h="2857500">
                <a:moveTo>
                  <a:pt x="2176373" y="1473200"/>
                </a:moveTo>
                <a:lnTo>
                  <a:pt x="2137016" y="1473200"/>
                </a:lnTo>
                <a:lnTo>
                  <a:pt x="2131440" y="1485900"/>
                </a:lnTo>
                <a:lnTo>
                  <a:pt x="2174709" y="1485900"/>
                </a:lnTo>
                <a:lnTo>
                  <a:pt x="2176373" y="1473200"/>
                </a:lnTo>
                <a:close/>
              </a:path>
              <a:path w="2190750" h="2857500">
                <a:moveTo>
                  <a:pt x="36512" y="1473200"/>
                </a:moveTo>
                <a:lnTo>
                  <a:pt x="22567" y="1473200"/>
                </a:lnTo>
                <a:lnTo>
                  <a:pt x="26640" y="1482955"/>
                </a:lnTo>
                <a:lnTo>
                  <a:pt x="36512" y="1473200"/>
                </a:lnTo>
                <a:close/>
              </a:path>
              <a:path w="2190750" h="2857500">
                <a:moveTo>
                  <a:pt x="71961" y="1460500"/>
                </a:moveTo>
                <a:lnTo>
                  <a:pt x="21773" y="1460500"/>
                </a:lnTo>
                <a:lnTo>
                  <a:pt x="21931" y="1473200"/>
                </a:lnTo>
                <a:lnTo>
                  <a:pt x="68789" y="1473200"/>
                </a:lnTo>
                <a:lnTo>
                  <a:pt x="71961" y="1460500"/>
                </a:lnTo>
                <a:close/>
              </a:path>
              <a:path w="2190750" h="2857500">
                <a:moveTo>
                  <a:pt x="2095182" y="1460500"/>
                </a:moveTo>
                <a:lnTo>
                  <a:pt x="2093353" y="1473200"/>
                </a:lnTo>
                <a:lnTo>
                  <a:pt x="2102535" y="1473200"/>
                </a:lnTo>
                <a:lnTo>
                  <a:pt x="2095182" y="1460500"/>
                </a:lnTo>
                <a:close/>
              </a:path>
              <a:path w="2190750" h="2857500">
                <a:moveTo>
                  <a:pt x="2119566" y="1460500"/>
                </a:moveTo>
                <a:lnTo>
                  <a:pt x="2108868" y="1460500"/>
                </a:lnTo>
                <a:lnTo>
                  <a:pt x="2110181" y="1473200"/>
                </a:lnTo>
                <a:lnTo>
                  <a:pt x="2118058" y="1473200"/>
                </a:lnTo>
                <a:lnTo>
                  <a:pt x="2119566" y="1460500"/>
                </a:lnTo>
                <a:close/>
              </a:path>
              <a:path w="2190750" h="2857500">
                <a:moveTo>
                  <a:pt x="2169261" y="1435100"/>
                </a:moveTo>
                <a:lnTo>
                  <a:pt x="2124608" y="1435100"/>
                </a:lnTo>
                <a:lnTo>
                  <a:pt x="2124720" y="1447800"/>
                </a:lnTo>
                <a:lnTo>
                  <a:pt x="2125279" y="1460500"/>
                </a:lnTo>
                <a:lnTo>
                  <a:pt x="2124588" y="1473200"/>
                </a:lnTo>
                <a:lnTo>
                  <a:pt x="2180048" y="1473200"/>
                </a:lnTo>
                <a:lnTo>
                  <a:pt x="2183587" y="1460500"/>
                </a:lnTo>
                <a:lnTo>
                  <a:pt x="2184216" y="1447800"/>
                </a:lnTo>
                <a:lnTo>
                  <a:pt x="2172441" y="1447800"/>
                </a:lnTo>
                <a:lnTo>
                  <a:pt x="2169261" y="1435100"/>
                </a:lnTo>
                <a:close/>
              </a:path>
              <a:path w="2190750" h="2857500">
                <a:moveTo>
                  <a:pt x="2187638" y="1460500"/>
                </a:moveTo>
                <a:lnTo>
                  <a:pt x="2184184" y="1460500"/>
                </a:lnTo>
                <a:lnTo>
                  <a:pt x="2185809" y="1473200"/>
                </a:lnTo>
                <a:lnTo>
                  <a:pt x="2190635" y="1473200"/>
                </a:lnTo>
                <a:lnTo>
                  <a:pt x="2187638" y="1460500"/>
                </a:lnTo>
                <a:close/>
              </a:path>
              <a:path w="2190750" h="2857500">
                <a:moveTo>
                  <a:pt x="75996" y="1435100"/>
                </a:moveTo>
                <a:lnTo>
                  <a:pt x="8941" y="1435100"/>
                </a:lnTo>
                <a:lnTo>
                  <a:pt x="7272" y="1447800"/>
                </a:lnTo>
                <a:lnTo>
                  <a:pt x="9501" y="1460500"/>
                </a:lnTo>
                <a:lnTo>
                  <a:pt x="26504" y="1460500"/>
                </a:lnTo>
                <a:lnTo>
                  <a:pt x="24980" y="1447800"/>
                </a:lnTo>
                <a:lnTo>
                  <a:pt x="79131" y="1447800"/>
                </a:lnTo>
                <a:lnTo>
                  <a:pt x="75996" y="1435100"/>
                </a:lnTo>
                <a:close/>
              </a:path>
              <a:path w="2190750" h="2857500">
                <a:moveTo>
                  <a:pt x="81990" y="1447800"/>
                </a:moveTo>
                <a:lnTo>
                  <a:pt x="28435" y="1447800"/>
                </a:lnTo>
                <a:lnTo>
                  <a:pt x="30772" y="1460500"/>
                </a:lnTo>
                <a:lnTo>
                  <a:pt x="76809" y="1460500"/>
                </a:lnTo>
                <a:lnTo>
                  <a:pt x="81990" y="1447800"/>
                </a:lnTo>
                <a:close/>
              </a:path>
              <a:path w="2190750" h="2857500">
                <a:moveTo>
                  <a:pt x="87922" y="1435100"/>
                </a:moveTo>
                <a:lnTo>
                  <a:pt x="84074" y="1435100"/>
                </a:lnTo>
                <a:lnTo>
                  <a:pt x="84518" y="1447800"/>
                </a:lnTo>
                <a:lnTo>
                  <a:pt x="88811" y="1447800"/>
                </a:lnTo>
                <a:lnTo>
                  <a:pt x="87922" y="1435100"/>
                </a:lnTo>
                <a:close/>
              </a:path>
              <a:path w="2190750" h="2857500">
                <a:moveTo>
                  <a:pt x="2108949" y="1435100"/>
                </a:moveTo>
                <a:lnTo>
                  <a:pt x="2106498" y="1447800"/>
                </a:lnTo>
                <a:lnTo>
                  <a:pt x="2112924" y="1447800"/>
                </a:lnTo>
                <a:lnTo>
                  <a:pt x="2108949" y="1435100"/>
                </a:lnTo>
                <a:close/>
              </a:path>
              <a:path w="2190750" h="2857500">
                <a:moveTo>
                  <a:pt x="2121725" y="1435100"/>
                </a:moveTo>
                <a:lnTo>
                  <a:pt x="2118906" y="1435100"/>
                </a:lnTo>
                <a:lnTo>
                  <a:pt x="2119350" y="1447800"/>
                </a:lnTo>
                <a:lnTo>
                  <a:pt x="2121725" y="1435100"/>
                </a:lnTo>
                <a:close/>
              </a:path>
              <a:path w="2190750" h="2857500">
                <a:moveTo>
                  <a:pt x="2184844" y="1435100"/>
                </a:moveTo>
                <a:lnTo>
                  <a:pt x="2182572" y="1435100"/>
                </a:lnTo>
                <a:lnTo>
                  <a:pt x="2177657" y="1447800"/>
                </a:lnTo>
                <a:lnTo>
                  <a:pt x="2184216" y="1447800"/>
                </a:lnTo>
                <a:lnTo>
                  <a:pt x="2184844" y="1435100"/>
                </a:lnTo>
                <a:close/>
              </a:path>
              <a:path w="2190750" h="2857500">
                <a:moveTo>
                  <a:pt x="75060" y="1409700"/>
                </a:moveTo>
                <a:lnTo>
                  <a:pt x="16344" y="1409700"/>
                </a:lnTo>
                <a:lnTo>
                  <a:pt x="23106" y="1422400"/>
                </a:lnTo>
                <a:lnTo>
                  <a:pt x="24147" y="1422400"/>
                </a:lnTo>
                <a:lnTo>
                  <a:pt x="20861" y="1435100"/>
                </a:lnTo>
                <a:lnTo>
                  <a:pt x="74918" y="1435100"/>
                </a:lnTo>
                <a:lnTo>
                  <a:pt x="75282" y="1422400"/>
                </a:lnTo>
                <a:lnTo>
                  <a:pt x="75060" y="1409700"/>
                </a:lnTo>
                <a:close/>
              </a:path>
              <a:path w="2190750" h="2857500">
                <a:moveTo>
                  <a:pt x="2107433" y="1409700"/>
                </a:moveTo>
                <a:lnTo>
                  <a:pt x="2098255" y="1409700"/>
                </a:lnTo>
                <a:lnTo>
                  <a:pt x="2099195" y="1435100"/>
                </a:lnTo>
                <a:lnTo>
                  <a:pt x="2099386" y="1435100"/>
                </a:lnTo>
                <a:lnTo>
                  <a:pt x="2101940" y="1422400"/>
                </a:lnTo>
                <a:lnTo>
                  <a:pt x="2113787" y="1422400"/>
                </a:lnTo>
                <a:lnTo>
                  <a:pt x="2107433" y="1409700"/>
                </a:lnTo>
                <a:close/>
              </a:path>
              <a:path w="2190750" h="2857500">
                <a:moveTo>
                  <a:pt x="2114257" y="1422400"/>
                </a:moveTo>
                <a:lnTo>
                  <a:pt x="2106247" y="1422400"/>
                </a:lnTo>
                <a:lnTo>
                  <a:pt x="2110301" y="1435100"/>
                </a:lnTo>
                <a:lnTo>
                  <a:pt x="2112098" y="1435100"/>
                </a:lnTo>
                <a:lnTo>
                  <a:pt x="2114257" y="1422400"/>
                </a:lnTo>
                <a:close/>
              </a:path>
              <a:path w="2190750" h="2857500">
                <a:moveTo>
                  <a:pt x="2176449" y="1422400"/>
                </a:moveTo>
                <a:lnTo>
                  <a:pt x="2123770" y="1422400"/>
                </a:lnTo>
                <a:lnTo>
                  <a:pt x="2124748" y="1435100"/>
                </a:lnTo>
                <a:lnTo>
                  <a:pt x="2179307" y="1435100"/>
                </a:lnTo>
                <a:lnTo>
                  <a:pt x="2176449" y="1422400"/>
                </a:lnTo>
                <a:close/>
              </a:path>
              <a:path w="2190750" h="2857500">
                <a:moveTo>
                  <a:pt x="87541" y="1409700"/>
                </a:moveTo>
                <a:lnTo>
                  <a:pt x="86220" y="1422400"/>
                </a:lnTo>
                <a:lnTo>
                  <a:pt x="86817" y="1422400"/>
                </a:lnTo>
                <a:lnTo>
                  <a:pt x="87541" y="1409700"/>
                </a:lnTo>
                <a:close/>
              </a:path>
              <a:path w="2190750" h="2857500">
                <a:moveTo>
                  <a:pt x="2180551" y="1409700"/>
                </a:moveTo>
                <a:lnTo>
                  <a:pt x="2116797" y="1409700"/>
                </a:lnTo>
                <a:lnTo>
                  <a:pt x="2113787" y="1422400"/>
                </a:lnTo>
                <a:lnTo>
                  <a:pt x="2171636" y="1422400"/>
                </a:lnTo>
                <a:lnTo>
                  <a:pt x="2180551" y="1409700"/>
                </a:lnTo>
                <a:close/>
              </a:path>
              <a:path w="2190750" h="2857500">
                <a:moveTo>
                  <a:pt x="13423" y="1384300"/>
                </a:moveTo>
                <a:lnTo>
                  <a:pt x="11163" y="1384300"/>
                </a:lnTo>
                <a:lnTo>
                  <a:pt x="4178" y="1397000"/>
                </a:lnTo>
                <a:lnTo>
                  <a:pt x="5067" y="1409700"/>
                </a:lnTo>
                <a:lnTo>
                  <a:pt x="72224" y="1409700"/>
                </a:lnTo>
                <a:lnTo>
                  <a:pt x="71970" y="1397000"/>
                </a:lnTo>
                <a:lnTo>
                  <a:pt x="20700" y="1397000"/>
                </a:lnTo>
                <a:lnTo>
                  <a:pt x="13423" y="1384300"/>
                </a:lnTo>
                <a:close/>
              </a:path>
              <a:path w="2190750" h="2857500">
                <a:moveTo>
                  <a:pt x="91603" y="1397000"/>
                </a:moveTo>
                <a:lnTo>
                  <a:pt x="71970" y="1397000"/>
                </a:lnTo>
                <a:lnTo>
                  <a:pt x="88633" y="1409700"/>
                </a:lnTo>
                <a:lnTo>
                  <a:pt x="91097" y="1409700"/>
                </a:lnTo>
                <a:lnTo>
                  <a:pt x="91603" y="1397000"/>
                </a:lnTo>
                <a:close/>
              </a:path>
              <a:path w="2190750" h="2857500">
                <a:moveTo>
                  <a:pt x="2101545" y="1397000"/>
                </a:moveTo>
                <a:lnTo>
                  <a:pt x="2095830" y="1397000"/>
                </a:lnTo>
                <a:lnTo>
                  <a:pt x="2096858" y="1409700"/>
                </a:lnTo>
                <a:lnTo>
                  <a:pt x="2097811" y="1409700"/>
                </a:lnTo>
                <a:lnTo>
                  <a:pt x="2101545" y="1397000"/>
                </a:lnTo>
                <a:close/>
              </a:path>
              <a:path w="2190750" h="2857500">
                <a:moveTo>
                  <a:pt x="2112213" y="1397000"/>
                </a:moveTo>
                <a:lnTo>
                  <a:pt x="2103031" y="1397000"/>
                </a:lnTo>
                <a:lnTo>
                  <a:pt x="2105952" y="1409700"/>
                </a:lnTo>
                <a:lnTo>
                  <a:pt x="2113978" y="1409700"/>
                </a:lnTo>
                <a:lnTo>
                  <a:pt x="2112213" y="1397000"/>
                </a:lnTo>
                <a:close/>
              </a:path>
              <a:path w="2190750" h="2857500">
                <a:moveTo>
                  <a:pt x="2183498" y="1397000"/>
                </a:moveTo>
                <a:lnTo>
                  <a:pt x="2116550" y="1397000"/>
                </a:lnTo>
                <a:lnTo>
                  <a:pt x="2116994" y="1409700"/>
                </a:lnTo>
                <a:lnTo>
                  <a:pt x="2183879" y="1409700"/>
                </a:lnTo>
                <a:lnTo>
                  <a:pt x="2183498" y="1397000"/>
                </a:lnTo>
                <a:close/>
              </a:path>
              <a:path w="2190750" h="2857500">
                <a:moveTo>
                  <a:pt x="55829" y="1384300"/>
                </a:moveTo>
                <a:lnTo>
                  <a:pt x="21780" y="1384300"/>
                </a:lnTo>
                <a:lnTo>
                  <a:pt x="20700" y="1397000"/>
                </a:lnTo>
                <a:lnTo>
                  <a:pt x="56959" y="1397000"/>
                </a:lnTo>
                <a:lnTo>
                  <a:pt x="55829" y="1384300"/>
                </a:lnTo>
                <a:close/>
              </a:path>
              <a:path w="2190750" h="2857500">
                <a:moveTo>
                  <a:pt x="74322" y="1358900"/>
                </a:moveTo>
                <a:lnTo>
                  <a:pt x="27038" y="1358900"/>
                </a:lnTo>
                <a:lnTo>
                  <a:pt x="24485" y="1371600"/>
                </a:lnTo>
                <a:lnTo>
                  <a:pt x="16205" y="1371600"/>
                </a:lnTo>
                <a:lnTo>
                  <a:pt x="22504" y="1384300"/>
                </a:lnTo>
                <a:lnTo>
                  <a:pt x="60680" y="1384300"/>
                </a:lnTo>
                <a:lnTo>
                  <a:pt x="63804" y="1397000"/>
                </a:lnTo>
                <a:lnTo>
                  <a:pt x="72974" y="1397000"/>
                </a:lnTo>
                <a:lnTo>
                  <a:pt x="67516" y="1384300"/>
                </a:lnTo>
                <a:lnTo>
                  <a:pt x="69527" y="1371600"/>
                </a:lnTo>
                <a:lnTo>
                  <a:pt x="74322" y="1358900"/>
                </a:lnTo>
                <a:close/>
              </a:path>
              <a:path w="2190750" h="2857500">
                <a:moveTo>
                  <a:pt x="2152637" y="1384300"/>
                </a:moveTo>
                <a:lnTo>
                  <a:pt x="2108796" y="1384300"/>
                </a:lnTo>
                <a:lnTo>
                  <a:pt x="2114229" y="1397000"/>
                </a:lnTo>
                <a:lnTo>
                  <a:pt x="2154808" y="1397000"/>
                </a:lnTo>
                <a:lnTo>
                  <a:pt x="2152637" y="1384300"/>
                </a:lnTo>
                <a:close/>
              </a:path>
              <a:path w="2190750" h="2857500">
                <a:moveTo>
                  <a:pt x="2175814" y="1371600"/>
                </a:moveTo>
                <a:lnTo>
                  <a:pt x="2115024" y="1371600"/>
                </a:lnTo>
                <a:lnTo>
                  <a:pt x="2107341" y="1384300"/>
                </a:lnTo>
                <a:lnTo>
                  <a:pt x="2162746" y="1384300"/>
                </a:lnTo>
                <a:lnTo>
                  <a:pt x="2154808" y="1397000"/>
                </a:lnTo>
                <a:lnTo>
                  <a:pt x="2177227" y="1397000"/>
                </a:lnTo>
                <a:lnTo>
                  <a:pt x="2175802" y="1384300"/>
                </a:lnTo>
                <a:lnTo>
                  <a:pt x="2175814" y="1371600"/>
                </a:lnTo>
                <a:close/>
              </a:path>
              <a:path w="2190750" h="2857500">
                <a:moveTo>
                  <a:pt x="76555" y="1371600"/>
                </a:moveTo>
                <a:lnTo>
                  <a:pt x="76403" y="1384300"/>
                </a:lnTo>
                <a:lnTo>
                  <a:pt x="78752" y="1384300"/>
                </a:lnTo>
                <a:lnTo>
                  <a:pt x="76555" y="1371600"/>
                </a:lnTo>
                <a:close/>
              </a:path>
              <a:path w="2190750" h="2857500">
                <a:moveTo>
                  <a:pt x="90042" y="1371600"/>
                </a:moveTo>
                <a:lnTo>
                  <a:pt x="84175" y="1371600"/>
                </a:lnTo>
                <a:lnTo>
                  <a:pt x="85407" y="1384300"/>
                </a:lnTo>
                <a:lnTo>
                  <a:pt x="90167" y="1384300"/>
                </a:lnTo>
                <a:lnTo>
                  <a:pt x="90042" y="1371600"/>
                </a:lnTo>
                <a:close/>
              </a:path>
              <a:path w="2190750" h="2857500">
                <a:moveTo>
                  <a:pt x="2182274" y="1371600"/>
                </a:moveTo>
                <a:lnTo>
                  <a:pt x="2175814" y="1371600"/>
                </a:lnTo>
                <a:lnTo>
                  <a:pt x="2183256" y="1384300"/>
                </a:lnTo>
                <a:lnTo>
                  <a:pt x="2182274" y="1371600"/>
                </a:lnTo>
                <a:close/>
              </a:path>
              <a:path w="2190750" h="2857500">
                <a:moveTo>
                  <a:pt x="2189226" y="1371600"/>
                </a:moveTo>
                <a:lnTo>
                  <a:pt x="2185403" y="1371600"/>
                </a:lnTo>
                <a:lnTo>
                  <a:pt x="2186254" y="1384300"/>
                </a:lnTo>
                <a:lnTo>
                  <a:pt x="2189226" y="1371600"/>
                </a:lnTo>
                <a:close/>
              </a:path>
              <a:path w="2190750" h="2857500">
                <a:moveTo>
                  <a:pt x="85167" y="1346200"/>
                </a:moveTo>
                <a:lnTo>
                  <a:pt x="8928" y="1346200"/>
                </a:lnTo>
                <a:lnTo>
                  <a:pt x="5948" y="1358900"/>
                </a:lnTo>
                <a:lnTo>
                  <a:pt x="5423" y="1371600"/>
                </a:lnTo>
                <a:lnTo>
                  <a:pt x="16675" y="1371600"/>
                </a:lnTo>
                <a:lnTo>
                  <a:pt x="13563" y="1358900"/>
                </a:lnTo>
                <a:lnTo>
                  <a:pt x="86753" y="1358900"/>
                </a:lnTo>
                <a:lnTo>
                  <a:pt x="85167" y="1346200"/>
                </a:lnTo>
                <a:close/>
              </a:path>
              <a:path w="2190750" h="2857500">
                <a:moveTo>
                  <a:pt x="2178735" y="1320800"/>
                </a:moveTo>
                <a:lnTo>
                  <a:pt x="2170781" y="1333500"/>
                </a:lnTo>
                <a:lnTo>
                  <a:pt x="2149563" y="1333500"/>
                </a:lnTo>
                <a:lnTo>
                  <a:pt x="2145220" y="1346200"/>
                </a:lnTo>
                <a:lnTo>
                  <a:pt x="2121636" y="1346200"/>
                </a:lnTo>
                <a:lnTo>
                  <a:pt x="2122970" y="1371600"/>
                </a:lnTo>
                <a:lnTo>
                  <a:pt x="2179510" y="1371600"/>
                </a:lnTo>
                <a:lnTo>
                  <a:pt x="2176489" y="1358900"/>
                </a:lnTo>
                <a:lnTo>
                  <a:pt x="2180761" y="1358900"/>
                </a:lnTo>
                <a:lnTo>
                  <a:pt x="2182387" y="1346200"/>
                </a:lnTo>
                <a:lnTo>
                  <a:pt x="2181174" y="1333500"/>
                </a:lnTo>
                <a:lnTo>
                  <a:pt x="2178735" y="1320800"/>
                </a:lnTo>
                <a:close/>
              </a:path>
              <a:path w="2190750" h="2857500">
                <a:moveTo>
                  <a:pt x="2116581" y="1346200"/>
                </a:moveTo>
                <a:lnTo>
                  <a:pt x="2110752" y="1346200"/>
                </a:lnTo>
                <a:lnTo>
                  <a:pt x="2110854" y="1358900"/>
                </a:lnTo>
                <a:lnTo>
                  <a:pt x="2118334" y="1358900"/>
                </a:lnTo>
                <a:lnTo>
                  <a:pt x="2116581" y="1346200"/>
                </a:lnTo>
                <a:close/>
              </a:path>
              <a:path w="2190750" h="2857500">
                <a:moveTo>
                  <a:pt x="61950" y="1333500"/>
                </a:moveTo>
                <a:lnTo>
                  <a:pt x="0" y="1333500"/>
                </a:lnTo>
                <a:lnTo>
                  <a:pt x="10934" y="1346200"/>
                </a:lnTo>
                <a:lnTo>
                  <a:pt x="68440" y="1346200"/>
                </a:lnTo>
                <a:lnTo>
                  <a:pt x="61950" y="1333500"/>
                </a:lnTo>
                <a:close/>
              </a:path>
              <a:path w="2190750" h="2857500">
                <a:moveTo>
                  <a:pt x="75095" y="1333500"/>
                </a:moveTo>
                <a:lnTo>
                  <a:pt x="67436" y="1333500"/>
                </a:lnTo>
                <a:lnTo>
                  <a:pt x="72542" y="1346200"/>
                </a:lnTo>
                <a:lnTo>
                  <a:pt x="81838" y="1346200"/>
                </a:lnTo>
                <a:lnTo>
                  <a:pt x="75095" y="1333500"/>
                </a:lnTo>
                <a:close/>
              </a:path>
              <a:path w="2190750" h="2857500">
                <a:moveTo>
                  <a:pt x="94526" y="1333500"/>
                </a:moveTo>
                <a:lnTo>
                  <a:pt x="85559" y="1333500"/>
                </a:lnTo>
                <a:lnTo>
                  <a:pt x="93599" y="1346200"/>
                </a:lnTo>
                <a:lnTo>
                  <a:pt x="94526" y="1333500"/>
                </a:lnTo>
                <a:close/>
              </a:path>
              <a:path w="2190750" h="2857500">
                <a:moveTo>
                  <a:pt x="2144394" y="1320800"/>
                </a:moveTo>
                <a:lnTo>
                  <a:pt x="2120963" y="1320800"/>
                </a:lnTo>
                <a:lnTo>
                  <a:pt x="2118880" y="1333500"/>
                </a:lnTo>
                <a:lnTo>
                  <a:pt x="2104301" y="1333500"/>
                </a:lnTo>
                <a:lnTo>
                  <a:pt x="2105558" y="1346200"/>
                </a:lnTo>
                <a:lnTo>
                  <a:pt x="2145220" y="1346200"/>
                </a:lnTo>
                <a:lnTo>
                  <a:pt x="2144394" y="1320800"/>
                </a:lnTo>
                <a:close/>
              </a:path>
              <a:path w="2190750" h="2857500">
                <a:moveTo>
                  <a:pt x="22974" y="1308100"/>
                </a:moveTo>
                <a:lnTo>
                  <a:pt x="16501" y="1308100"/>
                </a:lnTo>
                <a:lnTo>
                  <a:pt x="11493" y="1320800"/>
                </a:lnTo>
                <a:lnTo>
                  <a:pt x="8559" y="1333500"/>
                </a:lnTo>
                <a:lnTo>
                  <a:pt x="51180" y="1333500"/>
                </a:lnTo>
                <a:lnTo>
                  <a:pt x="45554" y="1320800"/>
                </a:lnTo>
                <a:lnTo>
                  <a:pt x="29056" y="1320800"/>
                </a:lnTo>
                <a:lnTo>
                  <a:pt x="22974" y="1308100"/>
                </a:lnTo>
                <a:close/>
              </a:path>
              <a:path w="2190750" h="2857500">
                <a:moveTo>
                  <a:pt x="74350" y="1320800"/>
                </a:moveTo>
                <a:lnTo>
                  <a:pt x="57276" y="1320800"/>
                </a:lnTo>
                <a:lnTo>
                  <a:pt x="52285" y="1333500"/>
                </a:lnTo>
                <a:lnTo>
                  <a:pt x="72972" y="1333500"/>
                </a:lnTo>
                <a:lnTo>
                  <a:pt x="74350" y="1320800"/>
                </a:lnTo>
                <a:close/>
              </a:path>
              <a:path w="2190750" h="2857500">
                <a:moveTo>
                  <a:pt x="2102434" y="1320800"/>
                </a:moveTo>
                <a:lnTo>
                  <a:pt x="2093315" y="1320800"/>
                </a:lnTo>
                <a:lnTo>
                  <a:pt x="2092947" y="1333500"/>
                </a:lnTo>
                <a:lnTo>
                  <a:pt x="2098205" y="1333500"/>
                </a:lnTo>
                <a:lnTo>
                  <a:pt x="2102600" y="1324127"/>
                </a:lnTo>
                <a:lnTo>
                  <a:pt x="2102434" y="1320800"/>
                </a:lnTo>
                <a:close/>
              </a:path>
              <a:path w="2190750" h="2857500">
                <a:moveTo>
                  <a:pt x="2104161" y="1320800"/>
                </a:moveTo>
                <a:lnTo>
                  <a:pt x="2102600" y="1324127"/>
                </a:lnTo>
                <a:lnTo>
                  <a:pt x="2103069" y="1333500"/>
                </a:lnTo>
                <a:lnTo>
                  <a:pt x="2104301" y="1333500"/>
                </a:lnTo>
                <a:lnTo>
                  <a:pt x="2104161" y="1320800"/>
                </a:lnTo>
                <a:close/>
              </a:path>
              <a:path w="2190750" h="2857500">
                <a:moveTo>
                  <a:pt x="2116162" y="1320800"/>
                </a:moveTo>
                <a:lnTo>
                  <a:pt x="2106701" y="1320800"/>
                </a:lnTo>
                <a:lnTo>
                  <a:pt x="2105875" y="1333500"/>
                </a:lnTo>
                <a:lnTo>
                  <a:pt x="2118880" y="1333500"/>
                </a:lnTo>
                <a:lnTo>
                  <a:pt x="2116162" y="1320800"/>
                </a:lnTo>
                <a:close/>
              </a:path>
              <a:path w="2190750" h="2857500">
                <a:moveTo>
                  <a:pt x="2155761" y="1320800"/>
                </a:moveTo>
                <a:lnTo>
                  <a:pt x="2144394" y="1320800"/>
                </a:lnTo>
                <a:lnTo>
                  <a:pt x="2145931" y="1333500"/>
                </a:lnTo>
                <a:lnTo>
                  <a:pt x="2158944" y="1333500"/>
                </a:lnTo>
                <a:lnTo>
                  <a:pt x="2155761" y="1320800"/>
                </a:lnTo>
                <a:close/>
              </a:path>
              <a:path w="2190750" h="2857500">
                <a:moveTo>
                  <a:pt x="76454" y="1295400"/>
                </a:moveTo>
                <a:lnTo>
                  <a:pt x="31339" y="1295400"/>
                </a:lnTo>
                <a:lnTo>
                  <a:pt x="32892" y="1308100"/>
                </a:lnTo>
                <a:lnTo>
                  <a:pt x="29056" y="1320800"/>
                </a:lnTo>
                <a:lnTo>
                  <a:pt x="89776" y="1320800"/>
                </a:lnTo>
                <a:lnTo>
                  <a:pt x="89319" y="1308100"/>
                </a:lnTo>
                <a:lnTo>
                  <a:pt x="73718" y="1308100"/>
                </a:lnTo>
                <a:lnTo>
                  <a:pt x="76454" y="1295400"/>
                </a:lnTo>
                <a:close/>
              </a:path>
              <a:path w="2190750" h="2857500">
                <a:moveTo>
                  <a:pt x="2177402" y="1295400"/>
                </a:moveTo>
                <a:lnTo>
                  <a:pt x="2113210" y="1295400"/>
                </a:lnTo>
                <a:lnTo>
                  <a:pt x="2114600" y="1308100"/>
                </a:lnTo>
                <a:lnTo>
                  <a:pt x="2111487" y="1320800"/>
                </a:lnTo>
                <a:lnTo>
                  <a:pt x="2155024" y="1320800"/>
                </a:lnTo>
                <a:lnTo>
                  <a:pt x="2153831" y="1308100"/>
                </a:lnTo>
                <a:lnTo>
                  <a:pt x="2178131" y="1308100"/>
                </a:lnTo>
                <a:lnTo>
                  <a:pt x="2177402" y="1295400"/>
                </a:lnTo>
                <a:close/>
              </a:path>
              <a:path w="2190750" h="2857500">
                <a:moveTo>
                  <a:pt x="2161146" y="1308100"/>
                </a:moveTo>
                <a:lnTo>
                  <a:pt x="2160625" y="1308100"/>
                </a:lnTo>
                <a:lnTo>
                  <a:pt x="2162009" y="1320800"/>
                </a:lnTo>
                <a:lnTo>
                  <a:pt x="2167686" y="1320800"/>
                </a:lnTo>
                <a:lnTo>
                  <a:pt x="2161146" y="1308100"/>
                </a:lnTo>
                <a:close/>
              </a:path>
              <a:path w="2190750" h="2857500">
                <a:moveTo>
                  <a:pt x="26682" y="1295400"/>
                </a:moveTo>
                <a:lnTo>
                  <a:pt x="22986" y="1295400"/>
                </a:lnTo>
                <a:lnTo>
                  <a:pt x="20205" y="1308100"/>
                </a:lnTo>
                <a:lnTo>
                  <a:pt x="23406" y="1308100"/>
                </a:lnTo>
                <a:lnTo>
                  <a:pt x="26682" y="1295400"/>
                </a:lnTo>
                <a:close/>
              </a:path>
              <a:path w="2190750" h="2857500">
                <a:moveTo>
                  <a:pt x="87883" y="1295400"/>
                </a:moveTo>
                <a:lnTo>
                  <a:pt x="76454" y="1295400"/>
                </a:lnTo>
                <a:lnTo>
                  <a:pt x="81711" y="1308100"/>
                </a:lnTo>
                <a:lnTo>
                  <a:pt x="88620" y="1308100"/>
                </a:lnTo>
                <a:lnTo>
                  <a:pt x="87883" y="1295400"/>
                </a:lnTo>
                <a:close/>
              </a:path>
              <a:path w="2190750" h="2857500">
                <a:moveTo>
                  <a:pt x="93916" y="1295400"/>
                </a:moveTo>
                <a:lnTo>
                  <a:pt x="88620" y="1308100"/>
                </a:lnTo>
                <a:lnTo>
                  <a:pt x="96748" y="1308100"/>
                </a:lnTo>
                <a:lnTo>
                  <a:pt x="93916" y="1295400"/>
                </a:lnTo>
                <a:close/>
              </a:path>
              <a:path w="2190750" h="2857500">
                <a:moveTo>
                  <a:pt x="2097747" y="1295400"/>
                </a:moveTo>
                <a:lnTo>
                  <a:pt x="2092883" y="1295400"/>
                </a:lnTo>
                <a:lnTo>
                  <a:pt x="2094522" y="1308100"/>
                </a:lnTo>
                <a:lnTo>
                  <a:pt x="2103577" y="1308100"/>
                </a:lnTo>
                <a:lnTo>
                  <a:pt x="2097747" y="1295400"/>
                </a:lnTo>
                <a:close/>
              </a:path>
              <a:path w="2190750" h="2857500">
                <a:moveTo>
                  <a:pt x="2108149" y="1295400"/>
                </a:moveTo>
                <a:lnTo>
                  <a:pt x="2103577" y="1308100"/>
                </a:lnTo>
                <a:lnTo>
                  <a:pt x="2107920" y="1308100"/>
                </a:lnTo>
                <a:lnTo>
                  <a:pt x="2108149" y="1295400"/>
                </a:lnTo>
                <a:close/>
              </a:path>
              <a:path w="2190750" h="2857500">
                <a:moveTo>
                  <a:pt x="81368" y="1257300"/>
                </a:moveTo>
                <a:lnTo>
                  <a:pt x="11645" y="1257300"/>
                </a:lnTo>
                <a:lnTo>
                  <a:pt x="11658" y="1270000"/>
                </a:lnTo>
                <a:lnTo>
                  <a:pt x="11419" y="1270000"/>
                </a:lnTo>
                <a:lnTo>
                  <a:pt x="11355" y="1282700"/>
                </a:lnTo>
                <a:lnTo>
                  <a:pt x="12417" y="1282700"/>
                </a:lnTo>
                <a:lnTo>
                  <a:pt x="15557" y="1295400"/>
                </a:lnTo>
                <a:lnTo>
                  <a:pt x="74871" y="1295400"/>
                </a:lnTo>
                <a:lnTo>
                  <a:pt x="76495" y="1282700"/>
                </a:lnTo>
                <a:lnTo>
                  <a:pt x="79847" y="1270000"/>
                </a:lnTo>
                <a:lnTo>
                  <a:pt x="81368" y="1257300"/>
                </a:lnTo>
                <a:close/>
              </a:path>
              <a:path w="2190750" h="2857500">
                <a:moveTo>
                  <a:pt x="89166" y="1282700"/>
                </a:moveTo>
                <a:lnTo>
                  <a:pt x="83083" y="1282700"/>
                </a:lnTo>
                <a:lnTo>
                  <a:pt x="80886" y="1295400"/>
                </a:lnTo>
                <a:lnTo>
                  <a:pt x="87401" y="1295400"/>
                </a:lnTo>
                <a:lnTo>
                  <a:pt x="89166" y="1282700"/>
                </a:lnTo>
                <a:close/>
              </a:path>
              <a:path w="2190750" h="2857500">
                <a:moveTo>
                  <a:pt x="2169852" y="1282700"/>
                </a:moveTo>
                <a:lnTo>
                  <a:pt x="2091647" y="1282700"/>
                </a:lnTo>
                <a:lnTo>
                  <a:pt x="2096947" y="1295400"/>
                </a:lnTo>
                <a:lnTo>
                  <a:pt x="2174448" y="1295400"/>
                </a:lnTo>
                <a:lnTo>
                  <a:pt x="2169852" y="1282700"/>
                </a:lnTo>
                <a:close/>
              </a:path>
              <a:path w="2190750" h="2857500">
                <a:moveTo>
                  <a:pt x="88455" y="1270000"/>
                </a:moveTo>
                <a:lnTo>
                  <a:pt x="85089" y="1270000"/>
                </a:lnTo>
                <a:lnTo>
                  <a:pt x="87375" y="1282700"/>
                </a:lnTo>
                <a:lnTo>
                  <a:pt x="88455" y="1270000"/>
                </a:lnTo>
                <a:close/>
              </a:path>
              <a:path w="2190750" h="2857500">
                <a:moveTo>
                  <a:pt x="96177" y="1270000"/>
                </a:moveTo>
                <a:lnTo>
                  <a:pt x="93929" y="1270000"/>
                </a:lnTo>
                <a:lnTo>
                  <a:pt x="92880" y="1282700"/>
                </a:lnTo>
                <a:lnTo>
                  <a:pt x="96532" y="1282700"/>
                </a:lnTo>
                <a:lnTo>
                  <a:pt x="96177" y="1270000"/>
                </a:lnTo>
                <a:close/>
              </a:path>
              <a:path w="2190750" h="2857500">
                <a:moveTo>
                  <a:pt x="99504" y="1270000"/>
                </a:moveTo>
                <a:lnTo>
                  <a:pt x="99339" y="1270000"/>
                </a:lnTo>
                <a:lnTo>
                  <a:pt x="96532" y="1282700"/>
                </a:lnTo>
                <a:lnTo>
                  <a:pt x="99788" y="1282700"/>
                </a:lnTo>
                <a:lnTo>
                  <a:pt x="99504" y="1270000"/>
                </a:lnTo>
                <a:close/>
              </a:path>
              <a:path w="2190750" h="2857500">
                <a:moveTo>
                  <a:pt x="2179180" y="1257300"/>
                </a:moveTo>
                <a:lnTo>
                  <a:pt x="2087714" y="1257300"/>
                </a:lnTo>
                <a:lnTo>
                  <a:pt x="2088857" y="1270000"/>
                </a:lnTo>
                <a:lnTo>
                  <a:pt x="2089559" y="1282700"/>
                </a:lnTo>
                <a:lnTo>
                  <a:pt x="2091016" y="1282700"/>
                </a:lnTo>
                <a:lnTo>
                  <a:pt x="2090610" y="1270000"/>
                </a:lnTo>
                <a:lnTo>
                  <a:pt x="2173274" y="1270000"/>
                </a:lnTo>
                <a:lnTo>
                  <a:pt x="2179180" y="1257300"/>
                </a:lnTo>
                <a:close/>
              </a:path>
              <a:path w="2190750" h="2857500">
                <a:moveTo>
                  <a:pt x="2167369" y="1270000"/>
                </a:moveTo>
                <a:lnTo>
                  <a:pt x="2097849" y="1270000"/>
                </a:lnTo>
                <a:lnTo>
                  <a:pt x="2102383" y="1282700"/>
                </a:lnTo>
                <a:lnTo>
                  <a:pt x="2166522" y="1282700"/>
                </a:lnTo>
                <a:lnTo>
                  <a:pt x="2167369" y="1270000"/>
                </a:lnTo>
                <a:close/>
              </a:path>
              <a:path w="2190750" h="2857500">
                <a:moveTo>
                  <a:pt x="2178240" y="1270000"/>
                </a:moveTo>
                <a:lnTo>
                  <a:pt x="2171585" y="1270000"/>
                </a:lnTo>
                <a:lnTo>
                  <a:pt x="2174303" y="1282700"/>
                </a:lnTo>
                <a:lnTo>
                  <a:pt x="2179142" y="1282700"/>
                </a:lnTo>
                <a:lnTo>
                  <a:pt x="2178240" y="1270000"/>
                </a:lnTo>
                <a:close/>
              </a:path>
              <a:path w="2190750" h="2857500">
                <a:moveTo>
                  <a:pt x="87372" y="1244600"/>
                </a:moveTo>
                <a:lnTo>
                  <a:pt x="29908" y="1244600"/>
                </a:lnTo>
                <a:lnTo>
                  <a:pt x="32550" y="1257300"/>
                </a:lnTo>
                <a:lnTo>
                  <a:pt x="90361" y="1257300"/>
                </a:lnTo>
                <a:lnTo>
                  <a:pt x="93700" y="1270000"/>
                </a:lnTo>
                <a:lnTo>
                  <a:pt x="93950" y="1257300"/>
                </a:lnTo>
                <a:lnTo>
                  <a:pt x="87372" y="1244600"/>
                </a:lnTo>
                <a:close/>
              </a:path>
              <a:path w="2190750" h="2857500">
                <a:moveTo>
                  <a:pt x="11137" y="1244600"/>
                </a:moveTo>
                <a:lnTo>
                  <a:pt x="7289" y="1244600"/>
                </a:lnTo>
                <a:lnTo>
                  <a:pt x="6946" y="1257300"/>
                </a:lnTo>
                <a:lnTo>
                  <a:pt x="9080" y="1257300"/>
                </a:lnTo>
                <a:lnTo>
                  <a:pt x="11137" y="1244600"/>
                </a:lnTo>
                <a:close/>
              </a:path>
              <a:path w="2190750" h="2857500">
                <a:moveTo>
                  <a:pt x="65024" y="1231900"/>
                </a:moveTo>
                <a:lnTo>
                  <a:pt x="27419" y="1231900"/>
                </a:lnTo>
                <a:lnTo>
                  <a:pt x="28079" y="1244600"/>
                </a:lnTo>
                <a:lnTo>
                  <a:pt x="22872" y="1257300"/>
                </a:lnTo>
                <a:lnTo>
                  <a:pt x="27330" y="1257300"/>
                </a:lnTo>
                <a:lnTo>
                  <a:pt x="28320" y="1244600"/>
                </a:lnTo>
                <a:lnTo>
                  <a:pt x="65087" y="1244600"/>
                </a:lnTo>
                <a:lnTo>
                  <a:pt x="65024" y="1231900"/>
                </a:lnTo>
                <a:close/>
              </a:path>
              <a:path w="2190750" h="2857500">
                <a:moveTo>
                  <a:pt x="2091524" y="1244600"/>
                </a:moveTo>
                <a:lnTo>
                  <a:pt x="2087283" y="1257300"/>
                </a:lnTo>
                <a:lnTo>
                  <a:pt x="2093633" y="1257300"/>
                </a:lnTo>
                <a:lnTo>
                  <a:pt x="2091524" y="1244600"/>
                </a:lnTo>
                <a:close/>
              </a:path>
              <a:path w="2190750" h="2857500">
                <a:moveTo>
                  <a:pt x="2113254" y="1244600"/>
                </a:moveTo>
                <a:lnTo>
                  <a:pt x="2103589" y="1244600"/>
                </a:lnTo>
                <a:lnTo>
                  <a:pt x="2108604" y="1257300"/>
                </a:lnTo>
                <a:lnTo>
                  <a:pt x="2114778" y="1257300"/>
                </a:lnTo>
                <a:lnTo>
                  <a:pt x="2113254" y="1244600"/>
                </a:lnTo>
                <a:close/>
              </a:path>
              <a:path w="2190750" h="2857500">
                <a:moveTo>
                  <a:pt x="2169445" y="1231900"/>
                </a:moveTo>
                <a:lnTo>
                  <a:pt x="2088750" y="1231900"/>
                </a:lnTo>
                <a:lnTo>
                  <a:pt x="2085962" y="1244600"/>
                </a:lnTo>
                <a:lnTo>
                  <a:pt x="2115629" y="1244600"/>
                </a:lnTo>
                <a:lnTo>
                  <a:pt x="2116937" y="1257300"/>
                </a:lnTo>
                <a:lnTo>
                  <a:pt x="2181164" y="1257300"/>
                </a:lnTo>
                <a:lnTo>
                  <a:pt x="2177080" y="1244600"/>
                </a:lnTo>
                <a:lnTo>
                  <a:pt x="2169445" y="1231900"/>
                </a:lnTo>
                <a:close/>
              </a:path>
              <a:path w="2190750" h="2857500">
                <a:moveTo>
                  <a:pt x="82816" y="1231900"/>
                </a:moveTo>
                <a:lnTo>
                  <a:pt x="70091" y="1231900"/>
                </a:lnTo>
                <a:lnTo>
                  <a:pt x="73100" y="1244600"/>
                </a:lnTo>
                <a:lnTo>
                  <a:pt x="81238" y="1244600"/>
                </a:lnTo>
                <a:lnTo>
                  <a:pt x="82816" y="1231900"/>
                </a:lnTo>
                <a:close/>
              </a:path>
              <a:path w="2190750" h="2857500">
                <a:moveTo>
                  <a:pt x="93687" y="1231900"/>
                </a:moveTo>
                <a:lnTo>
                  <a:pt x="91135" y="1244600"/>
                </a:lnTo>
                <a:lnTo>
                  <a:pt x="93649" y="1244600"/>
                </a:lnTo>
                <a:lnTo>
                  <a:pt x="93687" y="1231900"/>
                </a:lnTo>
                <a:close/>
              </a:path>
              <a:path w="2190750" h="2857500">
                <a:moveTo>
                  <a:pt x="24218" y="1219200"/>
                </a:moveTo>
                <a:lnTo>
                  <a:pt x="15862" y="1219200"/>
                </a:lnTo>
                <a:lnTo>
                  <a:pt x="21399" y="1231900"/>
                </a:lnTo>
                <a:lnTo>
                  <a:pt x="25107" y="1231900"/>
                </a:lnTo>
                <a:lnTo>
                  <a:pt x="24218" y="1219200"/>
                </a:lnTo>
                <a:close/>
              </a:path>
              <a:path w="2190750" h="2857500">
                <a:moveTo>
                  <a:pt x="80479" y="1219200"/>
                </a:moveTo>
                <a:lnTo>
                  <a:pt x="28333" y="1219200"/>
                </a:lnTo>
                <a:lnTo>
                  <a:pt x="25107" y="1231900"/>
                </a:lnTo>
                <a:lnTo>
                  <a:pt x="83465" y="1231900"/>
                </a:lnTo>
                <a:lnTo>
                  <a:pt x="80479" y="1219200"/>
                </a:lnTo>
                <a:close/>
              </a:path>
              <a:path w="2190750" h="2857500">
                <a:moveTo>
                  <a:pt x="89584" y="1219200"/>
                </a:moveTo>
                <a:lnTo>
                  <a:pt x="86810" y="1219200"/>
                </a:lnTo>
                <a:lnTo>
                  <a:pt x="83465" y="1231900"/>
                </a:lnTo>
                <a:lnTo>
                  <a:pt x="90855" y="1231900"/>
                </a:lnTo>
                <a:lnTo>
                  <a:pt x="89584" y="1219200"/>
                </a:lnTo>
                <a:close/>
              </a:path>
              <a:path w="2190750" h="2857500">
                <a:moveTo>
                  <a:pt x="105143" y="1219200"/>
                </a:moveTo>
                <a:lnTo>
                  <a:pt x="101066" y="1219200"/>
                </a:lnTo>
                <a:lnTo>
                  <a:pt x="103238" y="1231900"/>
                </a:lnTo>
                <a:lnTo>
                  <a:pt x="105143" y="1219200"/>
                </a:lnTo>
                <a:close/>
              </a:path>
              <a:path w="2190750" h="2857500">
                <a:moveTo>
                  <a:pt x="2093239" y="1219200"/>
                </a:moveTo>
                <a:lnTo>
                  <a:pt x="2087727" y="1219200"/>
                </a:lnTo>
                <a:lnTo>
                  <a:pt x="2088413" y="1231900"/>
                </a:lnTo>
                <a:lnTo>
                  <a:pt x="2090585" y="1231900"/>
                </a:lnTo>
                <a:lnTo>
                  <a:pt x="2093239" y="1219200"/>
                </a:lnTo>
                <a:close/>
              </a:path>
              <a:path w="2190750" h="2857500">
                <a:moveTo>
                  <a:pt x="2093518" y="1219200"/>
                </a:moveTo>
                <a:lnTo>
                  <a:pt x="2093239" y="1219200"/>
                </a:lnTo>
                <a:lnTo>
                  <a:pt x="2090585" y="1231900"/>
                </a:lnTo>
                <a:lnTo>
                  <a:pt x="2095131" y="1231900"/>
                </a:lnTo>
                <a:lnTo>
                  <a:pt x="2095335" y="1229408"/>
                </a:lnTo>
                <a:lnTo>
                  <a:pt x="2093518" y="1219200"/>
                </a:lnTo>
                <a:close/>
              </a:path>
              <a:path w="2190750" h="2857500">
                <a:moveTo>
                  <a:pt x="2095335" y="1229408"/>
                </a:moveTo>
                <a:lnTo>
                  <a:pt x="2095131" y="1231900"/>
                </a:lnTo>
                <a:lnTo>
                  <a:pt x="2095779" y="1231900"/>
                </a:lnTo>
                <a:lnTo>
                  <a:pt x="2095335" y="1229408"/>
                </a:lnTo>
                <a:close/>
              </a:path>
              <a:path w="2190750" h="2857500">
                <a:moveTo>
                  <a:pt x="2103634" y="1222775"/>
                </a:moveTo>
                <a:lnTo>
                  <a:pt x="2102548" y="1231900"/>
                </a:lnTo>
                <a:lnTo>
                  <a:pt x="2106859" y="1231900"/>
                </a:lnTo>
                <a:lnTo>
                  <a:pt x="2103634" y="1222775"/>
                </a:lnTo>
                <a:close/>
              </a:path>
              <a:path w="2190750" h="2857500">
                <a:moveTo>
                  <a:pt x="2110435" y="1219200"/>
                </a:moveTo>
                <a:lnTo>
                  <a:pt x="2104059" y="1219200"/>
                </a:lnTo>
                <a:lnTo>
                  <a:pt x="2103634" y="1222775"/>
                </a:lnTo>
                <a:lnTo>
                  <a:pt x="2106859" y="1231900"/>
                </a:lnTo>
                <a:lnTo>
                  <a:pt x="2109711" y="1231900"/>
                </a:lnTo>
                <a:lnTo>
                  <a:pt x="2110435" y="1219200"/>
                </a:lnTo>
                <a:close/>
              </a:path>
              <a:path w="2190750" h="2857500">
                <a:moveTo>
                  <a:pt x="2115159" y="1219200"/>
                </a:moveTo>
                <a:lnTo>
                  <a:pt x="2110435" y="1219200"/>
                </a:lnTo>
                <a:lnTo>
                  <a:pt x="2109711" y="1231900"/>
                </a:lnTo>
                <a:lnTo>
                  <a:pt x="2111755" y="1231900"/>
                </a:lnTo>
                <a:lnTo>
                  <a:pt x="2115159" y="1219200"/>
                </a:lnTo>
                <a:close/>
              </a:path>
              <a:path w="2190750" h="2857500">
                <a:moveTo>
                  <a:pt x="2118220" y="1219200"/>
                </a:moveTo>
                <a:lnTo>
                  <a:pt x="2117610" y="1219200"/>
                </a:lnTo>
                <a:lnTo>
                  <a:pt x="2113241" y="1231900"/>
                </a:lnTo>
                <a:lnTo>
                  <a:pt x="2122931" y="1231900"/>
                </a:lnTo>
                <a:lnTo>
                  <a:pt x="2118220" y="1219200"/>
                </a:lnTo>
                <a:close/>
              </a:path>
              <a:path w="2190750" h="2857500">
                <a:moveTo>
                  <a:pt x="2126932" y="1219200"/>
                </a:moveTo>
                <a:lnTo>
                  <a:pt x="2118220" y="1219200"/>
                </a:lnTo>
                <a:lnTo>
                  <a:pt x="2122931" y="1231900"/>
                </a:lnTo>
                <a:lnTo>
                  <a:pt x="2128329" y="1231900"/>
                </a:lnTo>
                <a:lnTo>
                  <a:pt x="2126932" y="1219200"/>
                </a:lnTo>
                <a:close/>
              </a:path>
              <a:path w="2190750" h="2857500">
                <a:moveTo>
                  <a:pt x="2137038" y="1219200"/>
                </a:moveTo>
                <a:lnTo>
                  <a:pt x="2126932" y="1219200"/>
                </a:lnTo>
                <a:lnTo>
                  <a:pt x="2128329" y="1231900"/>
                </a:lnTo>
                <a:lnTo>
                  <a:pt x="2144556" y="1231900"/>
                </a:lnTo>
                <a:lnTo>
                  <a:pt x="2137038" y="1219200"/>
                </a:lnTo>
                <a:close/>
              </a:path>
              <a:path w="2190750" h="2857500">
                <a:moveTo>
                  <a:pt x="2150262" y="1219200"/>
                </a:moveTo>
                <a:lnTo>
                  <a:pt x="2137038" y="1219200"/>
                </a:lnTo>
                <a:lnTo>
                  <a:pt x="2144556" y="1231900"/>
                </a:lnTo>
                <a:lnTo>
                  <a:pt x="2149030" y="1231900"/>
                </a:lnTo>
                <a:lnTo>
                  <a:pt x="2151570" y="1227170"/>
                </a:lnTo>
                <a:lnTo>
                  <a:pt x="2150262" y="1219200"/>
                </a:lnTo>
                <a:close/>
              </a:path>
              <a:path w="2190750" h="2857500">
                <a:moveTo>
                  <a:pt x="2151570" y="1227170"/>
                </a:moveTo>
                <a:lnTo>
                  <a:pt x="2149030" y="1231900"/>
                </a:lnTo>
                <a:lnTo>
                  <a:pt x="2152346" y="1231900"/>
                </a:lnTo>
                <a:lnTo>
                  <a:pt x="2151570" y="1227170"/>
                </a:lnTo>
                <a:close/>
              </a:path>
              <a:path w="2190750" h="2857500">
                <a:moveTo>
                  <a:pt x="2096173" y="1219200"/>
                </a:moveTo>
                <a:lnTo>
                  <a:pt x="2093518" y="1219200"/>
                </a:lnTo>
                <a:lnTo>
                  <a:pt x="2095335" y="1229408"/>
                </a:lnTo>
                <a:lnTo>
                  <a:pt x="2096173" y="1219200"/>
                </a:lnTo>
                <a:close/>
              </a:path>
              <a:path w="2190750" h="2857500">
                <a:moveTo>
                  <a:pt x="2155850" y="1219200"/>
                </a:moveTo>
                <a:lnTo>
                  <a:pt x="2150262" y="1219200"/>
                </a:lnTo>
                <a:lnTo>
                  <a:pt x="2151570" y="1227170"/>
                </a:lnTo>
                <a:lnTo>
                  <a:pt x="2155850" y="1219200"/>
                </a:lnTo>
                <a:close/>
              </a:path>
              <a:path w="2190750" h="2857500">
                <a:moveTo>
                  <a:pt x="2104059" y="1219200"/>
                </a:moveTo>
                <a:lnTo>
                  <a:pt x="2102370" y="1219200"/>
                </a:lnTo>
                <a:lnTo>
                  <a:pt x="2103634" y="1222775"/>
                </a:lnTo>
                <a:lnTo>
                  <a:pt x="2104059" y="1219200"/>
                </a:lnTo>
                <a:close/>
              </a:path>
              <a:path w="2190750" h="2857500">
                <a:moveTo>
                  <a:pt x="18414" y="1206500"/>
                </a:moveTo>
                <a:lnTo>
                  <a:pt x="16255" y="1206500"/>
                </a:lnTo>
                <a:lnTo>
                  <a:pt x="15506" y="1219200"/>
                </a:lnTo>
                <a:lnTo>
                  <a:pt x="21742" y="1219200"/>
                </a:lnTo>
                <a:lnTo>
                  <a:pt x="18692" y="1206902"/>
                </a:lnTo>
                <a:lnTo>
                  <a:pt x="18414" y="1206500"/>
                </a:lnTo>
                <a:close/>
              </a:path>
              <a:path w="2190750" h="2857500">
                <a:moveTo>
                  <a:pt x="82930" y="1206500"/>
                </a:moveTo>
                <a:lnTo>
                  <a:pt x="18592" y="1206500"/>
                </a:lnTo>
                <a:lnTo>
                  <a:pt x="18692" y="1206902"/>
                </a:lnTo>
                <a:lnTo>
                  <a:pt x="27177" y="1219200"/>
                </a:lnTo>
                <a:lnTo>
                  <a:pt x="81902" y="1219200"/>
                </a:lnTo>
                <a:lnTo>
                  <a:pt x="82930" y="1206500"/>
                </a:lnTo>
                <a:close/>
              </a:path>
              <a:path w="2190750" h="2857500">
                <a:moveTo>
                  <a:pt x="2168283" y="1206500"/>
                </a:moveTo>
                <a:lnTo>
                  <a:pt x="2089835" y="1206500"/>
                </a:lnTo>
                <a:lnTo>
                  <a:pt x="2096577" y="1219200"/>
                </a:lnTo>
                <a:lnTo>
                  <a:pt x="2162238" y="1219200"/>
                </a:lnTo>
                <a:lnTo>
                  <a:pt x="2168283" y="1206500"/>
                </a:lnTo>
                <a:close/>
              </a:path>
              <a:path w="2190750" h="2857500">
                <a:moveTo>
                  <a:pt x="81330" y="1193800"/>
                </a:moveTo>
                <a:lnTo>
                  <a:pt x="18097" y="1193800"/>
                </a:lnTo>
                <a:lnTo>
                  <a:pt x="18414" y="1206500"/>
                </a:lnTo>
                <a:lnTo>
                  <a:pt x="18692" y="1206902"/>
                </a:lnTo>
                <a:lnTo>
                  <a:pt x="18592" y="1206500"/>
                </a:lnTo>
                <a:lnTo>
                  <a:pt x="75590" y="1206500"/>
                </a:lnTo>
                <a:lnTo>
                  <a:pt x="81330" y="1193800"/>
                </a:lnTo>
                <a:close/>
              </a:path>
              <a:path w="2190750" h="2857500">
                <a:moveTo>
                  <a:pt x="91554" y="1193800"/>
                </a:moveTo>
                <a:lnTo>
                  <a:pt x="88671" y="1193800"/>
                </a:lnTo>
                <a:lnTo>
                  <a:pt x="84683" y="1206500"/>
                </a:lnTo>
                <a:lnTo>
                  <a:pt x="91084" y="1206500"/>
                </a:lnTo>
                <a:lnTo>
                  <a:pt x="91554" y="1193800"/>
                </a:lnTo>
                <a:close/>
              </a:path>
              <a:path w="2190750" h="2857500">
                <a:moveTo>
                  <a:pt x="101714" y="1193800"/>
                </a:moveTo>
                <a:lnTo>
                  <a:pt x="96278" y="1193800"/>
                </a:lnTo>
                <a:lnTo>
                  <a:pt x="97116" y="1206500"/>
                </a:lnTo>
                <a:lnTo>
                  <a:pt x="101714" y="1193800"/>
                </a:lnTo>
                <a:close/>
              </a:path>
              <a:path w="2190750" h="2857500">
                <a:moveTo>
                  <a:pt x="2167594" y="1181100"/>
                </a:moveTo>
                <a:lnTo>
                  <a:pt x="2164067" y="1181100"/>
                </a:lnTo>
                <a:lnTo>
                  <a:pt x="2165337" y="1193800"/>
                </a:lnTo>
                <a:lnTo>
                  <a:pt x="2096566" y="1193800"/>
                </a:lnTo>
                <a:lnTo>
                  <a:pt x="2101253" y="1206500"/>
                </a:lnTo>
                <a:lnTo>
                  <a:pt x="2173203" y="1206500"/>
                </a:lnTo>
                <a:lnTo>
                  <a:pt x="2171353" y="1193800"/>
                </a:lnTo>
                <a:lnTo>
                  <a:pt x="2167594" y="1181100"/>
                </a:lnTo>
                <a:close/>
              </a:path>
              <a:path w="2190750" h="2857500">
                <a:moveTo>
                  <a:pt x="104470" y="1168400"/>
                </a:moveTo>
                <a:lnTo>
                  <a:pt x="32753" y="1168400"/>
                </a:lnTo>
                <a:lnTo>
                  <a:pt x="26847" y="1176683"/>
                </a:lnTo>
                <a:lnTo>
                  <a:pt x="28384" y="1181100"/>
                </a:lnTo>
                <a:lnTo>
                  <a:pt x="29325" y="1193800"/>
                </a:lnTo>
                <a:lnTo>
                  <a:pt x="87020" y="1193800"/>
                </a:lnTo>
                <a:lnTo>
                  <a:pt x="87211" y="1193493"/>
                </a:lnTo>
                <a:lnTo>
                  <a:pt x="83654" y="1181100"/>
                </a:lnTo>
                <a:lnTo>
                  <a:pt x="106311" y="1181100"/>
                </a:lnTo>
                <a:lnTo>
                  <a:pt x="104470" y="1168400"/>
                </a:lnTo>
                <a:close/>
              </a:path>
              <a:path w="2190750" h="2857500">
                <a:moveTo>
                  <a:pt x="87211" y="1193493"/>
                </a:moveTo>
                <a:lnTo>
                  <a:pt x="87020" y="1193800"/>
                </a:lnTo>
                <a:lnTo>
                  <a:pt x="87299" y="1193800"/>
                </a:lnTo>
                <a:lnTo>
                  <a:pt x="87211" y="1193493"/>
                </a:lnTo>
                <a:close/>
              </a:path>
              <a:path w="2190750" h="2857500">
                <a:moveTo>
                  <a:pt x="107443" y="1181100"/>
                </a:moveTo>
                <a:lnTo>
                  <a:pt x="94945" y="1181100"/>
                </a:lnTo>
                <a:lnTo>
                  <a:pt x="87292" y="1193364"/>
                </a:lnTo>
                <a:lnTo>
                  <a:pt x="87299" y="1193800"/>
                </a:lnTo>
                <a:lnTo>
                  <a:pt x="107883" y="1193800"/>
                </a:lnTo>
                <a:lnTo>
                  <a:pt x="107443" y="1181100"/>
                </a:lnTo>
                <a:close/>
              </a:path>
              <a:path w="2190750" h="2857500">
                <a:moveTo>
                  <a:pt x="2090864" y="1181100"/>
                </a:moveTo>
                <a:lnTo>
                  <a:pt x="2083942" y="1181100"/>
                </a:lnTo>
                <a:lnTo>
                  <a:pt x="2087867" y="1193800"/>
                </a:lnTo>
                <a:lnTo>
                  <a:pt x="2090864" y="1181100"/>
                </a:lnTo>
                <a:close/>
              </a:path>
              <a:path w="2190750" h="2857500">
                <a:moveTo>
                  <a:pt x="2159844" y="1143000"/>
                </a:moveTo>
                <a:lnTo>
                  <a:pt x="2151341" y="1143000"/>
                </a:lnTo>
                <a:lnTo>
                  <a:pt x="2156663" y="1155700"/>
                </a:lnTo>
                <a:lnTo>
                  <a:pt x="2085403" y="1155700"/>
                </a:lnTo>
                <a:lnTo>
                  <a:pt x="2079752" y="1168400"/>
                </a:lnTo>
                <a:lnTo>
                  <a:pt x="2100286" y="1168400"/>
                </a:lnTo>
                <a:lnTo>
                  <a:pt x="2101937" y="1181100"/>
                </a:lnTo>
                <a:lnTo>
                  <a:pt x="2103128" y="1193800"/>
                </a:lnTo>
                <a:lnTo>
                  <a:pt x="2159228" y="1193800"/>
                </a:lnTo>
                <a:lnTo>
                  <a:pt x="2158933" y="1192950"/>
                </a:lnTo>
                <a:lnTo>
                  <a:pt x="2148801" y="1181100"/>
                </a:lnTo>
                <a:lnTo>
                  <a:pt x="2166785" y="1181100"/>
                </a:lnTo>
                <a:lnTo>
                  <a:pt x="2166646" y="1168400"/>
                </a:lnTo>
                <a:lnTo>
                  <a:pt x="2163143" y="1155700"/>
                </a:lnTo>
                <a:lnTo>
                  <a:pt x="2159844" y="1143000"/>
                </a:lnTo>
                <a:close/>
              </a:path>
              <a:path w="2190750" h="2857500">
                <a:moveTo>
                  <a:pt x="2158933" y="1192950"/>
                </a:moveTo>
                <a:lnTo>
                  <a:pt x="2159228" y="1193800"/>
                </a:lnTo>
                <a:lnTo>
                  <a:pt x="2159288" y="1193364"/>
                </a:lnTo>
                <a:lnTo>
                  <a:pt x="2158933" y="1192950"/>
                </a:lnTo>
                <a:close/>
              </a:path>
              <a:path w="2190750" h="2857500">
                <a:moveTo>
                  <a:pt x="2159288" y="1193364"/>
                </a:moveTo>
                <a:lnTo>
                  <a:pt x="2159228" y="1193800"/>
                </a:lnTo>
                <a:lnTo>
                  <a:pt x="2159660" y="1193800"/>
                </a:lnTo>
                <a:lnTo>
                  <a:pt x="2159288" y="1193364"/>
                </a:lnTo>
                <a:close/>
              </a:path>
              <a:path w="2190750" h="2857500">
                <a:moveTo>
                  <a:pt x="2160968" y="1181100"/>
                </a:moveTo>
                <a:lnTo>
                  <a:pt x="2154821" y="1181100"/>
                </a:lnTo>
                <a:lnTo>
                  <a:pt x="2158933" y="1192950"/>
                </a:lnTo>
                <a:lnTo>
                  <a:pt x="2159288" y="1193364"/>
                </a:lnTo>
                <a:lnTo>
                  <a:pt x="2160968" y="1181100"/>
                </a:lnTo>
                <a:close/>
              </a:path>
              <a:path w="2190750" h="2857500">
                <a:moveTo>
                  <a:pt x="23964" y="1168400"/>
                </a:moveTo>
                <a:lnTo>
                  <a:pt x="23698" y="1181100"/>
                </a:lnTo>
                <a:lnTo>
                  <a:pt x="26847" y="1176683"/>
                </a:lnTo>
                <a:lnTo>
                  <a:pt x="23964" y="1168400"/>
                </a:lnTo>
                <a:close/>
              </a:path>
              <a:path w="2190750" h="2857500">
                <a:moveTo>
                  <a:pt x="112153" y="1168400"/>
                </a:moveTo>
                <a:lnTo>
                  <a:pt x="112445" y="1181100"/>
                </a:lnTo>
                <a:lnTo>
                  <a:pt x="115163" y="1181100"/>
                </a:lnTo>
                <a:lnTo>
                  <a:pt x="112153" y="1168400"/>
                </a:lnTo>
                <a:close/>
              </a:path>
              <a:path w="2190750" h="2857500">
                <a:moveTo>
                  <a:pt x="96088" y="1155700"/>
                </a:moveTo>
                <a:lnTo>
                  <a:pt x="29514" y="1155700"/>
                </a:lnTo>
                <a:lnTo>
                  <a:pt x="37439" y="1168400"/>
                </a:lnTo>
                <a:lnTo>
                  <a:pt x="93934" y="1168400"/>
                </a:lnTo>
                <a:lnTo>
                  <a:pt x="96088" y="1155700"/>
                </a:lnTo>
                <a:close/>
              </a:path>
              <a:path w="2190750" h="2857500">
                <a:moveTo>
                  <a:pt x="107797" y="1155700"/>
                </a:moveTo>
                <a:lnTo>
                  <a:pt x="97929" y="1155700"/>
                </a:lnTo>
                <a:lnTo>
                  <a:pt x="99796" y="1168400"/>
                </a:lnTo>
                <a:lnTo>
                  <a:pt x="104622" y="1168400"/>
                </a:lnTo>
                <a:lnTo>
                  <a:pt x="106219" y="1164230"/>
                </a:lnTo>
                <a:lnTo>
                  <a:pt x="107797" y="1155700"/>
                </a:lnTo>
                <a:close/>
              </a:path>
              <a:path w="2190750" h="2857500">
                <a:moveTo>
                  <a:pt x="110934" y="1155700"/>
                </a:moveTo>
                <a:lnTo>
                  <a:pt x="109486" y="1155700"/>
                </a:lnTo>
                <a:lnTo>
                  <a:pt x="106219" y="1164230"/>
                </a:lnTo>
                <a:lnTo>
                  <a:pt x="105448" y="1168400"/>
                </a:lnTo>
                <a:lnTo>
                  <a:pt x="112623" y="1168400"/>
                </a:lnTo>
                <a:lnTo>
                  <a:pt x="110934" y="1155700"/>
                </a:lnTo>
                <a:close/>
              </a:path>
              <a:path w="2190750" h="2857500">
                <a:moveTo>
                  <a:pt x="22567" y="1143000"/>
                </a:moveTo>
                <a:lnTo>
                  <a:pt x="19456" y="1143000"/>
                </a:lnTo>
                <a:lnTo>
                  <a:pt x="14439" y="1155700"/>
                </a:lnTo>
                <a:lnTo>
                  <a:pt x="21081" y="1155700"/>
                </a:lnTo>
                <a:lnTo>
                  <a:pt x="22567" y="1143000"/>
                </a:lnTo>
                <a:close/>
              </a:path>
              <a:path w="2190750" h="2857500">
                <a:moveTo>
                  <a:pt x="104339" y="1092200"/>
                </a:moveTo>
                <a:lnTo>
                  <a:pt x="37718" y="1092200"/>
                </a:lnTo>
                <a:lnTo>
                  <a:pt x="33251" y="1104900"/>
                </a:lnTo>
                <a:lnTo>
                  <a:pt x="29411" y="1117600"/>
                </a:lnTo>
                <a:lnTo>
                  <a:pt x="26883" y="1143000"/>
                </a:lnTo>
                <a:lnTo>
                  <a:pt x="26352" y="1155700"/>
                </a:lnTo>
                <a:lnTo>
                  <a:pt x="28524" y="1155700"/>
                </a:lnTo>
                <a:lnTo>
                  <a:pt x="30518" y="1143000"/>
                </a:lnTo>
                <a:lnTo>
                  <a:pt x="86814" y="1143000"/>
                </a:lnTo>
                <a:lnTo>
                  <a:pt x="84277" y="1130300"/>
                </a:lnTo>
                <a:lnTo>
                  <a:pt x="78439" y="1130300"/>
                </a:lnTo>
                <a:lnTo>
                  <a:pt x="82114" y="1117600"/>
                </a:lnTo>
                <a:lnTo>
                  <a:pt x="49441" y="1117600"/>
                </a:lnTo>
                <a:lnTo>
                  <a:pt x="48374" y="1104900"/>
                </a:lnTo>
                <a:lnTo>
                  <a:pt x="107099" y="1104900"/>
                </a:lnTo>
                <a:lnTo>
                  <a:pt x="104339" y="1092200"/>
                </a:lnTo>
                <a:close/>
              </a:path>
              <a:path w="2190750" h="2857500">
                <a:moveTo>
                  <a:pt x="55232" y="1143000"/>
                </a:moveTo>
                <a:lnTo>
                  <a:pt x="32667" y="1143000"/>
                </a:lnTo>
                <a:lnTo>
                  <a:pt x="34558" y="1155700"/>
                </a:lnTo>
                <a:lnTo>
                  <a:pt x="55422" y="1155700"/>
                </a:lnTo>
                <a:lnTo>
                  <a:pt x="55232" y="1143000"/>
                </a:lnTo>
                <a:close/>
              </a:path>
              <a:path w="2190750" h="2857500">
                <a:moveTo>
                  <a:pt x="87256" y="1143000"/>
                </a:moveTo>
                <a:lnTo>
                  <a:pt x="60604" y="1143000"/>
                </a:lnTo>
                <a:lnTo>
                  <a:pt x="55422" y="1155700"/>
                </a:lnTo>
                <a:lnTo>
                  <a:pt x="87568" y="1155700"/>
                </a:lnTo>
                <a:lnTo>
                  <a:pt x="87256" y="1143000"/>
                </a:lnTo>
                <a:close/>
              </a:path>
              <a:path w="2190750" h="2857500">
                <a:moveTo>
                  <a:pt x="103758" y="1143000"/>
                </a:moveTo>
                <a:lnTo>
                  <a:pt x="98485" y="1143000"/>
                </a:lnTo>
                <a:lnTo>
                  <a:pt x="93026" y="1155700"/>
                </a:lnTo>
                <a:lnTo>
                  <a:pt x="100202" y="1155700"/>
                </a:lnTo>
                <a:lnTo>
                  <a:pt x="103758" y="1143000"/>
                </a:lnTo>
                <a:close/>
              </a:path>
              <a:path w="2190750" h="2857500">
                <a:moveTo>
                  <a:pt x="2156736" y="1117600"/>
                </a:moveTo>
                <a:lnTo>
                  <a:pt x="2075661" y="1117600"/>
                </a:lnTo>
                <a:lnTo>
                  <a:pt x="2075514" y="1130300"/>
                </a:lnTo>
                <a:lnTo>
                  <a:pt x="2075794" y="1143000"/>
                </a:lnTo>
                <a:lnTo>
                  <a:pt x="2076259" y="1155700"/>
                </a:lnTo>
                <a:lnTo>
                  <a:pt x="2078710" y="1155700"/>
                </a:lnTo>
                <a:lnTo>
                  <a:pt x="2082984" y="1144333"/>
                </a:lnTo>
                <a:lnTo>
                  <a:pt x="2082882" y="1143000"/>
                </a:lnTo>
                <a:lnTo>
                  <a:pt x="2087207" y="1130300"/>
                </a:lnTo>
                <a:lnTo>
                  <a:pt x="2160685" y="1130300"/>
                </a:lnTo>
                <a:lnTo>
                  <a:pt x="2156736" y="1117600"/>
                </a:lnTo>
                <a:close/>
              </a:path>
              <a:path w="2190750" h="2857500">
                <a:moveTo>
                  <a:pt x="2083485" y="1143000"/>
                </a:moveTo>
                <a:lnTo>
                  <a:pt x="2082984" y="1144333"/>
                </a:lnTo>
                <a:lnTo>
                  <a:pt x="2083853" y="1155700"/>
                </a:lnTo>
                <a:lnTo>
                  <a:pt x="2084730" y="1155700"/>
                </a:lnTo>
                <a:lnTo>
                  <a:pt x="2083485" y="1143000"/>
                </a:lnTo>
                <a:close/>
              </a:path>
              <a:path w="2190750" h="2857500">
                <a:moveTo>
                  <a:pt x="2091029" y="1143000"/>
                </a:moveTo>
                <a:lnTo>
                  <a:pt x="2085314" y="1143000"/>
                </a:lnTo>
                <a:lnTo>
                  <a:pt x="2091016" y="1155700"/>
                </a:lnTo>
                <a:lnTo>
                  <a:pt x="2091029" y="1143000"/>
                </a:lnTo>
                <a:close/>
              </a:path>
              <a:path w="2190750" h="2857500">
                <a:moveTo>
                  <a:pt x="2160685" y="1130300"/>
                </a:moveTo>
                <a:lnTo>
                  <a:pt x="2102427" y="1130300"/>
                </a:lnTo>
                <a:lnTo>
                  <a:pt x="2101865" y="1143000"/>
                </a:lnTo>
                <a:lnTo>
                  <a:pt x="2097108" y="1155700"/>
                </a:lnTo>
                <a:lnTo>
                  <a:pt x="2115172" y="1155700"/>
                </a:lnTo>
                <a:lnTo>
                  <a:pt x="2116962" y="1143000"/>
                </a:lnTo>
                <a:lnTo>
                  <a:pt x="2160320" y="1143000"/>
                </a:lnTo>
                <a:lnTo>
                  <a:pt x="2160685" y="1130300"/>
                </a:lnTo>
                <a:close/>
              </a:path>
              <a:path w="2190750" h="2857500">
                <a:moveTo>
                  <a:pt x="2147481" y="1143000"/>
                </a:moveTo>
                <a:lnTo>
                  <a:pt x="2120455" y="1143000"/>
                </a:lnTo>
                <a:lnTo>
                  <a:pt x="2120455" y="1155700"/>
                </a:lnTo>
                <a:lnTo>
                  <a:pt x="2148725" y="1155700"/>
                </a:lnTo>
                <a:lnTo>
                  <a:pt x="2147481" y="1143000"/>
                </a:lnTo>
                <a:close/>
              </a:path>
              <a:path w="2190750" h="2857500">
                <a:moveTo>
                  <a:pt x="96545" y="1130300"/>
                </a:moveTo>
                <a:lnTo>
                  <a:pt x="93243" y="1130300"/>
                </a:lnTo>
                <a:lnTo>
                  <a:pt x="91249" y="1143000"/>
                </a:lnTo>
                <a:lnTo>
                  <a:pt x="97307" y="1143000"/>
                </a:lnTo>
                <a:lnTo>
                  <a:pt x="96545" y="1130300"/>
                </a:lnTo>
                <a:close/>
              </a:path>
              <a:path w="2190750" h="2857500">
                <a:moveTo>
                  <a:pt x="2070138" y="1130300"/>
                </a:moveTo>
                <a:lnTo>
                  <a:pt x="2066963" y="1130300"/>
                </a:lnTo>
                <a:lnTo>
                  <a:pt x="2064435" y="1143000"/>
                </a:lnTo>
                <a:lnTo>
                  <a:pt x="2070150" y="1143000"/>
                </a:lnTo>
                <a:lnTo>
                  <a:pt x="2070138" y="1130300"/>
                </a:lnTo>
                <a:close/>
              </a:path>
              <a:path w="2190750" h="2857500">
                <a:moveTo>
                  <a:pt x="2098039" y="1130300"/>
                </a:moveTo>
                <a:lnTo>
                  <a:pt x="2095436" y="1130300"/>
                </a:lnTo>
                <a:lnTo>
                  <a:pt x="2093937" y="1143000"/>
                </a:lnTo>
                <a:lnTo>
                  <a:pt x="2097430" y="1143000"/>
                </a:lnTo>
                <a:lnTo>
                  <a:pt x="2098039" y="1130300"/>
                </a:lnTo>
                <a:close/>
              </a:path>
              <a:path w="2190750" h="2857500">
                <a:moveTo>
                  <a:pt x="87769" y="1117600"/>
                </a:moveTo>
                <a:lnTo>
                  <a:pt x="87731" y="1130300"/>
                </a:lnTo>
                <a:lnTo>
                  <a:pt x="90233" y="1130300"/>
                </a:lnTo>
                <a:lnTo>
                  <a:pt x="87769" y="1117600"/>
                </a:lnTo>
                <a:close/>
              </a:path>
              <a:path w="2190750" h="2857500">
                <a:moveTo>
                  <a:pt x="99428" y="1117600"/>
                </a:moveTo>
                <a:lnTo>
                  <a:pt x="96685" y="1117600"/>
                </a:lnTo>
                <a:lnTo>
                  <a:pt x="97510" y="1130300"/>
                </a:lnTo>
                <a:lnTo>
                  <a:pt x="99428" y="1117600"/>
                </a:lnTo>
                <a:close/>
              </a:path>
              <a:path w="2190750" h="2857500">
                <a:moveTo>
                  <a:pt x="110972" y="1117600"/>
                </a:moveTo>
                <a:lnTo>
                  <a:pt x="103727" y="1117600"/>
                </a:lnTo>
                <a:lnTo>
                  <a:pt x="106849" y="1130300"/>
                </a:lnTo>
                <a:lnTo>
                  <a:pt x="108960" y="1130300"/>
                </a:lnTo>
                <a:lnTo>
                  <a:pt x="110972" y="1117600"/>
                </a:lnTo>
                <a:close/>
              </a:path>
              <a:path w="2190750" h="2857500">
                <a:moveTo>
                  <a:pt x="83616" y="1104900"/>
                </a:moveTo>
                <a:lnTo>
                  <a:pt x="51041" y="1104900"/>
                </a:lnTo>
                <a:lnTo>
                  <a:pt x="50723" y="1117600"/>
                </a:lnTo>
                <a:lnTo>
                  <a:pt x="88569" y="1117600"/>
                </a:lnTo>
                <a:lnTo>
                  <a:pt x="83616" y="1104900"/>
                </a:lnTo>
                <a:close/>
              </a:path>
              <a:path w="2190750" h="2857500">
                <a:moveTo>
                  <a:pt x="112795" y="1092649"/>
                </a:moveTo>
                <a:lnTo>
                  <a:pt x="110129" y="1104900"/>
                </a:lnTo>
                <a:lnTo>
                  <a:pt x="96761" y="1104900"/>
                </a:lnTo>
                <a:lnTo>
                  <a:pt x="88569" y="1117600"/>
                </a:lnTo>
                <a:lnTo>
                  <a:pt x="118376" y="1117600"/>
                </a:lnTo>
                <a:lnTo>
                  <a:pt x="121284" y="1104900"/>
                </a:lnTo>
                <a:lnTo>
                  <a:pt x="112795" y="1092649"/>
                </a:lnTo>
                <a:close/>
              </a:path>
              <a:path w="2190750" h="2857500">
                <a:moveTo>
                  <a:pt x="2086838" y="1104900"/>
                </a:moveTo>
                <a:lnTo>
                  <a:pt x="2079790" y="1104900"/>
                </a:lnTo>
                <a:lnTo>
                  <a:pt x="2085174" y="1117600"/>
                </a:lnTo>
                <a:lnTo>
                  <a:pt x="2086063" y="1117600"/>
                </a:lnTo>
                <a:lnTo>
                  <a:pt x="2086838" y="1104900"/>
                </a:lnTo>
                <a:close/>
              </a:path>
              <a:path w="2190750" h="2857500">
                <a:moveTo>
                  <a:pt x="2147736" y="1104900"/>
                </a:moveTo>
                <a:lnTo>
                  <a:pt x="2093467" y="1104900"/>
                </a:lnTo>
                <a:lnTo>
                  <a:pt x="2094433" y="1117600"/>
                </a:lnTo>
                <a:lnTo>
                  <a:pt x="2146655" y="1117600"/>
                </a:lnTo>
                <a:lnTo>
                  <a:pt x="2147736" y="1104900"/>
                </a:lnTo>
                <a:close/>
              </a:path>
              <a:path w="2190750" h="2857500">
                <a:moveTo>
                  <a:pt x="2076005" y="1079500"/>
                </a:moveTo>
                <a:lnTo>
                  <a:pt x="2060689" y="1079500"/>
                </a:lnTo>
                <a:lnTo>
                  <a:pt x="2064294" y="1092200"/>
                </a:lnTo>
                <a:lnTo>
                  <a:pt x="2069412" y="1104900"/>
                </a:lnTo>
                <a:lnTo>
                  <a:pt x="2072525" y="1104900"/>
                </a:lnTo>
                <a:lnTo>
                  <a:pt x="2070582" y="1092200"/>
                </a:lnTo>
                <a:lnTo>
                  <a:pt x="2086825" y="1092200"/>
                </a:lnTo>
                <a:lnTo>
                  <a:pt x="2086341" y="1091010"/>
                </a:lnTo>
                <a:lnTo>
                  <a:pt x="2076005" y="1079500"/>
                </a:lnTo>
                <a:close/>
              </a:path>
              <a:path w="2190750" h="2857500">
                <a:moveTo>
                  <a:pt x="2154833" y="1092200"/>
                </a:moveTo>
                <a:lnTo>
                  <a:pt x="2086111" y="1092200"/>
                </a:lnTo>
                <a:lnTo>
                  <a:pt x="2090929" y="1104900"/>
                </a:lnTo>
                <a:lnTo>
                  <a:pt x="2152076" y="1104900"/>
                </a:lnTo>
                <a:lnTo>
                  <a:pt x="2154833" y="1092200"/>
                </a:lnTo>
                <a:close/>
              </a:path>
              <a:path w="2190750" h="2857500">
                <a:moveTo>
                  <a:pt x="112893" y="1092200"/>
                </a:moveTo>
                <a:lnTo>
                  <a:pt x="112483" y="1092200"/>
                </a:lnTo>
                <a:lnTo>
                  <a:pt x="112795" y="1092649"/>
                </a:lnTo>
                <a:lnTo>
                  <a:pt x="112893" y="1092200"/>
                </a:lnTo>
                <a:close/>
              </a:path>
              <a:path w="2190750" h="2857500">
                <a:moveTo>
                  <a:pt x="89204" y="1066800"/>
                </a:moveTo>
                <a:lnTo>
                  <a:pt x="38315" y="1066800"/>
                </a:lnTo>
                <a:lnTo>
                  <a:pt x="36702" y="1092200"/>
                </a:lnTo>
                <a:lnTo>
                  <a:pt x="36956" y="1092200"/>
                </a:lnTo>
                <a:lnTo>
                  <a:pt x="42494" y="1079500"/>
                </a:lnTo>
                <a:lnTo>
                  <a:pt x="88074" y="1079500"/>
                </a:lnTo>
                <a:lnTo>
                  <a:pt x="89204" y="1066800"/>
                </a:lnTo>
                <a:close/>
              </a:path>
              <a:path w="2190750" h="2857500">
                <a:moveTo>
                  <a:pt x="67233" y="1079500"/>
                </a:moveTo>
                <a:lnTo>
                  <a:pt x="48526" y="1079500"/>
                </a:lnTo>
                <a:lnTo>
                  <a:pt x="48247" y="1092200"/>
                </a:lnTo>
                <a:lnTo>
                  <a:pt x="67690" y="1092200"/>
                </a:lnTo>
                <a:lnTo>
                  <a:pt x="67233" y="1079500"/>
                </a:lnTo>
                <a:close/>
              </a:path>
              <a:path w="2190750" h="2857500">
                <a:moveTo>
                  <a:pt x="81838" y="1079500"/>
                </a:moveTo>
                <a:lnTo>
                  <a:pt x="69557" y="1079500"/>
                </a:lnTo>
                <a:lnTo>
                  <a:pt x="67690" y="1092200"/>
                </a:lnTo>
                <a:lnTo>
                  <a:pt x="87617" y="1092200"/>
                </a:lnTo>
                <a:lnTo>
                  <a:pt x="81838" y="1079500"/>
                </a:lnTo>
                <a:close/>
              </a:path>
              <a:path w="2190750" h="2857500">
                <a:moveTo>
                  <a:pt x="108008" y="1054100"/>
                </a:moveTo>
                <a:lnTo>
                  <a:pt x="40500" y="1054100"/>
                </a:lnTo>
                <a:lnTo>
                  <a:pt x="38773" y="1066800"/>
                </a:lnTo>
                <a:lnTo>
                  <a:pt x="94246" y="1066800"/>
                </a:lnTo>
                <a:lnTo>
                  <a:pt x="97675" y="1092200"/>
                </a:lnTo>
                <a:lnTo>
                  <a:pt x="100796" y="1092200"/>
                </a:lnTo>
                <a:lnTo>
                  <a:pt x="100458" y="1079500"/>
                </a:lnTo>
                <a:lnTo>
                  <a:pt x="110058" y="1079500"/>
                </a:lnTo>
                <a:lnTo>
                  <a:pt x="107643" y="1066800"/>
                </a:lnTo>
                <a:lnTo>
                  <a:pt x="108008" y="1054100"/>
                </a:lnTo>
                <a:close/>
              </a:path>
              <a:path w="2190750" h="2857500">
                <a:moveTo>
                  <a:pt x="129044" y="1079500"/>
                </a:moveTo>
                <a:lnTo>
                  <a:pt x="112814" y="1079500"/>
                </a:lnTo>
                <a:lnTo>
                  <a:pt x="112893" y="1092200"/>
                </a:lnTo>
                <a:lnTo>
                  <a:pt x="126669" y="1092200"/>
                </a:lnTo>
                <a:lnTo>
                  <a:pt x="129044" y="1079500"/>
                </a:lnTo>
                <a:close/>
              </a:path>
              <a:path w="2190750" h="2857500">
                <a:moveTo>
                  <a:pt x="2086341" y="1091010"/>
                </a:moveTo>
                <a:lnTo>
                  <a:pt x="2086825" y="1092200"/>
                </a:lnTo>
                <a:lnTo>
                  <a:pt x="2086897" y="1091628"/>
                </a:lnTo>
                <a:lnTo>
                  <a:pt x="2086341" y="1091010"/>
                </a:lnTo>
                <a:close/>
              </a:path>
              <a:path w="2190750" h="2857500">
                <a:moveTo>
                  <a:pt x="2086897" y="1091628"/>
                </a:moveTo>
                <a:lnTo>
                  <a:pt x="2086825" y="1092200"/>
                </a:lnTo>
                <a:lnTo>
                  <a:pt x="2087410" y="1092200"/>
                </a:lnTo>
                <a:lnTo>
                  <a:pt x="2086897" y="1091628"/>
                </a:lnTo>
                <a:close/>
              </a:path>
              <a:path w="2190750" h="2857500">
                <a:moveTo>
                  <a:pt x="2137409" y="1079500"/>
                </a:moveTo>
                <a:lnTo>
                  <a:pt x="2091207" y="1079500"/>
                </a:lnTo>
                <a:lnTo>
                  <a:pt x="2093036" y="1092200"/>
                </a:lnTo>
                <a:lnTo>
                  <a:pt x="2138540" y="1092200"/>
                </a:lnTo>
                <a:lnTo>
                  <a:pt x="2137409" y="1079500"/>
                </a:lnTo>
                <a:close/>
              </a:path>
              <a:path w="2190750" h="2857500">
                <a:moveTo>
                  <a:pt x="2144267" y="1079500"/>
                </a:moveTo>
                <a:lnTo>
                  <a:pt x="2141372" y="1079500"/>
                </a:lnTo>
                <a:lnTo>
                  <a:pt x="2141715" y="1092200"/>
                </a:lnTo>
                <a:lnTo>
                  <a:pt x="2146388" y="1092200"/>
                </a:lnTo>
                <a:lnTo>
                  <a:pt x="2144267" y="1079500"/>
                </a:lnTo>
                <a:close/>
              </a:path>
              <a:path w="2190750" h="2857500">
                <a:moveTo>
                  <a:pt x="2088413" y="1079500"/>
                </a:moveTo>
                <a:lnTo>
                  <a:pt x="2081656" y="1079500"/>
                </a:lnTo>
                <a:lnTo>
                  <a:pt x="2086341" y="1091010"/>
                </a:lnTo>
                <a:lnTo>
                  <a:pt x="2086897" y="1091628"/>
                </a:lnTo>
                <a:lnTo>
                  <a:pt x="2088413" y="1079500"/>
                </a:lnTo>
                <a:close/>
              </a:path>
              <a:path w="2190750" h="2857500">
                <a:moveTo>
                  <a:pt x="2070290" y="1066800"/>
                </a:moveTo>
                <a:lnTo>
                  <a:pt x="2067775" y="1066800"/>
                </a:lnTo>
                <a:lnTo>
                  <a:pt x="2070366" y="1079500"/>
                </a:lnTo>
                <a:lnTo>
                  <a:pt x="2070290" y="1066800"/>
                </a:lnTo>
                <a:close/>
              </a:path>
              <a:path w="2190750" h="2857500">
                <a:moveTo>
                  <a:pt x="2094953" y="1066800"/>
                </a:moveTo>
                <a:lnTo>
                  <a:pt x="2075408" y="1066800"/>
                </a:lnTo>
                <a:lnTo>
                  <a:pt x="2078037" y="1079500"/>
                </a:lnTo>
                <a:lnTo>
                  <a:pt x="2098789" y="1079500"/>
                </a:lnTo>
                <a:lnTo>
                  <a:pt x="2094953" y="1066800"/>
                </a:lnTo>
                <a:close/>
              </a:path>
              <a:path w="2190750" h="2857500">
                <a:moveTo>
                  <a:pt x="2141804" y="1066800"/>
                </a:moveTo>
                <a:lnTo>
                  <a:pt x="2100300" y="1066800"/>
                </a:lnTo>
                <a:lnTo>
                  <a:pt x="2098789" y="1079500"/>
                </a:lnTo>
                <a:lnTo>
                  <a:pt x="2140127" y="1079500"/>
                </a:lnTo>
                <a:lnTo>
                  <a:pt x="2141804" y="1066800"/>
                </a:lnTo>
                <a:close/>
              </a:path>
              <a:path w="2190750" h="2857500">
                <a:moveTo>
                  <a:pt x="2143079" y="1041400"/>
                </a:moveTo>
                <a:lnTo>
                  <a:pt x="2101367" y="1041400"/>
                </a:lnTo>
                <a:lnTo>
                  <a:pt x="2093086" y="1054100"/>
                </a:lnTo>
                <a:lnTo>
                  <a:pt x="2084717" y="1054100"/>
                </a:lnTo>
                <a:lnTo>
                  <a:pt x="2082698" y="1066800"/>
                </a:lnTo>
                <a:lnTo>
                  <a:pt x="2143457" y="1066800"/>
                </a:lnTo>
                <a:lnTo>
                  <a:pt x="2146404" y="1079500"/>
                </a:lnTo>
                <a:lnTo>
                  <a:pt x="2150719" y="1079500"/>
                </a:lnTo>
                <a:lnTo>
                  <a:pt x="2150125" y="1066800"/>
                </a:lnTo>
                <a:lnTo>
                  <a:pt x="2147681" y="1054100"/>
                </a:lnTo>
                <a:lnTo>
                  <a:pt x="2143079" y="1041400"/>
                </a:lnTo>
                <a:close/>
              </a:path>
              <a:path w="2190750" h="2857500">
                <a:moveTo>
                  <a:pt x="2155901" y="1066800"/>
                </a:moveTo>
                <a:lnTo>
                  <a:pt x="2153221" y="1066800"/>
                </a:lnTo>
                <a:lnTo>
                  <a:pt x="2155609" y="1079500"/>
                </a:lnTo>
                <a:lnTo>
                  <a:pt x="2155901" y="1066800"/>
                </a:lnTo>
                <a:close/>
              </a:path>
              <a:path w="2190750" h="2857500">
                <a:moveTo>
                  <a:pt x="131546" y="1054100"/>
                </a:moveTo>
                <a:lnTo>
                  <a:pt x="123736" y="1054100"/>
                </a:lnTo>
                <a:lnTo>
                  <a:pt x="124548" y="1066800"/>
                </a:lnTo>
                <a:lnTo>
                  <a:pt x="135331" y="1066800"/>
                </a:lnTo>
                <a:lnTo>
                  <a:pt x="131546" y="1054100"/>
                </a:lnTo>
                <a:close/>
              </a:path>
              <a:path w="2190750" h="2857500">
                <a:moveTo>
                  <a:pt x="2060054" y="1054100"/>
                </a:moveTo>
                <a:lnTo>
                  <a:pt x="2059304" y="1066800"/>
                </a:lnTo>
                <a:lnTo>
                  <a:pt x="2063597" y="1066800"/>
                </a:lnTo>
                <a:lnTo>
                  <a:pt x="2060054" y="1054100"/>
                </a:lnTo>
                <a:close/>
              </a:path>
              <a:path w="2190750" h="2857500">
                <a:moveTo>
                  <a:pt x="2063153" y="1054100"/>
                </a:moveTo>
                <a:lnTo>
                  <a:pt x="2062124" y="1054100"/>
                </a:lnTo>
                <a:lnTo>
                  <a:pt x="2063597" y="1066800"/>
                </a:lnTo>
                <a:lnTo>
                  <a:pt x="2067928" y="1066800"/>
                </a:lnTo>
                <a:lnTo>
                  <a:pt x="2068558" y="1065799"/>
                </a:lnTo>
                <a:lnTo>
                  <a:pt x="2063153" y="1054100"/>
                </a:lnTo>
                <a:close/>
              </a:path>
              <a:path w="2190750" h="2857500">
                <a:moveTo>
                  <a:pt x="2075141" y="1055350"/>
                </a:moveTo>
                <a:lnTo>
                  <a:pt x="2068558" y="1065799"/>
                </a:lnTo>
                <a:lnTo>
                  <a:pt x="2069020" y="1066800"/>
                </a:lnTo>
                <a:lnTo>
                  <a:pt x="2082698" y="1066800"/>
                </a:lnTo>
                <a:lnTo>
                  <a:pt x="2075141" y="1055350"/>
                </a:lnTo>
                <a:close/>
              </a:path>
              <a:path w="2190750" h="2857500">
                <a:moveTo>
                  <a:pt x="2075929" y="1054100"/>
                </a:moveTo>
                <a:lnTo>
                  <a:pt x="2074316" y="1054100"/>
                </a:lnTo>
                <a:lnTo>
                  <a:pt x="2075141" y="1055350"/>
                </a:lnTo>
                <a:lnTo>
                  <a:pt x="2075929" y="1054100"/>
                </a:lnTo>
                <a:close/>
              </a:path>
              <a:path w="2190750" h="2857500">
                <a:moveTo>
                  <a:pt x="38747" y="1041400"/>
                </a:moveTo>
                <a:lnTo>
                  <a:pt x="35902" y="1054100"/>
                </a:lnTo>
                <a:lnTo>
                  <a:pt x="42862" y="1054100"/>
                </a:lnTo>
                <a:lnTo>
                  <a:pt x="38747" y="1041400"/>
                </a:lnTo>
                <a:close/>
              </a:path>
              <a:path w="2190750" h="2857500">
                <a:moveTo>
                  <a:pt x="57022" y="1041400"/>
                </a:moveTo>
                <a:lnTo>
                  <a:pt x="54571" y="1041400"/>
                </a:lnTo>
                <a:lnTo>
                  <a:pt x="44932" y="1054100"/>
                </a:lnTo>
                <a:lnTo>
                  <a:pt x="58864" y="1054100"/>
                </a:lnTo>
                <a:lnTo>
                  <a:pt x="57022" y="1041400"/>
                </a:lnTo>
                <a:close/>
              </a:path>
              <a:path w="2190750" h="2857500">
                <a:moveTo>
                  <a:pt x="110045" y="1041400"/>
                </a:moveTo>
                <a:lnTo>
                  <a:pt x="61404" y="1041400"/>
                </a:lnTo>
                <a:lnTo>
                  <a:pt x="62649" y="1054100"/>
                </a:lnTo>
                <a:lnTo>
                  <a:pt x="109395" y="1054100"/>
                </a:lnTo>
                <a:lnTo>
                  <a:pt x="110045" y="1041400"/>
                </a:lnTo>
                <a:close/>
              </a:path>
              <a:path w="2190750" h="2857500">
                <a:moveTo>
                  <a:pt x="2073421" y="1052972"/>
                </a:moveTo>
                <a:lnTo>
                  <a:pt x="2073351" y="1054100"/>
                </a:lnTo>
                <a:lnTo>
                  <a:pt x="2073884" y="1054100"/>
                </a:lnTo>
                <a:lnTo>
                  <a:pt x="2073421" y="1052972"/>
                </a:lnTo>
                <a:close/>
              </a:path>
              <a:path w="2190750" h="2857500">
                <a:moveTo>
                  <a:pt x="2071801" y="1028700"/>
                </a:moveTo>
                <a:lnTo>
                  <a:pt x="2067032" y="1028700"/>
                </a:lnTo>
                <a:lnTo>
                  <a:pt x="2066222" y="1041400"/>
                </a:lnTo>
                <a:lnTo>
                  <a:pt x="2074138" y="1041400"/>
                </a:lnTo>
                <a:lnTo>
                  <a:pt x="2073421" y="1052972"/>
                </a:lnTo>
                <a:lnTo>
                  <a:pt x="2073884" y="1054100"/>
                </a:lnTo>
                <a:lnTo>
                  <a:pt x="2074595" y="1041400"/>
                </a:lnTo>
                <a:lnTo>
                  <a:pt x="2071801" y="1028700"/>
                </a:lnTo>
                <a:close/>
              </a:path>
              <a:path w="2190750" h="2857500">
                <a:moveTo>
                  <a:pt x="2075662" y="1041400"/>
                </a:moveTo>
                <a:lnTo>
                  <a:pt x="2074595" y="1041400"/>
                </a:lnTo>
                <a:lnTo>
                  <a:pt x="2073884" y="1054100"/>
                </a:lnTo>
                <a:lnTo>
                  <a:pt x="2075840" y="1054100"/>
                </a:lnTo>
                <a:lnTo>
                  <a:pt x="2075662" y="1041400"/>
                </a:lnTo>
                <a:close/>
              </a:path>
              <a:path w="2190750" h="2857500">
                <a:moveTo>
                  <a:pt x="2091166" y="1028700"/>
                </a:moveTo>
                <a:lnTo>
                  <a:pt x="2081123" y="1028700"/>
                </a:lnTo>
                <a:lnTo>
                  <a:pt x="2078729" y="1039733"/>
                </a:lnTo>
                <a:lnTo>
                  <a:pt x="2079409" y="1041400"/>
                </a:lnTo>
                <a:lnTo>
                  <a:pt x="2080107" y="1041400"/>
                </a:lnTo>
                <a:lnTo>
                  <a:pt x="2084819" y="1054100"/>
                </a:lnTo>
                <a:lnTo>
                  <a:pt x="2092210" y="1054100"/>
                </a:lnTo>
                <a:lnTo>
                  <a:pt x="2088572" y="1041400"/>
                </a:lnTo>
                <a:lnTo>
                  <a:pt x="2091166" y="1028700"/>
                </a:lnTo>
                <a:close/>
              </a:path>
              <a:path w="2190750" h="2857500">
                <a:moveTo>
                  <a:pt x="2074138" y="1041400"/>
                </a:moveTo>
                <a:lnTo>
                  <a:pt x="2068664" y="1041400"/>
                </a:lnTo>
                <a:lnTo>
                  <a:pt x="2073421" y="1052972"/>
                </a:lnTo>
                <a:lnTo>
                  <a:pt x="2074138" y="1041400"/>
                </a:lnTo>
                <a:close/>
              </a:path>
              <a:path w="2190750" h="2857500">
                <a:moveTo>
                  <a:pt x="59880" y="1003300"/>
                </a:moveTo>
                <a:lnTo>
                  <a:pt x="54635" y="1003300"/>
                </a:lnTo>
                <a:lnTo>
                  <a:pt x="51358" y="1016000"/>
                </a:lnTo>
                <a:lnTo>
                  <a:pt x="50215" y="1028700"/>
                </a:lnTo>
                <a:lnTo>
                  <a:pt x="47599" y="1041400"/>
                </a:lnTo>
                <a:lnTo>
                  <a:pt x="109753" y="1041400"/>
                </a:lnTo>
                <a:lnTo>
                  <a:pt x="107988" y="1028700"/>
                </a:lnTo>
                <a:lnTo>
                  <a:pt x="113728" y="1028700"/>
                </a:lnTo>
                <a:lnTo>
                  <a:pt x="108252" y="1016000"/>
                </a:lnTo>
                <a:lnTo>
                  <a:pt x="59499" y="1016000"/>
                </a:lnTo>
                <a:lnTo>
                  <a:pt x="59880" y="1003300"/>
                </a:lnTo>
                <a:close/>
              </a:path>
              <a:path w="2190750" h="2857500">
                <a:moveTo>
                  <a:pt x="114155" y="1036617"/>
                </a:moveTo>
                <a:lnTo>
                  <a:pt x="112649" y="1041400"/>
                </a:lnTo>
                <a:lnTo>
                  <a:pt x="117881" y="1041400"/>
                </a:lnTo>
                <a:lnTo>
                  <a:pt x="114155" y="1036617"/>
                </a:lnTo>
                <a:close/>
              </a:path>
              <a:path w="2190750" h="2857500">
                <a:moveTo>
                  <a:pt x="118887" y="1038965"/>
                </a:moveTo>
                <a:lnTo>
                  <a:pt x="117881" y="1041400"/>
                </a:lnTo>
                <a:lnTo>
                  <a:pt x="119418" y="1041400"/>
                </a:lnTo>
                <a:lnTo>
                  <a:pt x="118887" y="1038965"/>
                </a:lnTo>
                <a:close/>
              </a:path>
              <a:path w="2190750" h="2857500">
                <a:moveTo>
                  <a:pt x="2059101" y="1028700"/>
                </a:moveTo>
                <a:lnTo>
                  <a:pt x="2051481" y="1028700"/>
                </a:lnTo>
                <a:lnTo>
                  <a:pt x="2051927" y="1041400"/>
                </a:lnTo>
                <a:lnTo>
                  <a:pt x="2056391" y="1041400"/>
                </a:lnTo>
                <a:lnTo>
                  <a:pt x="2059101" y="1028700"/>
                </a:lnTo>
                <a:close/>
              </a:path>
              <a:path w="2190750" h="2857500">
                <a:moveTo>
                  <a:pt x="2074227" y="1028700"/>
                </a:moveTo>
                <a:lnTo>
                  <a:pt x="2078367" y="1041400"/>
                </a:lnTo>
                <a:lnTo>
                  <a:pt x="2078729" y="1039733"/>
                </a:lnTo>
                <a:lnTo>
                  <a:pt x="2074227" y="1028700"/>
                </a:lnTo>
                <a:close/>
              </a:path>
              <a:path w="2190750" h="2857500">
                <a:moveTo>
                  <a:pt x="2122131" y="1028700"/>
                </a:moveTo>
                <a:lnTo>
                  <a:pt x="2096421" y="1028700"/>
                </a:lnTo>
                <a:lnTo>
                  <a:pt x="2100770" y="1041400"/>
                </a:lnTo>
                <a:lnTo>
                  <a:pt x="2126259" y="1041400"/>
                </a:lnTo>
                <a:lnTo>
                  <a:pt x="2122131" y="1028700"/>
                </a:lnTo>
                <a:close/>
              </a:path>
              <a:path w="2190750" h="2857500">
                <a:moveTo>
                  <a:pt x="2131898" y="1028700"/>
                </a:moveTo>
                <a:lnTo>
                  <a:pt x="2125421" y="1028700"/>
                </a:lnTo>
                <a:lnTo>
                  <a:pt x="2131567" y="1041400"/>
                </a:lnTo>
                <a:lnTo>
                  <a:pt x="2131898" y="1028700"/>
                </a:lnTo>
                <a:close/>
              </a:path>
              <a:path w="2190750" h="2857500">
                <a:moveTo>
                  <a:pt x="123127" y="1028700"/>
                </a:moveTo>
                <a:lnTo>
                  <a:pt x="116649" y="1028700"/>
                </a:lnTo>
                <a:lnTo>
                  <a:pt x="118887" y="1038965"/>
                </a:lnTo>
                <a:lnTo>
                  <a:pt x="123127" y="1028700"/>
                </a:lnTo>
                <a:close/>
              </a:path>
              <a:path w="2190750" h="2857500">
                <a:moveTo>
                  <a:pt x="116649" y="1028700"/>
                </a:moveTo>
                <a:lnTo>
                  <a:pt x="107988" y="1028700"/>
                </a:lnTo>
                <a:lnTo>
                  <a:pt x="114155" y="1036617"/>
                </a:lnTo>
                <a:lnTo>
                  <a:pt x="116649" y="1028700"/>
                </a:lnTo>
                <a:close/>
              </a:path>
              <a:path w="2190750" h="2857500">
                <a:moveTo>
                  <a:pt x="2079764" y="1016000"/>
                </a:moveTo>
                <a:lnTo>
                  <a:pt x="2075700" y="1016000"/>
                </a:lnTo>
                <a:lnTo>
                  <a:pt x="2080094" y="1028700"/>
                </a:lnTo>
                <a:lnTo>
                  <a:pt x="2079764" y="1016000"/>
                </a:lnTo>
                <a:close/>
              </a:path>
              <a:path w="2190750" h="2857500">
                <a:moveTo>
                  <a:pt x="2134438" y="1003300"/>
                </a:moveTo>
                <a:lnTo>
                  <a:pt x="2060576" y="1003300"/>
                </a:lnTo>
                <a:lnTo>
                  <a:pt x="2061294" y="1016000"/>
                </a:lnTo>
                <a:lnTo>
                  <a:pt x="2082284" y="1016000"/>
                </a:lnTo>
                <a:lnTo>
                  <a:pt x="2082550" y="1028700"/>
                </a:lnTo>
                <a:lnTo>
                  <a:pt x="2125891" y="1028700"/>
                </a:lnTo>
                <a:lnTo>
                  <a:pt x="2123135" y="1016000"/>
                </a:lnTo>
                <a:lnTo>
                  <a:pt x="2134438" y="1003300"/>
                </a:lnTo>
                <a:close/>
              </a:path>
              <a:path w="2190750" h="2857500">
                <a:moveTo>
                  <a:pt x="2133155" y="1016000"/>
                </a:moveTo>
                <a:lnTo>
                  <a:pt x="2131682" y="1028700"/>
                </a:lnTo>
                <a:lnTo>
                  <a:pt x="2132863" y="1028700"/>
                </a:lnTo>
                <a:lnTo>
                  <a:pt x="2133155" y="1016000"/>
                </a:lnTo>
                <a:close/>
              </a:path>
              <a:path w="2190750" h="2857500">
                <a:moveTo>
                  <a:pt x="114300" y="1003300"/>
                </a:moveTo>
                <a:lnTo>
                  <a:pt x="59880" y="1003300"/>
                </a:lnTo>
                <a:lnTo>
                  <a:pt x="64287" y="1016000"/>
                </a:lnTo>
                <a:lnTo>
                  <a:pt x="110331" y="1016000"/>
                </a:lnTo>
                <a:lnTo>
                  <a:pt x="114300" y="1003300"/>
                </a:lnTo>
                <a:close/>
              </a:path>
              <a:path w="2190750" h="2857500">
                <a:moveTo>
                  <a:pt x="128771" y="1003300"/>
                </a:moveTo>
                <a:lnTo>
                  <a:pt x="124904" y="1003300"/>
                </a:lnTo>
                <a:lnTo>
                  <a:pt x="125753" y="1016000"/>
                </a:lnTo>
                <a:lnTo>
                  <a:pt x="128771" y="1003300"/>
                </a:lnTo>
                <a:close/>
              </a:path>
              <a:path w="2190750" h="2857500">
                <a:moveTo>
                  <a:pt x="143737" y="1003300"/>
                </a:moveTo>
                <a:lnTo>
                  <a:pt x="141039" y="1003300"/>
                </a:lnTo>
                <a:lnTo>
                  <a:pt x="135470" y="1016000"/>
                </a:lnTo>
                <a:lnTo>
                  <a:pt x="143641" y="1016000"/>
                </a:lnTo>
                <a:lnTo>
                  <a:pt x="143737" y="1003300"/>
                </a:lnTo>
                <a:close/>
              </a:path>
              <a:path w="2190750" h="2857500">
                <a:moveTo>
                  <a:pt x="104495" y="977900"/>
                </a:moveTo>
                <a:lnTo>
                  <a:pt x="80657" y="977900"/>
                </a:lnTo>
                <a:lnTo>
                  <a:pt x="76847" y="990600"/>
                </a:lnTo>
                <a:lnTo>
                  <a:pt x="73253" y="990600"/>
                </a:lnTo>
                <a:lnTo>
                  <a:pt x="69303" y="1003300"/>
                </a:lnTo>
                <a:lnTo>
                  <a:pt x="100379" y="1003300"/>
                </a:lnTo>
                <a:lnTo>
                  <a:pt x="102844" y="990600"/>
                </a:lnTo>
                <a:lnTo>
                  <a:pt x="104495" y="977900"/>
                </a:lnTo>
                <a:close/>
              </a:path>
              <a:path w="2190750" h="2857500">
                <a:moveTo>
                  <a:pt x="104457" y="990600"/>
                </a:moveTo>
                <a:lnTo>
                  <a:pt x="102933" y="1003300"/>
                </a:lnTo>
                <a:lnTo>
                  <a:pt x="105028" y="1003300"/>
                </a:lnTo>
                <a:lnTo>
                  <a:pt x="105296" y="1002763"/>
                </a:lnTo>
                <a:lnTo>
                  <a:pt x="104457" y="990600"/>
                </a:lnTo>
                <a:close/>
              </a:path>
              <a:path w="2190750" h="2857500">
                <a:moveTo>
                  <a:pt x="124764" y="977900"/>
                </a:moveTo>
                <a:lnTo>
                  <a:pt x="113995" y="977900"/>
                </a:lnTo>
                <a:lnTo>
                  <a:pt x="111374" y="990600"/>
                </a:lnTo>
                <a:lnTo>
                  <a:pt x="105296" y="1002763"/>
                </a:lnTo>
                <a:lnTo>
                  <a:pt x="105333" y="1003300"/>
                </a:lnTo>
                <a:lnTo>
                  <a:pt x="122148" y="1003300"/>
                </a:lnTo>
                <a:lnTo>
                  <a:pt x="122123" y="990600"/>
                </a:lnTo>
                <a:lnTo>
                  <a:pt x="124764" y="977900"/>
                </a:lnTo>
                <a:close/>
              </a:path>
              <a:path w="2190750" h="2857500">
                <a:moveTo>
                  <a:pt x="130149" y="990600"/>
                </a:moveTo>
                <a:lnTo>
                  <a:pt x="126568" y="1003300"/>
                </a:lnTo>
                <a:lnTo>
                  <a:pt x="132029" y="1003300"/>
                </a:lnTo>
                <a:lnTo>
                  <a:pt x="130149" y="990600"/>
                </a:lnTo>
                <a:close/>
              </a:path>
              <a:path w="2190750" h="2857500">
                <a:moveTo>
                  <a:pt x="2041245" y="990600"/>
                </a:moveTo>
                <a:lnTo>
                  <a:pt x="2038984" y="990600"/>
                </a:lnTo>
                <a:lnTo>
                  <a:pt x="2037829" y="1003300"/>
                </a:lnTo>
                <a:lnTo>
                  <a:pt x="2040902" y="1003300"/>
                </a:lnTo>
                <a:lnTo>
                  <a:pt x="2041245" y="990600"/>
                </a:lnTo>
                <a:close/>
              </a:path>
              <a:path w="2190750" h="2857500">
                <a:moveTo>
                  <a:pt x="2066480" y="990600"/>
                </a:moveTo>
                <a:lnTo>
                  <a:pt x="2066150" y="990600"/>
                </a:lnTo>
                <a:lnTo>
                  <a:pt x="2063521" y="1003300"/>
                </a:lnTo>
                <a:lnTo>
                  <a:pt x="2066340" y="1003300"/>
                </a:lnTo>
                <a:lnTo>
                  <a:pt x="2066480" y="990600"/>
                </a:lnTo>
                <a:close/>
              </a:path>
              <a:path w="2190750" h="2857500">
                <a:moveTo>
                  <a:pt x="2096681" y="990600"/>
                </a:moveTo>
                <a:lnTo>
                  <a:pt x="2067344" y="990600"/>
                </a:lnTo>
                <a:lnTo>
                  <a:pt x="2072055" y="1003300"/>
                </a:lnTo>
                <a:lnTo>
                  <a:pt x="2095525" y="1003300"/>
                </a:lnTo>
                <a:lnTo>
                  <a:pt x="2096681" y="990600"/>
                </a:lnTo>
                <a:close/>
              </a:path>
              <a:path w="2190750" h="2857500">
                <a:moveTo>
                  <a:pt x="2123541" y="990600"/>
                </a:moveTo>
                <a:lnTo>
                  <a:pt x="2098941" y="990600"/>
                </a:lnTo>
                <a:lnTo>
                  <a:pt x="2098598" y="1003300"/>
                </a:lnTo>
                <a:lnTo>
                  <a:pt x="2120163" y="1003300"/>
                </a:lnTo>
                <a:lnTo>
                  <a:pt x="2123541" y="990600"/>
                </a:lnTo>
                <a:close/>
              </a:path>
              <a:path w="2190750" h="2857500">
                <a:moveTo>
                  <a:pt x="2132685" y="990600"/>
                </a:moveTo>
                <a:lnTo>
                  <a:pt x="2123541" y="990600"/>
                </a:lnTo>
                <a:lnTo>
                  <a:pt x="2129434" y="1003300"/>
                </a:lnTo>
                <a:lnTo>
                  <a:pt x="2133409" y="1003300"/>
                </a:lnTo>
                <a:lnTo>
                  <a:pt x="2132685" y="990600"/>
                </a:lnTo>
                <a:close/>
              </a:path>
              <a:path w="2190750" h="2857500">
                <a:moveTo>
                  <a:pt x="132083" y="989535"/>
                </a:moveTo>
                <a:lnTo>
                  <a:pt x="131063" y="990600"/>
                </a:lnTo>
                <a:lnTo>
                  <a:pt x="132486" y="990600"/>
                </a:lnTo>
                <a:lnTo>
                  <a:pt x="132083" y="989535"/>
                </a:lnTo>
                <a:close/>
              </a:path>
              <a:path w="2190750" h="2857500">
                <a:moveTo>
                  <a:pt x="145567" y="977900"/>
                </a:moveTo>
                <a:lnTo>
                  <a:pt x="143230" y="977900"/>
                </a:lnTo>
                <a:lnTo>
                  <a:pt x="142731" y="978421"/>
                </a:lnTo>
                <a:lnTo>
                  <a:pt x="142938" y="990600"/>
                </a:lnTo>
                <a:lnTo>
                  <a:pt x="145072" y="990600"/>
                </a:lnTo>
                <a:lnTo>
                  <a:pt x="145567" y="977900"/>
                </a:lnTo>
                <a:close/>
              </a:path>
              <a:path w="2190750" h="2857500">
                <a:moveTo>
                  <a:pt x="148907" y="977900"/>
                </a:moveTo>
                <a:lnTo>
                  <a:pt x="145567" y="977900"/>
                </a:lnTo>
                <a:lnTo>
                  <a:pt x="147065" y="990600"/>
                </a:lnTo>
                <a:lnTo>
                  <a:pt x="149250" y="990600"/>
                </a:lnTo>
                <a:lnTo>
                  <a:pt x="148907" y="977900"/>
                </a:lnTo>
                <a:close/>
              </a:path>
              <a:path w="2190750" h="2857500">
                <a:moveTo>
                  <a:pt x="2045373" y="977900"/>
                </a:moveTo>
                <a:lnTo>
                  <a:pt x="2041740" y="977900"/>
                </a:lnTo>
                <a:lnTo>
                  <a:pt x="2035594" y="990600"/>
                </a:lnTo>
                <a:lnTo>
                  <a:pt x="2050859" y="990600"/>
                </a:lnTo>
                <a:lnTo>
                  <a:pt x="2045373" y="977900"/>
                </a:lnTo>
                <a:close/>
              </a:path>
              <a:path w="2190750" h="2857500">
                <a:moveTo>
                  <a:pt x="2056371" y="977900"/>
                </a:moveTo>
                <a:lnTo>
                  <a:pt x="2055279" y="977900"/>
                </a:lnTo>
                <a:lnTo>
                  <a:pt x="2053780" y="990600"/>
                </a:lnTo>
                <a:lnTo>
                  <a:pt x="2056320" y="990600"/>
                </a:lnTo>
                <a:lnTo>
                  <a:pt x="2056371" y="977900"/>
                </a:lnTo>
                <a:close/>
              </a:path>
              <a:path w="2190750" h="2857500">
                <a:moveTo>
                  <a:pt x="2126437" y="965200"/>
                </a:moveTo>
                <a:lnTo>
                  <a:pt x="2114448" y="965200"/>
                </a:lnTo>
                <a:lnTo>
                  <a:pt x="2112962" y="977900"/>
                </a:lnTo>
                <a:lnTo>
                  <a:pt x="2062487" y="977900"/>
                </a:lnTo>
                <a:lnTo>
                  <a:pt x="2064522" y="990600"/>
                </a:lnTo>
                <a:lnTo>
                  <a:pt x="2130640" y="990600"/>
                </a:lnTo>
                <a:lnTo>
                  <a:pt x="2128367" y="977900"/>
                </a:lnTo>
                <a:lnTo>
                  <a:pt x="2126437" y="965200"/>
                </a:lnTo>
                <a:close/>
              </a:path>
              <a:path w="2190750" h="2857500">
                <a:moveTo>
                  <a:pt x="142722" y="977900"/>
                </a:moveTo>
                <a:lnTo>
                  <a:pt x="127685" y="977900"/>
                </a:lnTo>
                <a:lnTo>
                  <a:pt x="132083" y="989535"/>
                </a:lnTo>
                <a:lnTo>
                  <a:pt x="142731" y="978421"/>
                </a:lnTo>
                <a:lnTo>
                  <a:pt x="142722" y="977900"/>
                </a:lnTo>
                <a:close/>
              </a:path>
              <a:path w="2190750" h="2857500">
                <a:moveTo>
                  <a:pt x="76161" y="965200"/>
                </a:moveTo>
                <a:lnTo>
                  <a:pt x="71031" y="965200"/>
                </a:lnTo>
                <a:lnTo>
                  <a:pt x="73748" y="977900"/>
                </a:lnTo>
                <a:lnTo>
                  <a:pt x="76161" y="965200"/>
                </a:lnTo>
                <a:close/>
              </a:path>
              <a:path w="2190750" h="2857500">
                <a:moveTo>
                  <a:pt x="139115" y="965200"/>
                </a:moveTo>
                <a:lnTo>
                  <a:pt x="76161" y="965200"/>
                </a:lnTo>
                <a:lnTo>
                  <a:pt x="78981" y="977900"/>
                </a:lnTo>
                <a:lnTo>
                  <a:pt x="144043" y="977900"/>
                </a:lnTo>
                <a:lnTo>
                  <a:pt x="144157" y="976606"/>
                </a:lnTo>
                <a:lnTo>
                  <a:pt x="139115" y="965200"/>
                </a:lnTo>
                <a:close/>
              </a:path>
              <a:path w="2190750" h="2857500">
                <a:moveTo>
                  <a:pt x="145160" y="965200"/>
                </a:moveTo>
                <a:lnTo>
                  <a:pt x="144157" y="976606"/>
                </a:lnTo>
                <a:lnTo>
                  <a:pt x="144729" y="977900"/>
                </a:lnTo>
                <a:lnTo>
                  <a:pt x="146354" y="977900"/>
                </a:lnTo>
                <a:lnTo>
                  <a:pt x="145160" y="965200"/>
                </a:lnTo>
                <a:close/>
              </a:path>
              <a:path w="2190750" h="2857500">
                <a:moveTo>
                  <a:pt x="2044466" y="965200"/>
                </a:moveTo>
                <a:lnTo>
                  <a:pt x="2035289" y="965200"/>
                </a:lnTo>
                <a:lnTo>
                  <a:pt x="2040293" y="977900"/>
                </a:lnTo>
                <a:lnTo>
                  <a:pt x="2042659" y="977900"/>
                </a:lnTo>
                <a:lnTo>
                  <a:pt x="2044466" y="965200"/>
                </a:lnTo>
                <a:close/>
              </a:path>
              <a:path w="2190750" h="2857500">
                <a:moveTo>
                  <a:pt x="2110308" y="965200"/>
                </a:moveTo>
                <a:lnTo>
                  <a:pt x="2054326" y="965200"/>
                </a:lnTo>
                <a:lnTo>
                  <a:pt x="2059627" y="977900"/>
                </a:lnTo>
                <a:lnTo>
                  <a:pt x="2112962" y="977900"/>
                </a:lnTo>
                <a:lnTo>
                  <a:pt x="2110308" y="965200"/>
                </a:lnTo>
                <a:close/>
              </a:path>
              <a:path w="2190750" h="2857500">
                <a:moveTo>
                  <a:pt x="140600" y="939800"/>
                </a:moveTo>
                <a:lnTo>
                  <a:pt x="69521" y="939800"/>
                </a:lnTo>
                <a:lnTo>
                  <a:pt x="66902" y="952500"/>
                </a:lnTo>
                <a:lnTo>
                  <a:pt x="66775" y="965200"/>
                </a:lnTo>
                <a:lnTo>
                  <a:pt x="116179" y="965200"/>
                </a:lnTo>
                <a:lnTo>
                  <a:pt x="120535" y="952500"/>
                </a:lnTo>
                <a:lnTo>
                  <a:pt x="142982" y="952500"/>
                </a:lnTo>
                <a:lnTo>
                  <a:pt x="140600" y="939800"/>
                </a:lnTo>
                <a:close/>
              </a:path>
              <a:path w="2190750" h="2857500">
                <a:moveTo>
                  <a:pt x="135623" y="952500"/>
                </a:moveTo>
                <a:lnTo>
                  <a:pt x="120535" y="952500"/>
                </a:lnTo>
                <a:lnTo>
                  <a:pt x="120815" y="965200"/>
                </a:lnTo>
                <a:lnTo>
                  <a:pt x="134327" y="965200"/>
                </a:lnTo>
                <a:lnTo>
                  <a:pt x="135623" y="952500"/>
                </a:lnTo>
                <a:close/>
              </a:path>
              <a:path w="2190750" h="2857500">
                <a:moveTo>
                  <a:pt x="158664" y="952500"/>
                </a:moveTo>
                <a:lnTo>
                  <a:pt x="136296" y="952500"/>
                </a:lnTo>
                <a:lnTo>
                  <a:pt x="142252" y="965200"/>
                </a:lnTo>
                <a:lnTo>
                  <a:pt x="158193" y="965200"/>
                </a:lnTo>
                <a:lnTo>
                  <a:pt x="158664" y="952500"/>
                </a:lnTo>
                <a:close/>
              </a:path>
              <a:path w="2190750" h="2857500">
                <a:moveTo>
                  <a:pt x="2043172" y="939800"/>
                </a:moveTo>
                <a:lnTo>
                  <a:pt x="2029917" y="939800"/>
                </a:lnTo>
                <a:lnTo>
                  <a:pt x="2041258" y="952500"/>
                </a:lnTo>
                <a:lnTo>
                  <a:pt x="2032736" y="952500"/>
                </a:lnTo>
                <a:lnTo>
                  <a:pt x="2033752" y="965200"/>
                </a:lnTo>
                <a:lnTo>
                  <a:pt x="2047925" y="965200"/>
                </a:lnTo>
                <a:lnTo>
                  <a:pt x="2044036" y="952500"/>
                </a:lnTo>
                <a:lnTo>
                  <a:pt x="2043172" y="939800"/>
                </a:lnTo>
                <a:close/>
              </a:path>
              <a:path w="2190750" h="2857500">
                <a:moveTo>
                  <a:pt x="2065961" y="952500"/>
                </a:moveTo>
                <a:lnTo>
                  <a:pt x="2058688" y="952500"/>
                </a:lnTo>
                <a:lnTo>
                  <a:pt x="2054237" y="965200"/>
                </a:lnTo>
                <a:lnTo>
                  <a:pt x="2070088" y="965200"/>
                </a:lnTo>
                <a:lnTo>
                  <a:pt x="2065961" y="952500"/>
                </a:lnTo>
                <a:close/>
              </a:path>
              <a:path w="2190750" h="2857500">
                <a:moveTo>
                  <a:pt x="2120480" y="952500"/>
                </a:moveTo>
                <a:lnTo>
                  <a:pt x="2073554" y="952500"/>
                </a:lnTo>
                <a:lnTo>
                  <a:pt x="2070088" y="965200"/>
                </a:lnTo>
                <a:lnTo>
                  <a:pt x="2118677" y="965200"/>
                </a:lnTo>
                <a:lnTo>
                  <a:pt x="2120480" y="952500"/>
                </a:lnTo>
                <a:close/>
              </a:path>
              <a:path w="2190750" h="2857500">
                <a:moveTo>
                  <a:pt x="2129828" y="952500"/>
                </a:moveTo>
                <a:lnTo>
                  <a:pt x="2124621" y="952500"/>
                </a:lnTo>
                <a:lnTo>
                  <a:pt x="2130666" y="965200"/>
                </a:lnTo>
                <a:lnTo>
                  <a:pt x="2129828" y="952500"/>
                </a:lnTo>
                <a:close/>
              </a:path>
              <a:path w="2190750" h="2857500">
                <a:moveTo>
                  <a:pt x="157543" y="939800"/>
                </a:moveTo>
                <a:lnTo>
                  <a:pt x="155511" y="939800"/>
                </a:lnTo>
                <a:lnTo>
                  <a:pt x="150558" y="952500"/>
                </a:lnTo>
                <a:lnTo>
                  <a:pt x="157377" y="952500"/>
                </a:lnTo>
                <a:lnTo>
                  <a:pt x="157543" y="939800"/>
                </a:lnTo>
                <a:close/>
              </a:path>
              <a:path w="2190750" h="2857500">
                <a:moveTo>
                  <a:pt x="2068334" y="939800"/>
                </a:moveTo>
                <a:lnTo>
                  <a:pt x="2050217" y="939800"/>
                </a:lnTo>
                <a:lnTo>
                  <a:pt x="2055909" y="952500"/>
                </a:lnTo>
                <a:lnTo>
                  <a:pt x="2063978" y="952500"/>
                </a:lnTo>
                <a:lnTo>
                  <a:pt x="2068334" y="939800"/>
                </a:lnTo>
                <a:close/>
              </a:path>
              <a:path w="2190750" h="2857500">
                <a:moveTo>
                  <a:pt x="2120582" y="939800"/>
                </a:moveTo>
                <a:lnTo>
                  <a:pt x="2068334" y="939800"/>
                </a:lnTo>
                <a:lnTo>
                  <a:pt x="2076500" y="952500"/>
                </a:lnTo>
                <a:lnTo>
                  <a:pt x="2123236" y="952500"/>
                </a:lnTo>
                <a:lnTo>
                  <a:pt x="2120582" y="939800"/>
                </a:lnTo>
                <a:close/>
              </a:path>
              <a:path w="2190750" h="2857500">
                <a:moveTo>
                  <a:pt x="69037" y="927100"/>
                </a:moveTo>
                <a:lnTo>
                  <a:pt x="66522" y="939800"/>
                </a:lnTo>
                <a:lnTo>
                  <a:pt x="69659" y="939800"/>
                </a:lnTo>
                <a:lnTo>
                  <a:pt x="69037" y="927100"/>
                </a:lnTo>
                <a:close/>
              </a:path>
              <a:path w="2190750" h="2857500">
                <a:moveTo>
                  <a:pt x="77139" y="927100"/>
                </a:moveTo>
                <a:lnTo>
                  <a:pt x="72745" y="939800"/>
                </a:lnTo>
                <a:lnTo>
                  <a:pt x="78308" y="939800"/>
                </a:lnTo>
                <a:lnTo>
                  <a:pt x="77139" y="927100"/>
                </a:lnTo>
                <a:close/>
              </a:path>
              <a:path w="2190750" h="2857500">
                <a:moveTo>
                  <a:pt x="141135" y="914400"/>
                </a:moveTo>
                <a:lnTo>
                  <a:pt x="85382" y="914400"/>
                </a:lnTo>
                <a:lnTo>
                  <a:pt x="82245" y="927100"/>
                </a:lnTo>
                <a:lnTo>
                  <a:pt x="83477" y="939800"/>
                </a:lnTo>
                <a:lnTo>
                  <a:pt x="140044" y="939800"/>
                </a:lnTo>
                <a:lnTo>
                  <a:pt x="140601" y="927100"/>
                </a:lnTo>
                <a:lnTo>
                  <a:pt x="141312" y="927100"/>
                </a:lnTo>
                <a:lnTo>
                  <a:pt x="141135" y="914400"/>
                </a:lnTo>
                <a:close/>
              </a:path>
              <a:path w="2190750" h="2857500">
                <a:moveTo>
                  <a:pt x="149720" y="927100"/>
                </a:moveTo>
                <a:lnTo>
                  <a:pt x="146265" y="927100"/>
                </a:lnTo>
                <a:lnTo>
                  <a:pt x="145262" y="939800"/>
                </a:lnTo>
                <a:lnTo>
                  <a:pt x="151295" y="939800"/>
                </a:lnTo>
                <a:lnTo>
                  <a:pt x="149720" y="927100"/>
                </a:lnTo>
                <a:close/>
              </a:path>
              <a:path w="2190750" h="2857500">
                <a:moveTo>
                  <a:pt x="2105152" y="927100"/>
                </a:moveTo>
                <a:lnTo>
                  <a:pt x="2033409" y="927100"/>
                </a:lnTo>
                <a:lnTo>
                  <a:pt x="2029955" y="939800"/>
                </a:lnTo>
                <a:lnTo>
                  <a:pt x="2110993" y="939800"/>
                </a:lnTo>
                <a:lnTo>
                  <a:pt x="2105152" y="927100"/>
                </a:lnTo>
                <a:close/>
              </a:path>
              <a:path w="2190750" h="2857500">
                <a:moveTo>
                  <a:pt x="2113267" y="914400"/>
                </a:moveTo>
                <a:lnTo>
                  <a:pt x="2113165" y="927100"/>
                </a:lnTo>
                <a:lnTo>
                  <a:pt x="2112899" y="927100"/>
                </a:lnTo>
                <a:lnTo>
                  <a:pt x="2112479" y="939800"/>
                </a:lnTo>
                <a:lnTo>
                  <a:pt x="2119807" y="939800"/>
                </a:lnTo>
                <a:lnTo>
                  <a:pt x="2113267" y="914400"/>
                </a:lnTo>
                <a:close/>
              </a:path>
              <a:path w="2190750" h="2857500">
                <a:moveTo>
                  <a:pt x="85382" y="914400"/>
                </a:moveTo>
                <a:lnTo>
                  <a:pt x="78497" y="914400"/>
                </a:lnTo>
                <a:lnTo>
                  <a:pt x="78689" y="927100"/>
                </a:lnTo>
                <a:lnTo>
                  <a:pt x="79819" y="927100"/>
                </a:lnTo>
                <a:lnTo>
                  <a:pt x="85382" y="914400"/>
                </a:lnTo>
                <a:close/>
              </a:path>
              <a:path w="2190750" h="2857500">
                <a:moveTo>
                  <a:pt x="171678" y="901700"/>
                </a:moveTo>
                <a:lnTo>
                  <a:pt x="163998" y="901700"/>
                </a:lnTo>
                <a:lnTo>
                  <a:pt x="156509" y="914400"/>
                </a:lnTo>
                <a:lnTo>
                  <a:pt x="150520" y="914400"/>
                </a:lnTo>
                <a:lnTo>
                  <a:pt x="157822" y="927100"/>
                </a:lnTo>
                <a:lnTo>
                  <a:pt x="161850" y="927100"/>
                </a:lnTo>
                <a:lnTo>
                  <a:pt x="166927" y="914400"/>
                </a:lnTo>
                <a:lnTo>
                  <a:pt x="171678" y="901700"/>
                </a:lnTo>
                <a:close/>
              </a:path>
              <a:path w="2190750" h="2857500">
                <a:moveTo>
                  <a:pt x="2034343" y="914400"/>
                </a:moveTo>
                <a:lnTo>
                  <a:pt x="2031515" y="914400"/>
                </a:lnTo>
                <a:lnTo>
                  <a:pt x="2034057" y="927100"/>
                </a:lnTo>
                <a:lnTo>
                  <a:pt x="2040447" y="927100"/>
                </a:lnTo>
                <a:lnTo>
                  <a:pt x="2034343" y="914400"/>
                </a:lnTo>
                <a:close/>
              </a:path>
              <a:path w="2190750" h="2857500">
                <a:moveTo>
                  <a:pt x="2043810" y="914400"/>
                </a:moveTo>
                <a:lnTo>
                  <a:pt x="2040572" y="914400"/>
                </a:lnTo>
                <a:lnTo>
                  <a:pt x="2043176" y="927100"/>
                </a:lnTo>
                <a:lnTo>
                  <a:pt x="2043810" y="914400"/>
                </a:lnTo>
                <a:close/>
              </a:path>
              <a:path w="2190750" h="2857500">
                <a:moveTo>
                  <a:pt x="2101166" y="914400"/>
                </a:moveTo>
                <a:lnTo>
                  <a:pt x="2047519" y="914400"/>
                </a:lnTo>
                <a:lnTo>
                  <a:pt x="2047139" y="927100"/>
                </a:lnTo>
                <a:lnTo>
                  <a:pt x="2103310" y="927100"/>
                </a:lnTo>
                <a:lnTo>
                  <a:pt x="2101166" y="914400"/>
                </a:lnTo>
                <a:close/>
              </a:path>
              <a:path w="2190750" h="2857500">
                <a:moveTo>
                  <a:pt x="142814" y="901700"/>
                </a:moveTo>
                <a:lnTo>
                  <a:pt x="90333" y="901700"/>
                </a:lnTo>
                <a:lnTo>
                  <a:pt x="83800" y="914400"/>
                </a:lnTo>
                <a:lnTo>
                  <a:pt x="146481" y="914400"/>
                </a:lnTo>
                <a:lnTo>
                  <a:pt x="142814" y="901700"/>
                </a:lnTo>
                <a:close/>
              </a:path>
              <a:path w="2190750" h="2857500">
                <a:moveTo>
                  <a:pt x="2030271" y="901700"/>
                </a:moveTo>
                <a:lnTo>
                  <a:pt x="2025789" y="901700"/>
                </a:lnTo>
                <a:lnTo>
                  <a:pt x="2021903" y="914400"/>
                </a:lnTo>
                <a:lnTo>
                  <a:pt x="2026246" y="914400"/>
                </a:lnTo>
                <a:lnTo>
                  <a:pt x="2030271" y="901700"/>
                </a:lnTo>
                <a:close/>
              </a:path>
              <a:path w="2190750" h="2857500">
                <a:moveTo>
                  <a:pt x="2048344" y="901700"/>
                </a:moveTo>
                <a:lnTo>
                  <a:pt x="2047506" y="914400"/>
                </a:lnTo>
                <a:lnTo>
                  <a:pt x="2053513" y="914400"/>
                </a:lnTo>
                <a:lnTo>
                  <a:pt x="2048344" y="901700"/>
                </a:lnTo>
                <a:close/>
              </a:path>
              <a:path w="2190750" h="2857500">
                <a:moveTo>
                  <a:pt x="2090483" y="901700"/>
                </a:moveTo>
                <a:lnTo>
                  <a:pt x="2059412" y="901700"/>
                </a:lnTo>
                <a:lnTo>
                  <a:pt x="2058685" y="914400"/>
                </a:lnTo>
                <a:lnTo>
                  <a:pt x="2090610" y="914400"/>
                </a:lnTo>
                <a:lnTo>
                  <a:pt x="2090483" y="901700"/>
                </a:lnTo>
                <a:close/>
              </a:path>
              <a:path w="2190750" h="2857500">
                <a:moveTo>
                  <a:pt x="2098228" y="863600"/>
                </a:moveTo>
                <a:lnTo>
                  <a:pt x="2093721" y="863600"/>
                </a:lnTo>
                <a:lnTo>
                  <a:pt x="2092020" y="876300"/>
                </a:lnTo>
                <a:lnTo>
                  <a:pt x="2099017" y="876300"/>
                </a:lnTo>
                <a:lnTo>
                  <a:pt x="2102243" y="889000"/>
                </a:lnTo>
                <a:lnTo>
                  <a:pt x="2042110" y="889000"/>
                </a:lnTo>
                <a:lnTo>
                  <a:pt x="2046191" y="901700"/>
                </a:lnTo>
                <a:lnTo>
                  <a:pt x="2091397" y="901700"/>
                </a:lnTo>
                <a:lnTo>
                  <a:pt x="2098192" y="914400"/>
                </a:lnTo>
                <a:lnTo>
                  <a:pt x="2109647" y="914400"/>
                </a:lnTo>
                <a:lnTo>
                  <a:pt x="2109551" y="901700"/>
                </a:lnTo>
                <a:lnTo>
                  <a:pt x="2104447" y="889000"/>
                </a:lnTo>
                <a:lnTo>
                  <a:pt x="2098228" y="863600"/>
                </a:lnTo>
                <a:close/>
              </a:path>
              <a:path w="2190750" h="2857500">
                <a:moveTo>
                  <a:pt x="155125" y="889000"/>
                </a:moveTo>
                <a:lnTo>
                  <a:pt x="92703" y="889000"/>
                </a:lnTo>
                <a:lnTo>
                  <a:pt x="93827" y="901700"/>
                </a:lnTo>
                <a:lnTo>
                  <a:pt x="147100" y="901700"/>
                </a:lnTo>
                <a:lnTo>
                  <a:pt x="155125" y="889000"/>
                </a:lnTo>
                <a:close/>
              </a:path>
              <a:path w="2190750" h="2857500">
                <a:moveTo>
                  <a:pt x="160540" y="889000"/>
                </a:moveTo>
                <a:lnTo>
                  <a:pt x="157048" y="901700"/>
                </a:lnTo>
                <a:lnTo>
                  <a:pt x="164147" y="901700"/>
                </a:lnTo>
                <a:lnTo>
                  <a:pt x="160540" y="889000"/>
                </a:lnTo>
                <a:close/>
              </a:path>
              <a:path w="2190750" h="2857500">
                <a:moveTo>
                  <a:pt x="174040" y="889000"/>
                </a:moveTo>
                <a:lnTo>
                  <a:pt x="166840" y="901266"/>
                </a:lnTo>
                <a:lnTo>
                  <a:pt x="166777" y="901700"/>
                </a:lnTo>
                <a:lnTo>
                  <a:pt x="173824" y="901700"/>
                </a:lnTo>
                <a:lnTo>
                  <a:pt x="174040" y="889000"/>
                </a:lnTo>
                <a:close/>
              </a:path>
              <a:path w="2190750" h="2857500">
                <a:moveTo>
                  <a:pt x="2022424" y="876300"/>
                </a:moveTo>
                <a:lnTo>
                  <a:pt x="2018017" y="889000"/>
                </a:lnTo>
                <a:lnTo>
                  <a:pt x="2021370" y="901700"/>
                </a:lnTo>
                <a:lnTo>
                  <a:pt x="2032230" y="901700"/>
                </a:lnTo>
                <a:lnTo>
                  <a:pt x="2033267" y="889000"/>
                </a:lnTo>
                <a:lnTo>
                  <a:pt x="2028723" y="889000"/>
                </a:lnTo>
                <a:lnTo>
                  <a:pt x="2022424" y="876300"/>
                </a:lnTo>
                <a:close/>
              </a:path>
              <a:path w="2190750" h="2857500">
                <a:moveTo>
                  <a:pt x="168084" y="889000"/>
                </a:moveTo>
                <a:lnTo>
                  <a:pt x="162674" y="889000"/>
                </a:lnTo>
                <a:lnTo>
                  <a:pt x="166637" y="901266"/>
                </a:lnTo>
                <a:lnTo>
                  <a:pt x="168084" y="889000"/>
                </a:lnTo>
                <a:close/>
              </a:path>
              <a:path w="2190750" h="2857500">
                <a:moveTo>
                  <a:pt x="92405" y="876300"/>
                </a:moveTo>
                <a:lnTo>
                  <a:pt x="88946" y="876300"/>
                </a:lnTo>
                <a:lnTo>
                  <a:pt x="89962" y="889000"/>
                </a:lnTo>
                <a:lnTo>
                  <a:pt x="93141" y="889000"/>
                </a:lnTo>
                <a:lnTo>
                  <a:pt x="92405" y="876300"/>
                </a:lnTo>
                <a:close/>
              </a:path>
              <a:path w="2190750" h="2857500">
                <a:moveTo>
                  <a:pt x="138074" y="876300"/>
                </a:moveTo>
                <a:lnTo>
                  <a:pt x="96138" y="876300"/>
                </a:lnTo>
                <a:lnTo>
                  <a:pt x="93141" y="889000"/>
                </a:lnTo>
                <a:lnTo>
                  <a:pt x="132130" y="889000"/>
                </a:lnTo>
                <a:lnTo>
                  <a:pt x="138074" y="876300"/>
                </a:lnTo>
                <a:close/>
              </a:path>
              <a:path w="2190750" h="2857500">
                <a:moveTo>
                  <a:pt x="175361" y="876300"/>
                </a:moveTo>
                <a:lnTo>
                  <a:pt x="139953" y="876300"/>
                </a:lnTo>
                <a:lnTo>
                  <a:pt x="136105" y="889000"/>
                </a:lnTo>
                <a:lnTo>
                  <a:pt x="177152" y="889000"/>
                </a:lnTo>
                <a:lnTo>
                  <a:pt x="175361" y="876300"/>
                </a:lnTo>
                <a:close/>
              </a:path>
              <a:path w="2190750" h="2857500">
                <a:moveTo>
                  <a:pt x="2015693" y="876300"/>
                </a:moveTo>
                <a:lnTo>
                  <a:pt x="2012238" y="876300"/>
                </a:lnTo>
                <a:lnTo>
                  <a:pt x="2010651" y="889000"/>
                </a:lnTo>
                <a:lnTo>
                  <a:pt x="2015959" y="889000"/>
                </a:lnTo>
                <a:lnTo>
                  <a:pt x="2015693" y="876300"/>
                </a:lnTo>
                <a:close/>
              </a:path>
              <a:path w="2190750" h="2857500">
                <a:moveTo>
                  <a:pt x="2064524" y="876300"/>
                </a:moveTo>
                <a:lnTo>
                  <a:pt x="2027944" y="876300"/>
                </a:lnTo>
                <a:lnTo>
                  <a:pt x="2028850" y="889000"/>
                </a:lnTo>
                <a:lnTo>
                  <a:pt x="2062530" y="889000"/>
                </a:lnTo>
                <a:lnTo>
                  <a:pt x="2064524" y="876300"/>
                </a:lnTo>
                <a:close/>
              </a:path>
              <a:path w="2190750" h="2857500">
                <a:moveTo>
                  <a:pt x="2095334" y="876300"/>
                </a:moveTo>
                <a:lnTo>
                  <a:pt x="2070303" y="876300"/>
                </a:lnTo>
                <a:lnTo>
                  <a:pt x="2069871" y="889000"/>
                </a:lnTo>
                <a:lnTo>
                  <a:pt x="2098116" y="889000"/>
                </a:lnTo>
                <a:lnTo>
                  <a:pt x="2095334" y="876300"/>
                </a:lnTo>
                <a:close/>
              </a:path>
              <a:path w="2190750" h="2857500">
                <a:moveTo>
                  <a:pt x="168212" y="850900"/>
                </a:moveTo>
                <a:lnTo>
                  <a:pt x="98969" y="850900"/>
                </a:lnTo>
                <a:lnTo>
                  <a:pt x="97902" y="863600"/>
                </a:lnTo>
                <a:lnTo>
                  <a:pt x="93002" y="876300"/>
                </a:lnTo>
                <a:lnTo>
                  <a:pt x="102273" y="876300"/>
                </a:lnTo>
                <a:lnTo>
                  <a:pt x="102933" y="863600"/>
                </a:lnTo>
                <a:lnTo>
                  <a:pt x="164912" y="863600"/>
                </a:lnTo>
                <a:lnTo>
                  <a:pt x="168212" y="850900"/>
                </a:lnTo>
                <a:close/>
              </a:path>
              <a:path w="2190750" h="2857500">
                <a:moveTo>
                  <a:pt x="105308" y="863600"/>
                </a:moveTo>
                <a:lnTo>
                  <a:pt x="104508" y="876300"/>
                </a:lnTo>
                <a:lnTo>
                  <a:pt x="106464" y="876300"/>
                </a:lnTo>
                <a:lnTo>
                  <a:pt x="105308" y="863600"/>
                </a:lnTo>
                <a:close/>
              </a:path>
              <a:path w="2190750" h="2857500">
                <a:moveTo>
                  <a:pt x="164912" y="863600"/>
                </a:moveTo>
                <a:lnTo>
                  <a:pt x="108699" y="863600"/>
                </a:lnTo>
                <a:lnTo>
                  <a:pt x="108889" y="876300"/>
                </a:lnTo>
                <a:lnTo>
                  <a:pt x="162027" y="876300"/>
                </a:lnTo>
                <a:lnTo>
                  <a:pt x="164912" y="863600"/>
                </a:lnTo>
                <a:close/>
              </a:path>
              <a:path w="2190750" h="2857500">
                <a:moveTo>
                  <a:pt x="180466" y="863600"/>
                </a:moveTo>
                <a:lnTo>
                  <a:pt x="174078" y="863600"/>
                </a:lnTo>
                <a:lnTo>
                  <a:pt x="178904" y="876300"/>
                </a:lnTo>
                <a:lnTo>
                  <a:pt x="180466" y="863600"/>
                </a:lnTo>
                <a:close/>
              </a:path>
              <a:path w="2190750" h="2857500">
                <a:moveTo>
                  <a:pt x="2090721" y="863600"/>
                </a:moveTo>
                <a:lnTo>
                  <a:pt x="2006123" y="863600"/>
                </a:lnTo>
                <a:lnTo>
                  <a:pt x="2011055" y="876300"/>
                </a:lnTo>
                <a:lnTo>
                  <a:pt x="2092020" y="876300"/>
                </a:lnTo>
                <a:lnTo>
                  <a:pt x="2090721" y="863600"/>
                </a:lnTo>
                <a:close/>
              </a:path>
              <a:path w="2190750" h="2857500">
                <a:moveTo>
                  <a:pt x="2021243" y="850900"/>
                </a:moveTo>
                <a:lnTo>
                  <a:pt x="2005520" y="850900"/>
                </a:lnTo>
                <a:lnTo>
                  <a:pt x="2010473" y="863600"/>
                </a:lnTo>
                <a:lnTo>
                  <a:pt x="2017204" y="863600"/>
                </a:lnTo>
                <a:lnTo>
                  <a:pt x="2021243" y="850900"/>
                </a:lnTo>
                <a:close/>
              </a:path>
              <a:path w="2190750" h="2857500">
                <a:moveTo>
                  <a:pt x="2075903" y="850900"/>
                </a:moveTo>
                <a:lnTo>
                  <a:pt x="2023465" y="850900"/>
                </a:lnTo>
                <a:lnTo>
                  <a:pt x="2032038" y="863600"/>
                </a:lnTo>
                <a:lnTo>
                  <a:pt x="2089721" y="863600"/>
                </a:lnTo>
                <a:lnTo>
                  <a:pt x="2075903" y="850900"/>
                </a:lnTo>
                <a:close/>
              </a:path>
              <a:path w="2190750" h="2857500">
                <a:moveTo>
                  <a:pt x="2103259" y="850900"/>
                </a:moveTo>
                <a:lnTo>
                  <a:pt x="2098192" y="850900"/>
                </a:lnTo>
                <a:lnTo>
                  <a:pt x="2099894" y="863600"/>
                </a:lnTo>
                <a:lnTo>
                  <a:pt x="2103640" y="863600"/>
                </a:lnTo>
                <a:lnTo>
                  <a:pt x="2103259" y="850900"/>
                </a:lnTo>
                <a:close/>
              </a:path>
              <a:path w="2190750" h="2857500">
                <a:moveTo>
                  <a:pt x="112775" y="825500"/>
                </a:moveTo>
                <a:lnTo>
                  <a:pt x="107661" y="825500"/>
                </a:lnTo>
                <a:lnTo>
                  <a:pt x="104165" y="838200"/>
                </a:lnTo>
                <a:lnTo>
                  <a:pt x="99844" y="850900"/>
                </a:lnTo>
                <a:lnTo>
                  <a:pt x="175323" y="850900"/>
                </a:lnTo>
                <a:lnTo>
                  <a:pt x="176531" y="839060"/>
                </a:lnTo>
                <a:lnTo>
                  <a:pt x="175844" y="838200"/>
                </a:lnTo>
                <a:lnTo>
                  <a:pt x="109346" y="838200"/>
                </a:lnTo>
                <a:lnTo>
                  <a:pt x="112775" y="825500"/>
                </a:lnTo>
                <a:close/>
              </a:path>
              <a:path w="2190750" h="2857500">
                <a:moveTo>
                  <a:pt x="192862" y="838200"/>
                </a:moveTo>
                <a:lnTo>
                  <a:pt x="176618" y="838200"/>
                </a:lnTo>
                <a:lnTo>
                  <a:pt x="176531" y="839060"/>
                </a:lnTo>
                <a:lnTo>
                  <a:pt x="185978" y="850900"/>
                </a:lnTo>
                <a:lnTo>
                  <a:pt x="192468" y="850900"/>
                </a:lnTo>
                <a:lnTo>
                  <a:pt x="192862" y="838200"/>
                </a:lnTo>
                <a:close/>
              </a:path>
              <a:path w="2190750" h="2857500">
                <a:moveTo>
                  <a:pt x="2008835" y="838200"/>
                </a:moveTo>
                <a:lnTo>
                  <a:pt x="2005050" y="838200"/>
                </a:lnTo>
                <a:lnTo>
                  <a:pt x="2008898" y="850900"/>
                </a:lnTo>
                <a:lnTo>
                  <a:pt x="2008835" y="838200"/>
                </a:lnTo>
                <a:close/>
              </a:path>
              <a:path w="2190750" h="2857500">
                <a:moveTo>
                  <a:pt x="2014893" y="838200"/>
                </a:moveTo>
                <a:lnTo>
                  <a:pt x="2009178" y="838200"/>
                </a:lnTo>
                <a:lnTo>
                  <a:pt x="2015528" y="850900"/>
                </a:lnTo>
                <a:lnTo>
                  <a:pt x="2017953" y="850900"/>
                </a:lnTo>
                <a:lnTo>
                  <a:pt x="2014893" y="838200"/>
                </a:lnTo>
                <a:close/>
              </a:path>
              <a:path w="2190750" h="2857500">
                <a:moveTo>
                  <a:pt x="2082429" y="838200"/>
                </a:moveTo>
                <a:lnTo>
                  <a:pt x="2026856" y="838200"/>
                </a:lnTo>
                <a:lnTo>
                  <a:pt x="2024951" y="850900"/>
                </a:lnTo>
                <a:lnTo>
                  <a:pt x="2078850" y="850900"/>
                </a:lnTo>
                <a:lnTo>
                  <a:pt x="2082429" y="838200"/>
                </a:lnTo>
                <a:close/>
              </a:path>
              <a:path w="2190750" h="2857500">
                <a:moveTo>
                  <a:pt x="176618" y="838200"/>
                </a:moveTo>
                <a:lnTo>
                  <a:pt x="175844" y="838200"/>
                </a:lnTo>
                <a:lnTo>
                  <a:pt x="176531" y="839060"/>
                </a:lnTo>
                <a:lnTo>
                  <a:pt x="176618" y="838200"/>
                </a:lnTo>
                <a:close/>
              </a:path>
              <a:path w="2190750" h="2857500">
                <a:moveTo>
                  <a:pt x="117195" y="825500"/>
                </a:moveTo>
                <a:lnTo>
                  <a:pt x="114388" y="825500"/>
                </a:lnTo>
                <a:lnTo>
                  <a:pt x="109346" y="838200"/>
                </a:lnTo>
                <a:lnTo>
                  <a:pt x="114846" y="838200"/>
                </a:lnTo>
                <a:lnTo>
                  <a:pt x="117195" y="825500"/>
                </a:lnTo>
                <a:close/>
              </a:path>
              <a:path w="2190750" h="2857500">
                <a:moveTo>
                  <a:pt x="182255" y="812800"/>
                </a:moveTo>
                <a:lnTo>
                  <a:pt x="180454" y="812800"/>
                </a:lnTo>
                <a:lnTo>
                  <a:pt x="172669" y="825500"/>
                </a:lnTo>
                <a:lnTo>
                  <a:pt x="118071" y="825500"/>
                </a:lnTo>
                <a:lnTo>
                  <a:pt x="123024" y="838200"/>
                </a:lnTo>
                <a:lnTo>
                  <a:pt x="184571" y="838200"/>
                </a:lnTo>
                <a:lnTo>
                  <a:pt x="182841" y="825500"/>
                </a:lnTo>
                <a:lnTo>
                  <a:pt x="182255" y="812800"/>
                </a:lnTo>
                <a:close/>
              </a:path>
              <a:path w="2190750" h="2857500">
                <a:moveTo>
                  <a:pt x="1995068" y="825500"/>
                </a:moveTo>
                <a:lnTo>
                  <a:pt x="1990940" y="825500"/>
                </a:lnTo>
                <a:lnTo>
                  <a:pt x="1993239" y="838200"/>
                </a:lnTo>
                <a:lnTo>
                  <a:pt x="2004758" y="838200"/>
                </a:lnTo>
                <a:lnTo>
                  <a:pt x="1995068" y="825500"/>
                </a:lnTo>
                <a:close/>
              </a:path>
              <a:path w="2190750" h="2857500">
                <a:moveTo>
                  <a:pt x="2074281" y="825500"/>
                </a:moveTo>
                <a:lnTo>
                  <a:pt x="2017318" y="825500"/>
                </a:lnTo>
                <a:lnTo>
                  <a:pt x="2014727" y="838200"/>
                </a:lnTo>
                <a:lnTo>
                  <a:pt x="2078621" y="838200"/>
                </a:lnTo>
                <a:lnTo>
                  <a:pt x="2074281" y="825500"/>
                </a:lnTo>
                <a:close/>
              </a:path>
              <a:path w="2190750" h="2857500">
                <a:moveTo>
                  <a:pt x="151130" y="812800"/>
                </a:moveTo>
                <a:lnTo>
                  <a:pt x="111030" y="812800"/>
                </a:lnTo>
                <a:lnTo>
                  <a:pt x="108658" y="825500"/>
                </a:lnTo>
                <a:lnTo>
                  <a:pt x="155889" y="825500"/>
                </a:lnTo>
                <a:lnTo>
                  <a:pt x="151130" y="812800"/>
                </a:lnTo>
                <a:close/>
              </a:path>
              <a:path w="2190750" h="2857500">
                <a:moveTo>
                  <a:pt x="165463" y="812800"/>
                </a:moveTo>
                <a:lnTo>
                  <a:pt x="151130" y="812800"/>
                </a:lnTo>
                <a:lnTo>
                  <a:pt x="155889" y="825500"/>
                </a:lnTo>
                <a:lnTo>
                  <a:pt x="162305" y="825500"/>
                </a:lnTo>
                <a:lnTo>
                  <a:pt x="165463" y="812800"/>
                </a:lnTo>
                <a:close/>
              </a:path>
              <a:path w="2190750" h="2857500">
                <a:moveTo>
                  <a:pt x="168186" y="812800"/>
                </a:moveTo>
                <a:lnTo>
                  <a:pt x="165463" y="812800"/>
                </a:lnTo>
                <a:lnTo>
                  <a:pt x="162305" y="825500"/>
                </a:lnTo>
                <a:lnTo>
                  <a:pt x="167347" y="825500"/>
                </a:lnTo>
                <a:lnTo>
                  <a:pt x="168186" y="812800"/>
                </a:lnTo>
                <a:close/>
              </a:path>
              <a:path w="2190750" h="2857500">
                <a:moveTo>
                  <a:pt x="180454" y="812800"/>
                </a:moveTo>
                <a:lnTo>
                  <a:pt x="178777" y="812800"/>
                </a:lnTo>
                <a:lnTo>
                  <a:pt x="169214" y="825500"/>
                </a:lnTo>
                <a:lnTo>
                  <a:pt x="172669" y="825500"/>
                </a:lnTo>
                <a:lnTo>
                  <a:pt x="180454" y="812800"/>
                </a:lnTo>
                <a:close/>
              </a:path>
              <a:path w="2190750" h="2857500">
                <a:moveTo>
                  <a:pt x="198042" y="812800"/>
                </a:moveTo>
                <a:lnTo>
                  <a:pt x="182255" y="812800"/>
                </a:lnTo>
                <a:lnTo>
                  <a:pt x="182841" y="825500"/>
                </a:lnTo>
                <a:lnTo>
                  <a:pt x="191617" y="825500"/>
                </a:lnTo>
                <a:lnTo>
                  <a:pt x="198042" y="812800"/>
                </a:lnTo>
                <a:close/>
              </a:path>
              <a:path w="2190750" h="2857500">
                <a:moveTo>
                  <a:pt x="203820" y="812800"/>
                </a:moveTo>
                <a:lnTo>
                  <a:pt x="198042" y="812800"/>
                </a:lnTo>
                <a:lnTo>
                  <a:pt x="201280" y="825500"/>
                </a:lnTo>
                <a:lnTo>
                  <a:pt x="203820" y="812800"/>
                </a:lnTo>
                <a:close/>
              </a:path>
              <a:path w="2190750" h="2857500">
                <a:moveTo>
                  <a:pt x="2079287" y="812800"/>
                </a:moveTo>
                <a:lnTo>
                  <a:pt x="1999153" y="812800"/>
                </a:lnTo>
                <a:lnTo>
                  <a:pt x="2001481" y="825500"/>
                </a:lnTo>
                <a:lnTo>
                  <a:pt x="2076045" y="825500"/>
                </a:lnTo>
                <a:lnTo>
                  <a:pt x="2079287" y="812800"/>
                </a:lnTo>
                <a:close/>
              </a:path>
              <a:path w="2190750" h="2857500">
                <a:moveTo>
                  <a:pt x="145516" y="800100"/>
                </a:moveTo>
                <a:lnTo>
                  <a:pt x="124544" y="800100"/>
                </a:lnTo>
                <a:lnTo>
                  <a:pt x="118656" y="812800"/>
                </a:lnTo>
                <a:lnTo>
                  <a:pt x="147761" y="812800"/>
                </a:lnTo>
                <a:lnTo>
                  <a:pt x="145516" y="800100"/>
                </a:lnTo>
                <a:close/>
              </a:path>
              <a:path w="2190750" h="2857500">
                <a:moveTo>
                  <a:pt x="146960" y="800100"/>
                </a:moveTo>
                <a:lnTo>
                  <a:pt x="145516" y="800100"/>
                </a:lnTo>
                <a:lnTo>
                  <a:pt x="147761" y="812800"/>
                </a:lnTo>
                <a:lnTo>
                  <a:pt x="152768" y="812800"/>
                </a:lnTo>
                <a:lnTo>
                  <a:pt x="146960" y="800100"/>
                </a:lnTo>
                <a:close/>
              </a:path>
              <a:path w="2190750" h="2857500">
                <a:moveTo>
                  <a:pt x="196860" y="800100"/>
                </a:moveTo>
                <a:lnTo>
                  <a:pt x="146960" y="800100"/>
                </a:lnTo>
                <a:lnTo>
                  <a:pt x="152768" y="812800"/>
                </a:lnTo>
                <a:lnTo>
                  <a:pt x="197548" y="812800"/>
                </a:lnTo>
                <a:lnTo>
                  <a:pt x="196860" y="800100"/>
                </a:lnTo>
                <a:close/>
              </a:path>
              <a:path w="2190750" h="2857500">
                <a:moveTo>
                  <a:pt x="208292" y="800100"/>
                </a:moveTo>
                <a:lnTo>
                  <a:pt x="204063" y="800100"/>
                </a:lnTo>
                <a:lnTo>
                  <a:pt x="198386" y="812800"/>
                </a:lnTo>
                <a:lnTo>
                  <a:pt x="208864" y="812800"/>
                </a:lnTo>
                <a:lnTo>
                  <a:pt x="208292" y="800100"/>
                </a:lnTo>
                <a:close/>
              </a:path>
              <a:path w="2190750" h="2857500">
                <a:moveTo>
                  <a:pt x="1981796" y="800100"/>
                </a:moveTo>
                <a:lnTo>
                  <a:pt x="1979485" y="800100"/>
                </a:lnTo>
                <a:lnTo>
                  <a:pt x="1982076" y="812800"/>
                </a:lnTo>
                <a:lnTo>
                  <a:pt x="1981796" y="800100"/>
                </a:lnTo>
                <a:close/>
              </a:path>
              <a:path w="2190750" h="2857500">
                <a:moveTo>
                  <a:pt x="1994344" y="800100"/>
                </a:moveTo>
                <a:lnTo>
                  <a:pt x="1992845" y="812800"/>
                </a:lnTo>
                <a:lnTo>
                  <a:pt x="1997506" y="812800"/>
                </a:lnTo>
                <a:lnTo>
                  <a:pt x="1994344" y="800100"/>
                </a:lnTo>
                <a:close/>
              </a:path>
              <a:path w="2190750" h="2857500">
                <a:moveTo>
                  <a:pt x="2013029" y="800100"/>
                </a:moveTo>
                <a:lnTo>
                  <a:pt x="1994955" y="800100"/>
                </a:lnTo>
                <a:lnTo>
                  <a:pt x="2004358" y="812800"/>
                </a:lnTo>
                <a:lnTo>
                  <a:pt x="2018664" y="812800"/>
                </a:lnTo>
                <a:lnTo>
                  <a:pt x="2013029" y="800100"/>
                </a:lnTo>
                <a:close/>
              </a:path>
              <a:path w="2190750" h="2857500">
                <a:moveTo>
                  <a:pt x="2064550" y="800100"/>
                </a:moveTo>
                <a:lnTo>
                  <a:pt x="2022395" y="800100"/>
                </a:lnTo>
                <a:lnTo>
                  <a:pt x="2025191" y="812800"/>
                </a:lnTo>
                <a:lnTo>
                  <a:pt x="2077389" y="812800"/>
                </a:lnTo>
                <a:lnTo>
                  <a:pt x="2064550" y="800100"/>
                </a:lnTo>
                <a:close/>
              </a:path>
              <a:path w="2190750" h="2857500">
                <a:moveTo>
                  <a:pt x="137545" y="787400"/>
                </a:moveTo>
                <a:lnTo>
                  <a:pt x="127368" y="787400"/>
                </a:lnTo>
                <a:lnTo>
                  <a:pt x="133839" y="800100"/>
                </a:lnTo>
                <a:lnTo>
                  <a:pt x="137545" y="787400"/>
                </a:lnTo>
                <a:close/>
              </a:path>
              <a:path w="2190750" h="2857500">
                <a:moveTo>
                  <a:pt x="203184" y="787400"/>
                </a:moveTo>
                <a:lnTo>
                  <a:pt x="158737" y="787400"/>
                </a:lnTo>
                <a:lnTo>
                  <a:pt x="155968" y="800100"/>
                </a:lnTo>
                <a:lnTo>
                  <a:pt x="199062" y="800100"/>
                </a:lnTo>
                <a:lnTo>
                  <a:pt x="203184" y="787400"/>
                </a:lnTo>
                <a:close/>
              </a:path>
              <a:path w="2190750" h="2857500">
                <a:moveTo>
                  <a:pt x="208495" y="787400"/>
                </a:moveTo>
                <a:lnTo>
                  <a:pt x="205333" y="800100"/>
                </a:lnTo>
                <a:lnTo>
                  <a:pt x="210972" y="800100"/>
                </a:lnTo>
                <a:lnTo>
                  <a:pt x="208495" y="787400"/>
                </a:lnTo>
                <a:close/>
              </a:path>
              <a:path w="2190750" h="2857500">
                <a:moveTo>
                  <a:pt x="2060536" y="787400"/>
                </a:moveTo>
                <a:lnTo>
                  <a:pt x="1983282" y="787400"/>
                </a:lnTo>
                <a:lnTo>
                  <a:pt x="1985393" y="800100"/>
                </a:lnTo>
                <a:lnTo>
                  <a:pt x="2058987" y="800100"/>
                </a:lnTo>
                <a:lnTo>
                  <a:pt x="2060536" y="787400"/>
                </a:lnTo>
                <a:close/>
              </a:path>
              <a:path w="2190750" h="2857500">
                <a:moveTo>
                  <a:pt x="2071128" y="787400"/>
                </a:moveTo>
                <a:lnTo>
                  <a:pt x="2060536" y="787400"/>
                </a:lnTo>
                <a:lnTo>
                  <a:pt x="2064118" y="800100"/>
                </a:lnTo>
                <a:lnTo>
                  <a:pt x="2072919" y="800100"/>
                </a:lnTo>
                <a:lnTo>
                  <a:pt x="2071128" y="787400"/>
                </a:lnTo>
                <a:close/>
              </a:path>
              <a:path w="2190750" h="2857500">
                <a:moveTo>
                  <a:pt x="175793" y="774700"/>
                </a:moveTo>
                <a:lnTo>
                  <a:pt x="128777" y="774700"/>
                </a:lnTo>
                <a:lnTo>
                  <a:pt x="116890" y="787400"/>
                </a:lnTo>
                <a:lnTo>
                  <a:pt x="173837" y="787400"/>
                </a:lnTo>
                <a:lnTo>
                  <a:pt x="175793" y="774700"/>
                </a:lnTo>
                <a:close/>
              </a:path>
              <a:path w="2190750" h="2857500">
                <a:moveTo>
                  <a:pt x="192109" y="774700"/>
                </a:moveTo>
                <a:lnTo>
                  <a:pt x="175793" y="774700"/>
                </a:lnTo>
                <a:lnTo>
                  <a:pt x="181419" y="787400"/>
                </a:lnTo>
                <a:lnTo>
                  <a:pt x="191568" y="787400"/>
                </a:lnTo>
                <a:lnTo>
                  <a:pt x="192109" y="774700"/>
                </a:lnTo>
                <a:close/>
              </a:path>
              <a:path w="2190750" h="2857500">
                <a:moveTo>
                  <a:pt x="199021" y="774700"/>
                </a:moveTo>
                <a:lnTo>
                  <a:pt x="198069" y="787400"/>
                </a:lnTo>
                <a:lnTo>
                  <a:pt x="205308" y="787400"/>
                </a:lnTo>
                <a:lnTo>
                  <a:pt x="199021" y="774700"/>
                </a:lnTo>
                <a:close/>
              </a:path>
              <a:path w="2190750" h="2857500">
                <a:moveTo>
                  <a:pt x="213182" y="762000"/>
                </a:moveTo>
                <a:lnTo>
                  <a:pt x="203822" y="762000"/>
                </a:lnTo>
                <a:lnTo>
                  <a:pt x="211010" y="774700"/>
                </a:lnTo>
                <a:lnTo>
                  <a:pt x="205308" y="787400"/>
                </a:lnTo>
                <a:lnTo>
                  <a:pt x="213744" y="787400"/>
                </a:lnTo>
                <a:lnTo>
                  <a:pt x="214971" y="774700"/>
                </a:lnTo>
                <a:lnTo>
                  <a:pt x="213182" y="762000"/>
                </a:lnTo>
                <a:close/>
              </a:path>
              <a:path w="2190750" h="2857500">
                <a:moveTo>
                  <a:pt x="225399" y="774700"/>
                </a:moveTo>
                <a:lnTo>
                  <a:pt x="217233" y="774700"/>
                </a:lnTo>
                <a:lnTo>
                  <a:pt x="221386" y="787400"/>
                </a:lnTo>
                <a:lnTo>
                  <a:pt x="225399" y="774700"/>
                </a:lnTo>
                <a:close/>
              </a:path>
              <a:path w="2190750" h="2857500">
                <a:moveTo>
                  <a:pt x="1977370" y="774700"/>
                </a:moveTo>
                <a:lnTo>
                  <a:pt x="1972864" y="774700"/>
                </a:lnTo>
                <a:lnTo>
                  <a:pt x="1970340" y="787400"/>
                </a:lnTo>
                <a:lnTo>
                  <a:pt x="1980018" y="787400"/>
                </a:lnTo>
                <a:lnTo>
                  <a:pt x="1977370" y="774700"/>
                </a:lnTo>
                <a:close/>
              </a:path>
              <a:path w="2190750" h="2857500">
                <a:moveTo>
                  <a:pt x="1987753" y="774700"/>
                </a:moveTo>
                <a:lnTo>
                  <a:pt x="1982495" y="774700"/>
                </a:lnTo>
                <a:lnTo>
                  <a:pt x="1983701" y="787400"/>
                </a:lnTo>
                <a:lnTo>
                  <a:pt x="1988553" y="787400"/>
                </a:lnTo>
                <a:lnTo>
                  <a:pt x="1987753" y="774700"/>
                </a:lnTo>
                <a:close/>
              </a:path>
              <a:path w="2190750" h="2857500">
                <a:moveTo>
                  <a:pt x="2053615" y="762000"/>
                </a:moveTo>
                <a:lnTo>
                  <a:pt x="1988234" y="762000"/>
                </a:lnTo>
                <a:lnTo>
                  <a:pt x="1990966" y="774700"/>
                </a:lnTo>
                <a:lnTo>
                  <a:pt x="1992574" y="787400"/>
                </a:lnTo>
                <a:lnTo>
                  <a:pt x="2055761" y="787400"/>
                </a:lnTo>
                <a:lnTo>
                  <a:pt x="2049449" y="774700"/>
                </a:lnTo>
                <a:lnTo>
                  <a:pt x="2051888" y="774700"/>
                </a:lnTo>
                <a:lnTo>
                  <a:pt x="2053615" y="762000"/>
                </a:lnTo>
                <a:close/>
              </a:path>
              <a:path w="2190750" h="2857500">
                <a:moveTo>
                  <a:pt x="142341" y="762000"/>
                </a:moveTo>
                <a:lnTo>
                  <a:pt x="138925" y="762000"/>
                </a:lnTo>
                <a:lnTo>
                  <a:pt x="138277" y="774700"/>
                </a:lnTo>
                <a:lnTo>
                  <a:pt x="140677" y="774700"/>
                </a:lnTo>
                <a:lnTo>
                  <a:pt x="142341" y="762000"/>
                </a:lnTo>
                <a:close/>
              </a:path>
              <a:path w="2190750" h="2857500">
                <a:moveTo>
                  <a:pt x="203822" y="762000"/>
                </a:moveTo>
                <a:lnTo>
                  <a:pt x="149799" y="762000"/>
                </a:lnTo>
                <a:lnTo>
                  <a:pt x="147207" y="774700"/>
                </a:lnTo>
                <a:lnTo>
                  <a:pt x="199745" y="774700"/>
                </a:lnTo>
                <a:lnTo>
                  <a:pt x="203822" y="762000"/>
                </a:lnTo>
                <a:close/>
              </a:path>
              <a:path w="2190750" h="2857500">
                <a:moveTo>
                  <a:pt x="1980818" y="762000"/>
                </a:moveTo>
                <a:lnTo>
                  <a:pt x="1975510" y="762000"/>
                </a:lnTo>
                <a:lnTo>
                  <a:pt x="1978329" y="774700"/>
                </a:lnTo>
                <a:lnTo>
                  <a:pt x="1985657" y="774700"/>
                </a:lnTo>
                <a:lnTo>
                  <a:pt x="1980818" y="762000"/>
                </a:lnTo>
                <a:close/>
              </a:path>
              <a:path w="2190750" h="2857500">
                <a:moveTo>
                  <a:pt x="2066890" y="771920"/>
                </a:moveTo>
                <a:lnTo>
                  <a:pt x="2067001" y="774700"/>
                </a:lnTo>
                <a:lnTo>
                  <a:pt x="2068004" y="774700"/>
                </a:lnTo>
                <a:lnTo>
                  <a:pt x="2066890" y="771920"/>
                </a:lnTo>
                <a:close/>
              </a:path>
              <a:path w="2190750" h="2857500">
                <a:moveTo>
                  <a:pt x="2066493" y="762000"/>
                </a:moveTo>
                <a:lnTo>
                  <a:pt x="2062911" y="762000"/>
                </a:lnTo>
                <a:lnTo>
                  <a:pt x="2066890" y="771920"/>
                </a:lnTo>
                <a:lnTo>
                  <a:pt x="2066493" y="762000"/>
                </a:lnTo>
                <a:close/>
              </a:path>
              <a:path w="2190750" h="2857500">
                <a:moveTo>
                  <a:pt x="145846" y="749300"/>
                </a:moveTo>
                <a:lnTo>
                  <a:pt x="138036" y="749300"/>
                </a:lnTo>
                <a:lnTo>
                  <a:pt x="133997" y="762000"/>
                </a:lnTo>
                <a:lnTo>
                  <a:pt x="139649" y="762000"/>
                </a:lnTo>
                <a:lnTo>
                  <a:pt x="145846" y="749300"/>
                </a:lnTo>
                <a:close/>
              </a:path>
              <a:path w="2190750" h="2857500">
                <a:moveTo>
                  <a:pt x="207804" y="736600"/>
                </a:moveTo>
                <a:lnTo>
                  <a:pt x="145834" y="736600"/>
                </a:lnTo>
                <a:lnTo>
                  <a:pt x="142722" y="749300"/>
                </a:lnTo>
                <a:lnTo>
                  <a:pt x="145846" y="749300"/>
                </a:lnTo>
                <a:lnTo>
                  <a:pt x="149977" y="762000"/>
                </a:lnTo>
                <a:lnTo>
                  <a:pt x="206524" y="762000"/>
                </a:lnTo>
                <a:lnTo>
                  <a:pt x="205408" y="749300"/>
                </a:lnTo>
                <a:lnTo>
                  <a:pt x="207804" y="736600"/>
                </a:lnTo>
                <a:close/>
              </a:path>
              <a:path w="2190750" h="2857500">
                <a:moveTo>
                  <a:pt x="1993468" y="749300"/>
                </a:moveTo>
                <a:lnTo>
                  <a:pt x="1955914" y="749300"/>
                </a:lnTo>
                <a:lnTo>
                  <a:pt x="1966226" y="762000"/>
                </a:lnTo>
                <a:lnTo>
                  <a:pt x="1996884" y="762000"/>
                </a:lnTo>
                <a:lnTo>
                  <a:pt x="1993468" y="749300"/>
                </a:lnTo>
                <a:close/>
              </a:path>
              <a:path w="2190750" h="2857500">
                <a:moveTo>
                  <a:pt x="2043391" y="749300"/>
                </a:moveTo>
                <a:lnTo>
                  <a:pt x="1996008" y="749300"/>
                </a:lnTo>
                <a:lnTo>
                  <a:pt x="1996884" y="762000"/>
                </a:lnTo>
                <a:lnTo>
                  <a:pt x="2043912" y="762000"/>
                </a:lnTo>
                <a:lnTo>
                  <a:pt x="2043391" y="749300"/>
                </a:lnTo>
                <a:close/>
              </a:path>
              <a:path w="2190750" h="2857500">
                <a:moveTo>
                  <a:pt x="2055685" y="749300"/>
                </a:moveTo>
                <a:lnTo>
                  <a:pt x="2046731" y="749300"/>
                </a:lnTo>
                <a:lnTo>
                  <a:pt x="2048636" y="762000"/>
                </a:lnTo>
                <a:lnTo>
                  <a:pt x="2058314" y="762000"/>
                </a:lnTo>
                <a:lnTo>
                  <a:pt x="2055685" y="749300"/>
                </a:lnTo>
                <a:close/>
              </a:path>
              <a:path w="2190750" h="2857500">
                <a:moveTo>
                  <a:pt x="214045" y="736600"/>
                </a:moveTo>
                <a:lnTo>
                  <a:pt x="210197" y="736600"/>
                </a:lnTo>
                <a:lnTo>
                  <a:pt x="210413" y="749300"/>
                </a:lnTo>
                <a:lnTo>
                  <a:pt x="214236" y="749300"/>
                </a:lnTo>
                <a:lnTo>
                  <a:pt x="215107" y="742100"/>
                </a:lnTo>
                <a:lnTo>
                  <a:pt x="214045" y="736600"/>
                </a:lnTo>
                <a:close/>
              </a:path>
              <a:path w="2190750" h="2857500">
                <a:moveTo>
                  <a:pt x="216979" y="736600"/>
                </a:moveTo>
                <a:lnTo>
                  <a:pt x="215772" y="736600"/>
                </a:lnTo>
                <a:lnTo>
                  <a:pt x="215107" y="742100"/>
                </a:lnTo>
                <a:lnTo>
                  <a:pt x="216496" y="749300"/>
                </a:lnTo>
                <a:lnTo>
                  <a:pt x="216979" y="736600"/>
                </a:lnTo>
                <a:close/>
              </a:path>
              <a:path w="2190750" h="2857500">
                <a:moveTo>
                  <a:pt x="2048852" y="736600"/>
                </a:moveTo>
                <a:lnTo>
                  <a:pt x="1959698" y="736600"/>
                </a:lnTo>
                <a:lnTo>
                  <a:pt x="1964372" y="749300"/>
                </a:lnTo>
                <a:lnTo>
                  <a:pt x="2052769" y="749300"/>
                </a:lnTo>
                <a:lnTo>
                  <a:pt x="2048852" y="736600"/>
                </a:lnTo>
                <a:close/>
              </a:path>
              <a:path w="2190750" h="2857500">
                <a:moveTo>
                  <a:pt x="215772" y="736600"/>
                </a:moveTo>
                <a:lnTo>
                  <a:pt x="214045" y="736600"/>
                </a:lnTo>
                <a:lnTo>
                  <a:pt x="215107" y="742100"/>
                </a:lnTo>
                <a:lnTo>
                  <a:pt x="215772" y="736600"/>
                </a:lnTo>
                <a:close/>
              </a:path>
              <a:path w="2190750" h="2857500">
                <a:moveTo>
                  <a:pt x="212170" y="685800"/>
                </a:moveTo>
                <a:lnTo>
                  <a:pt x="162102" y="685800"/>
                </a:lnTo>
                <a:lnTo>
                  <a:pt x="156866" y="698500"/>
                </a:lnTo>
                <a:lnTo>
                  <a:pt x="155844" y="711200"/>
                </a:lnTo>
                <a:lnTo>
                  <a:pt x="155209" y="723900"/>
                </a:lnTo>
                <a:lnTo>
                  <a:pt x="151129" y="736600"/>
                </a:lnTo>
                <a:lnTo>
                  <a:pt x="234200" y="736600"/>
                </a:lnTo>
                <a:lnTo>
                  <a:pt x="229349" y="723900"/>
                </a:lnTo>
                <a:lnTo>
                  <a:pt x="158673" y="723900"/>
                </a:lnTo>
                <a:lnTo>
                  <a:pt x="160705" y="711200"/>
                </a:lnTo>
                <a:lnTo>
                  <a:pt x="165595" y="698500"/>
                </a:lnTo>
                <a:lnTo>
                  <a:pt x="208672" y="698500"/>
                </a:lnTo>
                <a:lnTo>
                  <a:pt x="212170" y="685800"/>
                </a:lnTo>
                <a:close/>
              </a:path>
              <a:path w="2190750" h="2857500">
                <a:moveTo>
                  <a:pt x="1957006" y="723900"/>
                </a:moveTo>
                <a:lnTo>
                  <a:pt x="1948230" y="723900"/>
                </a:lnTo>
                <a:lnTo>
                  <a:pt x="1950846" y="736600"/>
                </a:lnTo>
                <a:lnTo>
                  <a:pt x="1954885" y="736600"/>
                </a:lnTo>
                <a:lnTo>
                  <a:pt x="1957006" y="723900"/>
                </a:lnTo>
                <a:close/>
              </a:path>
              <a:path w="2190750" h="2857500">
                <a:moveTo>
                  <a:pt x="1988121" y="711200"/>
                </a:moveTo>
                <a:lnTo>
                  <a:pt x="1977085" y="711200"/>
                </a:lnTo>
                <a:lnTo>
                  <a:pt x="1973592" y="723900"/>
                </a:lnTo>
                <a:lnTo>
                  <a:pt x="1973757" y="723900"/>
                </a:lnTo>
                <a:lnTo>
                  <a:pt x="1971522" y="736600"/>
                </a:lnTo>
                <a:lnTo>
                  <a:pt x="1993557" y="736600"/>
                </a:lnTo>
                <a:lnTo>
                  <a:pt x="1990940" y="723900"/>
                </a:lnTo>
                <a:lnTo>
                  <a:pt x="1988121" y="711200"/>
                </a:lnTo>
                <a:close/>
              </a:path>
              <a:path w="2190750" h="2857500">
                <a:moveTo>
                  <a:pt x="2017114" y="723900"/>
                </a:moveTo>
                <a:lnTo>
                  <a:pt x="2000707" y="723900"/>
                </a:lnTo>
                <a:lnTo>
                  <a:pt x="1993557" y="736600"/>
                </a:lnTo>
                <a:lnTo>
                  <a:pt x="2019172" y="736600"/>
                </a:lnTo>
                <a:lnTo>
                  <a:pt x="2017114" y="723900"/>
                </a:lnTo>
                <a:close/>
              </a:path>
              <a:path w="2190750" h="2857500">
                <a:moveTo>
                  <a:pt x="2030450" y="723900"/>
                </a:moveTo>
                <a:lnTo>
                  <a:pt x="2025777" y="723900"/>
                </a:lnTo>
                <a:lnTo>
                  <a:pt x="2031860" y="736600"/>
                </a:lnTo>
                <a:lnTo>
                  <a:pt x="2030450" y="723900"/>
                </a:lnTo>
                <a:close/>
              </a:path>
              <a:path w="2190750" h="2857500">
                <a:moveTo>
                  <a:pt x="208572" y="698500"/>
                </a:moveTo>
                <a:lnTo>
                  <a:pt x="169748" y="698500"/>
                </a:lnTo>
                <a:lnTo>
                  <a:pt x="164172" y="711200"/>
                </a:lnTo>
                <a:lnTo>
                  <a:pt x="158673" y="723900"/>
                </a:lnTo>
                <a:lnTo>
                  <a:pt x="229895" y="723900"/>
                </a:lnTo>
                <a:lnTo>
                  <a:pt x="221335" y="711200"/>
                </a:lnTo>
                <a:lnTo>
                  <a:pt x="204774" y="711200"/>
                </a:lnTo>
                <a:lnTo>
                  <a:pt x="208572" y="698500"/>
                </a:lnTo>
                <a:close/>
              </a:path>
              <a:path w="2190750" h="2857500">
                <a:moveTo>
                  <a:pt x="1966531" y="711200"/>
                </a:moveTo>
                <a:lnTo>
                  <a:pt x="1953771" y="711200"/>
                </a:lnTo>
                <a:lnTo>
                  <a:pt x="1958002" y="723900"/>
                </a:lnTo>
                <a:lnTo>
                  <a:pt x="1973592" y="723900"/>
                </a:lnTo>
                <a:lnTo>
                  <a:pt x="1966531" y="711200"/>
                </a:lnTo>
                <a:close/>
              </a:path>
              <a:path w="2190750" h="2857500">
                <a:moveTo>
                  <a:pt x="1999475" y="711200"/>
                </a:moveTo>
                <a:lnTo>
                  <a:pt x="1997646" y="711200"/>
                </a:lnTo>
                <a:lnTo>
                  <a:pt x="1999170" y="723900"/>
                </a:lnTo>
                <a:lnTo>
                  <a:pt x="2002980" y="723900"/>
                </a:lnTo>
                <a:lnTo>
                  <a:pt x="1999475" y="711200"/>
                </a:lnTo>
                <a:close/>
              </a:path>
              <a:path w="2190750" h="2857500">
                <a:moveTo>
                  <a:pt x="2026704" y="698500"/>
                </a:moveTo>
                <a:lnTo>
                  <a:pt x="1957590" y="698500"/>
                </a:lnTo>
                <a:lnTo>
                  <a:pt x="1967356" y="711200"/>
                </a:lnTo>
                <a:lnTo>
                  <a:pt x="2005469" y="711200"/>
                </a:lnTo>
                <a:lnTo>
                  <a:pt x="2006485" y="723900"/>
                </a:lnTo>
                <a:lnTo>
                  <a:pt x="2032796" y="723900"/>
                </a:lnTo>
                <a:lnTo>
                  <a:pt x="2032380" y="711200"/>
                </a:lnTo>
                <a:lnTo>
                  <a:pt x="2026704" y="698500"/>
                </a:lnTo>
                <a:close/>
              </a:path>
              <a:path w="2190750" h="2857500">
                <a:moveTo>
                  <a:pt x="241858" y="698500"/>
                </a:moveTo>
                <a:lnTo>
                  <a:pt x="214274" y="698500"/>
                </a:lnTo>
                <a:lnTo>
                  <a:pt x="218312" y="711200"/>
                </a:lnTo>
                <a:lnTo>
                  <a:pt x="238226" y="711200"/>
                </a:lnTo>
                <a:lnTo>
                  <a:pt x="241858" y="698500"/>
                </a:lnTo>
                <a:close/>
              </a:path>
              <a:path w="2190750" h="2857500">
                <a:moveTo>
                  <a:pt x="255701" y="698500"/>
                </a:moveTo>
                <a:lnTo>
                  <a:pt x="243192" y="698500"/>
                </a:lnTo>
                <a:lnTo>
                  <a:pt x="249021" y="711200"/>
                </a:lnTo>
                <a:lnTo>
                  <a:pt x="249237" y="711200"/>
                </a:lnTo>
                <a:lnTo>
                  <a:pt x="255701" y="698500"/>
                </a:lnTo>
                <a:close/>
              </a:path>
              <a:path w="2190750" h="2857500">
                <a:moveTo>
                  <a:pt x="1950453" y="698500"/>
                </a:moveTo>
                <a:lnTo>
                  <a:pt x="1948941" y="698500"/>
                </a:lnTo>
                <a:lnTo>
                  <a:pt x="1951685" y="711200"/>
                </a:lnTo>
                <a:lnTo>
                  <a:pt x="1953005" y="711200"/>
                </a:lnTo>
                <a:lnTo>
                  <a:pt x="1950453" y="698500"/>
                </a:lnTo>
                <a:close/>
              </a:path>
              <a:path w="2190750" h="2857500">
                <a:moveTo>
                  <a:pt x="1997455" y="673100"/>
                </a:moveTo>
                <a:lnTo>
                  <a:pt x="1950490" y="673100"/>
                </a:lnTo>
                <a:lnTo>
                  <a:pt x="1954763" y="685800"/>
                </a:lnTo>
                <a:lnTo>
                  <a:pt x="1956205" y="698500"/>
                </a:lnTo>
                <a:lnTo>
                  <a:pt x="1956117" y="711200"/>
                </a:lnTo>
                <a:lnTo>
                  <a:pt x="1958365" y="711200"/>
                </a:lnTo>
                <a:lnTo>
                  <a:pt x="1957590" y="698500"/>
                </a:lnTo>
                <a:lnTo>
                  <a:pt x="2026729" y="698500"/>
                </a:lnTo>
                <a:lnTo>
                  <a:pt x="2032901" y="685800"/>
                </a:lnTo>
                <a:lnTo>
                  <a:pt x="1998393" y="685800"/>
                </a:lnTo>
                <a:lnTo>
                  <a:pt x="1997455" y="673100"/>
                </a:lnTo>
                <a:close/>
              </a:path>
              <a:path w="2190750" h="2857500">
                <a:moveTo>
                  <a:pt x="235203" y="685800"/>
                </a:moveTo>
                <a:lnTo>
                  <a:pt x="227342" y="685800"/>
                </a:lnTo>
                <a:lnTo>
                  <a:pt x="226783" y="698500"/>
                </a:lnTo>
                <a:lnTo>
                  <a:pt x="234175" y="698500"/>
                </a:lnTo>
                <a:lnTo>
                  <a:pt x="235203" y="685800"/>
                </a:lnTo>
                <a:close/>
              </a:path>
              <a:path w="2190750" h="2857500">
                <a:moveTo>
                  <a:pt x="249732" y="685800"/>
                </a:moveTo>
                <a:lnTo>
                  <a:pt x="235203" y="685800"/>
                </a:lnTo>
                <a:lnTo>
                  <a:pt x="238747" y="698500"/>
                </a:lnTo>
                <a:lnTo>
                  <a:pt x="246849" y="698500"/>
                </a:lnTo>
                <a:lnTo>
                  <a:pt x="249732" y="685800"/>
                </a:lnTo>
                <a:close/>
              </a:path>
              <a:path w="2190750" h="2857500">
                <a:moveTo>
                  <a:pt x="257644" y="685800"/>
                </a:moveTo>
                <a:lnTo>
                  <a:pt x="249732" y="685800"/>
                </a:lnTo>
                <a:lnTo>
                  <a:pt x="251307" y="698500"/>
                </a:lnTo>
                <a:lnTo>
                  <a:pt x="258114" y="698500"/>
                </a:lnTo>
                <a:lnTo>
                  <a:pt x="257644" y="685800"/>
                </a:lnTo>
                <a:close/>
              </a:path>
              <a:path w="2190750" h="2857500">
                <a:moveTo>
                  <a:pt x="1937969" y="685800"/>
                </a:moveTo>
                <a:lnTo>
                  <a:pt x="1931708" y="685800"/>
                </a:lnTo>
                <a:lnTo>
                  <a:pt x="1940331" y="698500"/>
                </a:lnTo>
                <a:lnTo>
                  <a:pt x="1943353" y="698500"/>
                </a:lnTo>
                <a:lnTo>
                  <a:pt x="1937969" y="685800"/>
                </a:lnTo>
                <a:close/>
              </a:path>
              <a:path w="2190750" h="2857500">
                <a:moveTo>
                  <a:pt x="243408" y="660400"/>
                </a:moveTo>
                <a:lnTo>
                  <a:pt x="187464" y="660400"/>
                </a:lnTo>
                <a:lnTo>
                  <a:pt x="184150" y="673100"/>
                </a:lnTo>
                <a:lnTo>
                  <a:pt x="173888" y="673100"/>
                </a:lnTo>
                <a:lnTo>
                  <a:pt x="177133" y="685800"/>
                </a:lnTo>
                <a:lnTo>
                  <a:pt x="248805" y="685800"/>
                </a:lnTo>
                <a:lnTo>
                  <a:pt x="249483" y="683066"/>
                </a:lnTo>
                <a:lnTo>
                  <a:pt x="243204" y="673100"/>
                </a:lnTo>
                <a:lnTo>
                  <a:pt x="243408" y="660400"/>
                </a:lnTo>
                <a:close/>
              </a:path>
              <a:path w="2190750" h="2857500">
                <a:moveTo>
                  <a:pt x="249483" y="683066"/>
                </a:moveTo>
                <a:lnTo>
                  <a:pt x="248805" y="685800"/>
                </a:lnTo>
                <a:lnTo>
                  <a:pt x="251205" y="685800"/>
                </a:lnTo>
                <a:lnTo>
                  <a:pt x="249483" y="683066"/>
                </a:lnTo>
                <a:close/>
              </a:path>
              <a:path w="2190750" h="2857500">
                <a:moveTo>
                  <a:pt x="254800" y="673100"/>
                </a:moveTo>
                <a:lnTo>
                  <a:pt x="251955" y="673100"/>
                </a:lnTo>
                <a:lnTo>
                  <a:pt x="249483" y="683066"/>
                </a:lnTo>
                <a:lnTo>
                  <a:pt x="251205" y="685800"/>
                </a:lnTo>
                <a:lnTo>
                  <a:pt x="255612" y="685800"/>
                </a:lnTo>
                <a:lnTo>
                  <a:pt x="254800" y="673100"/>
                </a:lnTo>
                <a:close/>
              </a:path>
              <a:path w="2190750" h="2857500">
                <a:moveTo>
                  <a:pt x="2018850" y="673100"/>
                </a:moveTo>
                <a:lnTo>
                  <a:pt x="2008327" y="673100"/>
                </a:lnTo>
                <a:lnTo>
                  <a:pt x="2003385" y="685800"/>
                </a:lnTo>
                <a:lnTo>
                  <a:pt x="2018106" y="685800"/>
                </a:lnTo>
                <a:lnTo>
                  <a:pt x="2018850" y="673100"/>
                </a:lnTo>
                <a:close/>
              </a:path>
              <a:path w="2190750" h="2857500">
                <a:moveTo>
                  <a:pt x="2031872" y="673100"/>
                </a:moveTo>
                <a:lnTo>
                  <a:pt x="2028494" y="673100"/>
                </a:lnTo>
                <a:lnTo>
                  <a:pt x="2025878" y="685800"/>
                </a:lnTo>
                <a:lnTo>
                  <a:pt x="2032584" y="685800"/>
                </a:lnTo>
                <a:lnTo>
                  <a:pt x="2031872" y="673100"/>
                </a:lnTo>
                <a:close/>
              </a:path>
              <a:path w="2190750" h="2857500">
                <a:moveTo>
                  <a:pt x="254431" y="660400"/>
                </a:moveTo>
                <a:lnTo>
                  <a:pt x="246824" y="660400"/>
                </a:lnTo>
                <a:lnTo>
                  <a:pt x="249834" y="673100"/>
                </a:lnTo>
                <a:lnTo>
                  <a:pt x="254431" y="660400"/>
                </a:lnTo>
                <a:close/>
              </a:path>
              <a:path w="2190750" h="2857500">
                <a:moveTo>
                  <a:pt x="267639" y="660400"/>
                </a:moveTo>
                <a:lnTo>
                  <a:pt x="257644" y="673100"/>
                </a:lnTo>
                <a:lnTo>
                  <a:pt x="267627" y="673100"/>
                </a:lnTo>
                <a:lnTo>
                  <a:pt x="267639" y="660400"/>
                </a:lnTo>
                <a:close/>
              </a:path>
              <a:path w="2190750" h="2857500">
                <a:moveTo>
                  <a:pt x="269493" y="660400"/>
                </a:moveTo>
                <a:lnTo>
                  <a:pt x="267627" y="673100"/>
                </a:lnTo>
                <a:lnTo>
                  <a:pt x="269773" y="673100"/>
                </a:lnTo>
                <a:lnTo>
                  <a:pt x="269493" y="660400"/>
                </a:lnTo>
                <a:close/>
              </a:path>
              <a:path w="2190750" h="2857500">
                <a:moveTo>
                  <a:pt x="1948827" y="660400"/>
                </a:moveTo>
                <a:lnTo>
                  <a:pt x="1939302" y="660400"/>
                </a:lnTo>
                <a:lnTo>
                  <a:pt x="1923008" y="673100"/>
                </a:lnTo>
                <a:lnTo>
                  <a:pt x="1957476" y="673100"/>
                </a:lnTo>
                <a:lnTo>
                  <a:pt x="1948827" y="660400"/>
                </a:lnTo>
                <a:close/>
              </a:path>
              <a:path w="2190750" h="2857500">
                <a:moveTo>
                  <a:pt x="2011780" y="660400"/>
                </a:moveTo>
                <a:lnTo>
                  <a:pt x="1957222" y="660400"/>
                </a:lnTo>
                <a:lnTo>
                  <a:pt x="1961819" y="673100"/>
                </a:lnTo>
                <a:lnTo>
                  <a:pt x="2016372" y="673100"/>
                </a:lnTo>
                <a:lnTo>
                  <a:pt x="2011780" y="660400"/>
                </a:lnTo>
                <a:close/>
              </a:path>
              <a:path w="2190750" h="2857500">
                <a:moveTo>
                  <a:pt x="252495" y="647700"/>
                </a:moveTo>
                <a:lnTo>
                  <a:pt x="184631" y="647700"/>
                </a:lnTo>
                <a:lnTo>
                  <a:pt x="180543" y="660400"/>
                </a:lnTo>
                <a:lnTo>
                  <a:pt x="249237" y="660400"/>
                </a:lnTo>
                <a:lnTo>
                  <a:pt x="252495" y="647700"/>
                </a:lnTo>
                <a:close/>
              </a:path>
              <a:path w="2190750" h="2857500">
                <a:moveTo>
                  <a:pt x="268205" y="658659"/>
                </a:moveTo>
                <a:lnTo>
                  <a:pt x="267982" y="660400"/>
                </a:lnTo>
                <a:lnTo>
                  <a:pt x="268516" y="660400"/>
                </a:lnTo>
                <a:lnTo>
                  <a:pt x="268205" y="658659"/>
                </a:lnTo>
                <a:close/>
              </a:path>
              <a:path w="2190750" h="2857500">
                <a:moveTo>
                  <a:pt x="1922487" y="647700"/>
                </a:moveTo>
                <a:lnTo>
                  <a:pt x="1915388" y="647700"/>
                </a:lnTo>
                <a:lnTo>
                  <a:pt x="1919833" y="660400"/>
                </a:lnTo>
                <a:lnTo>
                  <a:pt x="1922716" y="660400"/>
                </a:lnTo>
                <a:lnTo>
                  <a:pt x="1922487" y="647700"/>
                </a:lnTo>
                <a:close/>
              </a:path>
              <a:path w="2190750" h="2857500">
                <a:moveTo>
                  <a:pt x="1990089" y="647700"/>
                </a:moveTo>
                <a:lnTo>
                  <a:pt x="1928707" y="647700"/>
                </a:lnTo>
                <a:lnTo>
                  <a:pt x="1933013" y="660400"/>
                </a:lnTo>
                <a:lnTo>
                  <a:pt x="1992083" y="660400"/>
                </a:lnTo>
                <a:lnTo>
                  <a:pt x="1990089" y="647700"/>
                </a:lnTo>
                <a:close/>
              </a:path>
              <a:path w="2190750" h="2857500">
                <a:moveTo>
                  <a:pt x="273126" y="609600"/>
                </a:moveTo>
                <a:lnTo>
                  <a:pt x="199852" y="609600"/>
                </a:lnTo>
                <a:lnTo>
                  <a:pt x="194756" y="622300"/>
                </a:lnTo>
                <a:lnTo>
                  <a:pt x="192357" y="635000"/>
                </a:lnTo>
                <a:lnTo>
                  <a:pt x="263982" y="635000"/>
                </a:lnTo>
                <a:lnTo>
                  <a:pt x="268205" y="658659"/>
                </a:lnTo>
                <a:lnTo>
                  <a:pt x="269608" y="647700"/>
                </a:lnTo>
                <a:lnTo>
                  <a:pt x="270146" y="647700"/>
                </a:lnTo>
                <a:lnTo>
                  <a:pt x="268554" y="635000"/>
                </a:lnTo>
                <a:lnTo>
                  <a:pt x="272973" y="622300"/>
                </a:lnTo>
                <a:lnTo>
                  <a:pt x="265772" y="622300"/>
                </a:lnTo>
                <a:lnTo>
                  <a:pt x="273126" y="609600"/>
                </a:lnTo>
                <a:close/>
              </a:path>
              <a:path w="2190750" h="2857500">
                <a:moveTo>
                  <a:pt x="189916" y="635171"/>
                </a:moveTo>
                <a:lnTo>
                  <a:pt x="187185" y="647700"/>
                </a:lnTo>
                <a:lnTo>
                  <a:pt x="188112" y="647700"/>
                </a:lnTo>
                <a:lnTo>
                  <a:pt x="189916" y="635171"/>
                </a:lnTo>
                <a:close/>
              </a:path>
              <a:path w="2190750" h="2857500">
                <a:moveTo>
                  <a:pt x="263690" y="635000"/>
                </a:moveTo>
                <a:lnTo>
                  <a:pt x="197213" y="635000"/>
                </a:lnTo>
                <a:lnTo>
                  <a:pt x="191731" y="647700"/>
                </a:lnTo>
                <a:lnTo>
                  <a:pt x="256101" y="647700"/>
                </a:lnTo>
                <a:lnTo>
                  <a:pt x="263690" y="635000"/>
                </a:lnTo>
                <a:close/>
              </a:path>
              <a:path w="2190750" h="2857500">
                <a:moveTo>
                  <a:pt x="293635" y="622300"/>
                </a:moveTo>
                <a:lnTo>
                  <a:pt x="279412" y="622300"/>
                </a:lnTo>
                <a:lnTo>
                  <a:pt x="283498" y="635000"/>
                </a:lnTo>
                <a:lnTo>
                  <a:pt x="280860" y="647700"/>
                </a:lnTo>
                <a:lnTo>
                  <a:pt x="285297" y="647700"/>
                </a:lnTo>
                <a:lnTo>
                  <a:pt x="287808" y="635000"/>
                </a:lnTo>
                <a:lnTo>
                  <a:pt x="289153" y="635000"/>
                </a:lnTo>
                <a:lnTo>
                  <a:pt x="293635" y="622300"/>
                </a:lnTo>
                <a:close/>
              </a:path>
              <a:path w="2190750" h="2857500">
                <a:moveTo>
                  <a:pt x="1911146" y="635000"/>
                </a:moveTo>
                <a:lnTo>
                  <a:pt x="1905634" y="635000"/>
                </a:lnTo>
                <a:lnTo>
                  <a:pt x="1910206" y="647700"/>
                </a:lnTo>
                <a:lnTo>
                  <a:pt x="1911146" y="635000"/>
                </a:lnTo>
                <a:close/>
              </a:path>
              <a:path w="2190750" h="2857500">
                <a:moveTo>
                  <a:pt x="1999018" y="635000"/>
                </a:moveTo>
                <a:lnTo>
                  <a:pt x="1920239" y="635000"/>
                </a:lnTo>
                <a:lnTo>
                  <a:pt x="1924835" y="647700"/>
                </a:lnTo>
                <a:lnTo>
                  <a:pt x="2000796" y="647700"/>
                </a:lnTo>
                <a:lnTo>
                  <a:pt x="1999018" y="635000"/>
                </a:lnTo>
                <a:close/>
              </a:path>
              <a:path w="2190750" h="2857500">
                <a:moveTo>
                  <a:pt x="1991613" y="622300"/>
                </a:moveTo>
                <a:lnTo>
                  <a:pt x="1907245" y="622300"/>
                </a:lnTo>
                <a:lnTo>
                  <a:pt x="1909403" y="635000"/>
                </a:lnTo>
                <a:lnTo>
                  <a:pt x="1997151" y="635000"/>
                </a:lnTo>
                <a:lnTo>
                  <a:pt x="1991613" y="622300"/>
                </a:lnTo>
                <a:close/>
              </a:path>
              <a:path w="2190750" h="2857500">
                <a:moveTo>
                  <a:pt x="289906" y="611193"/>
                </a:moveTo>
                <a:lnTo>
                  <a:pt x="285153" y="622300"/>
                </a:lnTo>
                <a:lnTo>
                  <a:pt x="291172" y="622300"/>
                </a:lnTo>
                <a:lnTo>
                  <a:pt x="289906" y="611193"/>
                </a:lnTo>
                <a:close/>
              </a:path>
              <a:path w="2190750" h="2857500">
                <a:moveTo>
                  <a:pt x="303280" y="609600"/>
                </a:moveTo>
                <a:lnTo>
                  <a:pt x="301675" y="609600"/>
                </a:lnTo>
                <a:lnTo>
                  <a:pt x="291172" y="622300"/>
                </a:lnTo>
                <a:lnTo>
                  <a:pt x="299472" y="622300"/>
                </a:lnTo>
                <a:lnTo>
                  <a:pt x="303280" y="609600"/>
                </a:lnTo>
                <a:close/>
              </a:path>
              <a:path w="2190750" h="2857500">
                <a:moveTo>
                  <a:pt x="1895805" y="609600"/>
                </a:moveTo>
                <a:lnTo>
                  <a:pt x="1885467" y="609600"/>
                </a:lnTo>
                <a:lnTo>
                  <a:pt x="1882470" y="622300"/>
                </a:lnTo>
                <a:lnTo>
                  <a:pt x="1894992" y="622300"/>
                </a:lnTo>
                <a:lnTo>
                  <a:pt x="1895805" y="609600"/>
                </a:lnTo>
                <a:close/>
              </a:path>
              <a:path w="2190750" h="2857500">
                <a:moveTo>
                  <a:pt x="1971172" y="609600"/>
                </a:moveTo>
                <a:lnTo>
                  <a:pt x="1911912" y="609600"/>
                </a:lnTo>
                <a:lnTo>
                  <a:pt x="1910130" y="622300"/>
                </a:lnTo>
                <a:lnTo>
                  <a:pt x="1970592" y="622300"/>
                </a:lnTo>
                <a:lnTo>
                  <a:pt x="1971172" y="609600"/>
                </a:lnTo>
                <a:close/>
              </a:path>
              <a:path w="2190750" h="2857500">
                <a:moveTo>
                  <a:pt x="290588" y="609600"/>
                </a:moveTo>
                <a:lnTo>
                  <a:pt x="289725" y="609600"/>
                </a:lnTo>
                <a:lnTo>
                  <a:pt x="289906" y="611193"/>
                </a:lnTo>
                <a:lnTo>
                  <a:pt x="290588" y="609600"/>
                </a:lnTo>
                <a:close/>
              </a:path>
              <a:path w="2190750" h="2857500">
                <a:moveTo>
                  <a:pt x="222275" y="584200"/>
                </a:moveTo>
                <a:lnTo>
                  <a:pt x="219062" y="584200"/>
                </a:lnTo>
                <a:lnTo>
                  <a:pt x="218097" y="596900"/>
                </a:lnTo>
                <a:lnTo>
                  <a:pt x="209108" y="596900"/>
                </a:lnTo>
                <a:lnTo>
                  <a:pt x="205797" y="609600"/>
                </a:lnTo>
                <a:lnTo>
                  <a:pt x="218236" y="609600"/>
                </a:lnTo>
                <a:lnTo>
                  <a:pt x="220510" y="596900"/>
                </a:lnTo>
                <a:lnTo>
                  <a:pt x="222275" y="584200"/>
                </a:lnTo>
                <a:close/>
              </a:path>
              <a:path w="2190750" h="2857500">
                <a:moveTo>
                  <a:pt x="282549" y="596900"/>
                </a:moveTo>
                <a:lnTo>
                  <a:pt x="228463" y="596900"/>
                </a:lnTo>
                <a:lnTo>
                  <a:pt x="222547" y="609600"/>
                </a:lnTo>
                <a:lnTo>
                  <a:pt x="282187" y="609600"/>
                </a:lnTo>
                <a:lnTo>
                  <a:pt x="282549" y="596900"/>
                </a:lnTo>
                <a:close/>
              </a:path>
              <a:path w="2190750" h="2857500">
                <a:moveTo>
                  <a:pt x="298640" y="596900"/>
                </a:moveTo>
                <a:lnTo>
                  <a:pt x="287272" y="596900"/>
                </a:lnTo>
                <a:lnTo>
                  <a:pt x="289255" y="609600"/>
                </a:lnTo>
                <a:lnTo>
                  <a:pt x="292836" y="609600"/>
                </a:lnTo>
                <a:lnTo>
                  <a:pt x="298640" y="596900"/>
                </a:lnTo>
                <a:close/>
              </a:path>
              <a:path w="2190750" h="2857500">
                <a:moveTo>
                  <a:pt x="310057" y="596900"/>
                </a:moveTo>
                <a:lnTo>
                  <a:pt x="306781" y="596900"/>
                </a:lnTo>
                <a:lnTo>
                  <a:pt x="305892" y="609600"/>
                </a:lnTo>
                <a:lnTo>
                  <a:pt x="310057" y="596900"/>
                </a:lnTo>
                <a:close/>
              </a:path>
              <a:path w="2190750" h="2857500">
                <a:moveTo>
                  <a:pt x="1899361" y="596900"/>
                </a:moveTo>
                <a:lnTo>
                  <a:pt x="1885581" y="596900"/>
                </a:lnTo>
                <a:lnTo>
                  <a:pt x="1884260" y="609600"/>
                </a:lnTo>
                <a:lnTo>
                  <a:pt x="1895284" y="609600"/>
                </a:lnTo>
                <a:lnTo>
                  <a:pt x="1899361" y="596900"/>
                </a:lnTo>
                <a:close/>
              </a:path>
              <a:path w="2190750" h="2857500">
                <a:moveTo>
                  <a:pt x="1901101" y="584200"/>
                </a:moveTo>
                <a:lnTo>
                  <a:pt x="1886356" y="584200"/>
                </a:lnTo>
                <a:lnTo>
                  <a:pt x="1882419" y="596900"/>
                </a:lnTo>
                <a:lnTo>
                  <a:pt x="1899361" y="596900"/>
                </a:lnTo>
                <a:lnTo>
                  <a:pt x="1901774" y="609600"/>
                </a:lnTo>
                <a:lnTo>
                  <a:pt x="1909229" y="609600"/>
                </a:lnTo>
                <a:lnTo>
                  <a:pt x="1906975" y="606328"/>
                </a:lnTo>
                <a:lnTo>
                  <a:pt x="1899856" y="596900"/>
                </a:lnTo>
                <a:lnTo>
                  <a:pt x="1901101" y="584200"/>
                </a:lnTo>
                <a:close/>
              </a:path>
              <a:path w="2190750" h="2857500">
                <a:moveTo>
                  <a:pt x="1955164" y="596900"/>
                </a:moveTo>
                <a:lnTo>
                  <a:pt x="1909707" y="596900"/>
                </a:lnTo>
                <a:lnTo>
                  <a:pt x="1910646" y="609600"/>
                </a:lnTo>
                <a:lnTo>
                  <a:pt x="1958847" y="609600"/>
                </a:lnTo>
                <a:lnTo>
                  <a:pt x="1955164" y="596900"/>
                </a:lnTo>
                <a:close/>
              </a:path>
              <a:path w="2190750" h="2857500">
                <a:moveTo>
                  <a:pt x="1977194" y="596900"/>
                </a:moveTo>
                <a:lnTo>
                  <a:pt x="1957374" y="596900"/>
                </a:lnTo>
                <a:lnTo>
                  <a:pt x="1958847" y="609600"/>
                </a:lnTo>
                <a:lnTo>
                  <a:pt x="1974646" y="609600"/>
                </a:lnTo>
                <a:lnTo>
                  <a:pt x="1977194" y="596900"/>
                </a:lnTo>
                <a:close/>
              </a:path>
              <a:path w="2190750" h="2857500">
                <a:moveTo>
                  <a:pt x="1900478" y="596900"/>
                </a:moveTo>
                <a:lnTo>
                  <a:pt x="1899856" y="596900"/>
                </a:lnTo>
                <a:lnTo>
                  <a:pt x="1906975" y="606328"/>
                </a:lnTo>
                <a:lnTo>
                  <a:pt x="1900478" y="596900"/>
                </a:lnTo>
                <a:close/>
              </a:path>
              <a:path w="2190750" h="2857500">
                <a:moveTo>
                  <a:pt x="218427" y="584200"/>
                </a:moveTo>
                <a:lnTo>
                  <a:pt x="218109" y="584200"/>
                </a:lnTo>
                <a:lnTo>
                  <a:pt x="213358" y="596900"/>
                </a:lnTo>
                <a:lnTo>
                  <a:pt x="218097" y="596900"/>
                </a:lnTo>
                <a:lnTo>
                  <a:pt x="218427" y="584200"/>
                </a:lnTo>
                <a:close/>
              </a:path>
              <a:path w="2190750" h="2857500">
                <a:moveTo>
                  <a:pt x="302640" y="584200"/>
                </a:moveTo>
                <a:lnTo>
                  <a:pt x="230416" y="584200"/>
                </a:lnTo>
                <a:lnTo>
                  <a:pt x="232593" y="596900"/>
                </a:lnTo>
                <a:lnTo>
                  <a:pt x="287718" y="596900"/>
                </a:lnTo>
                <a:lnTo>
                  <a:pt x="302640" y="584200"/>
                </a:lnTo>
                <a:close/>
              </a:path>
              <a:path w="2190750" h="2857500">
                <a:moveTo>
                  <a:pt x="316242" y="584200"/>
                </a:moveTo>
                <a:lnTo>
                  <a:pt x="304851" y="584200"/>
                </a:lnTo>
                <a:lnTo>
                  <a:pt x="309530" y="596900"/>
                </a:lnTo>
                <a:lnTo>
                  <a:pt x="314333" y="596900"/>
                </a:lnTo>
                <a:lnTo>
                  <a:pt x="316242" y="584200"/>
                </a:lnTo>
                <a:close/>
              </a:path>
              <a:path w="2190750" h="2857500">
                <a:moveTo>
                  <a:pt x="1882051" y="584200"/>
                </a:moveTo>
                <a:lnTo>
                  <a:pt x="1871184" y="584200"/>
                </a:lnTo>
                <a:lnTo>
                  <a:pt x="1874278" y="596900"/>
                </a:lnTo>
                <a:lnTo>
                  <a:pt x="1882419" y="596900"/>
                </a:lnTo>
                <a:lnTo>
                  <a:pt x="1882051" y="584200"/>
                </a:lnTo>
                <a:close/>
              </a:path>
              <a:path w="2190750" h="2857500">
                <a:moveTo>
                  <a:pt x="1910219" y="584200"/>
                </a:moveTo>
                <a:lnTo>
                  <a:pt x="1901101" y="584200"/>
                </a:lnTo>
                <a:lnTo>
                  <a:pt x="1903907" y="596900"/>
                </a:lnTo>
                <a:lnTo>
                  <a:pt x="1907082" y="596900"/>
                </a:lnTo>
                <a:lnTo>
                  <a:pt x="1910219" y="584200"/>
                </a:lnTo>
                <a:close/>
              </a:path>
              <a:path w="2190750" h="2857500">
                <a:moveTo>
                  <a:pt x="1914457" y="571500"/>
                </a:moveTo>
                <a:lnTo>
                  <a:pt x="1879231" y="571500"/>
                </a:lnTo>
                <a:lnTo>
                  <a:pt x="1883536" y="584200"/>
                </a:lnTo>
                <a:lnTo>
                  <a:pt x="1915274" y="584200"/>
                </a:lnTo>
                <a:lnTo>
                  <a:pt x="1909737" y="596900"/>
                </a:lnTo>
                <a:lnTo>
                  <a:pt x="1912467" y="596900"/>
                </a:lnTo>
                <a:lnTo>
                  <a:pt x="1917228" y="586367"/>
                </a:lnTo>
                <a:lnTo>
                  <a:pt x="1916866" y="584200"/>
                </a:lnTo>
                <a:lnTo>
                  <a:pt x="1914457" y="571500"/>
                </a:lnTo>
                <a:close/>
              </a:path>
              <a:path w="2190750" h="2857500">
                <a:moveTo>
                  <a:pt x="1917228" y="586367"/>
                </a:moveTo>
                <a:lnTo>
                  <a:pt x="1912467" y="596900"/>
                </a:lnTo>
                <a:lnTo>
                  <a:pt x="1918987" y="596900"/>
                </a:lnTo>
                <a:lnTo>
                  <a:pt x="1917228" y="586367"/>
                </a:lnTo>
                <a:close/>
              </a:path>
              <a:path w="2190750" h="2857500">
                <a:moveTo>
                  <a:pt x="1918207" y="584200"/>
                </a:moveTo>
                <a:lnTo>
                  <a:pt x="1917228" y="586367"/>
                </a:lnTo>
                <a:lnTo>
                  <a:pt x="1918987" y="596900"/>
                </a:lnTo>
                <a:lnTo>
                  <a:pt x="1923770" y="596900"/>
                </a:lnTo>
                <a:lnTo>
                  <a:pt x="1918207" y="584200"/>
                </a:lnTo>
                <a:close/>
              </a:path>
              <a:path w="2190750" h="2857500">
                <a:moveTo>
                  <a:pt x="1926407" y="590665"/>
                </a:moveTo>
                <a:lnTo>
                  <a:pt x="1923770" y="596900"/>
                </a:lnTo>
                <a:lnTo>
                  <a:pt x="1928649" y="596900"/>
                </a:lnTo>
                <a:lnTo>
                  <a:pt x="1926407" y="590665"/>
                </a:lnTo>
                <a:close/>
              </a:path>
              <a:path w="2190750" h="2857500">
                <a:moveTo>
                  <a:pt x="1936051" y="584200"/>
                </a:moveTo>
                <a:lnTo>
                  <a:pt x="1929142" y="584200"/>
                </a:lnTo>
                <a:lnTo>
                  <a:pt x="1926407" y="590665"/>
                </a:lnTo>
                <a:lnTo>
                  <a:pt x="1928649" y="596900"/>
                </a:lnTo>
                <a:lnTo>
                  <a:pt x="1934873" y="596900"/>
                </a:lnTo>
                <a:lnTo>
                  <a:pt x="1936051" y="584200"/>
                </a:lnTo>
                <a:close/>
              </a:path>
              <a:path w="2190750" h="2857500">
                <a:moveTo>
                  <a:pt x="1970446" y="584200"/>
                </a:moveTo>
                <a:lnTo>
                  <a:pt x="1936051" y="584200"/>
                </a:lnTo>
                <a:lnTo>
                  <a:pt x="1934873" y="596900"/>
                </a:lnTo>
                <a:lnTo>
                  <a:pt x="1975532" y="596900"/>
                </a:lnTo>
                <a:lnTo>
                  <a:pt x="1970446" y="584200"/>
                </a:lnTo>
                <a:close/>
              </a:path>
              <a:path w="2190750" h="2857500">
                <a:moveTo>
                  <a:pt x="1929142" y="584200"/>
                </a:moveTo>
                <a:lnTo>
                  <a:pt x="1924083" y="584200"/>
                </a:lnTo>
                <a:lnTo>
                  <a:pt x="1926407" y="590665"/>
                </a:lnTo>
                <a:lnTo>
                  <a:pt x="1929142" y="584200"/>
                </a:lnTo>
                <a:close/>
              </a:path>
              <a:path w="2190750" h="2857500">
                <a:moveTo>
                  <a:pt x="238698" y="571500"/>
                </a:moveTo>
                <a:lnTo>
                  <a:pt x="230267" y="571500"/>
                </a:lnTo>
                <a:lnTo>
                  <a:pt x="227571" y="584200"/>
                </a:lnTo>
                <a:lnTo>
                  <a:pt x="235694" y="584200"/>
                </a:lnTo>
                <a:lnTo>
                  <a:pt x="238698" y="571500"/>
                </a:lnTo>
                <a:close/>
              </a:path>
              <a:path w="2190750" h="2857500">
                <a:moveTo>
                  <a:pt x="314553" y="571500"/>
                </a:moveTo>
                <a:lnTo>
                  <a:pt x="243230" y="571500"/>
                </a:lnTo>
                <a:lnTo>
                  <a:pt x="242150" y="584200"/>
                </a:lnTo>
                <a:lnTo>
                  <a:pt x="309473" y="584200"/>
                </a:lnTo>
                <a:lnTo>
                  <a:pt x="314553" y="571500"/>
                </a:lnTo>
                <a:close/>
              </a:path>
              <a:path w="2190750" h="2857500">
                <a:moveTo>
                  <a:pt x="322351" y="571500"/>
                </a:moveTo>
                <a:lnTo>
                  <a:pt x="319439" y="571500"/>
                </a:lnTo>
                <a:lnTo>
                  <a:pt x="318122" y="584200"/>
                </a:lnTo>
                <a:lnTo>
                  <a:pt x="323405" y="584200"/>
                </a:lnTo>
                <a:lnTo>
                  <a:pt x="322351" y="571500"/>
                </a:lnTo>
                <a:close/>
              </a:path>
              <a:path w="2190750" h="2857500">
                <a:moveTo>
                  <a:pt x="1875088" y="571500"/>
                </a:moveTo>
                <a:lnTo>
                  <a:pt x="1862125" y="571500"/>
                </a:lnTo>
                <a:lnTo>
                  <a:pt x="1866901" y="584200"/>
                </a:lnTo>
                <a:lnTo>
                  <a:pt x="1874323" y="584200"/>
                </a:lnTo>
                <a:lnTo>
                  <a:pt x="1875088" y="571500"/>
                </a:lnTo>
                <a:close/>
              </a:path>
              <a:path w="2190750" h="2857500">
                <a:moveTo>
                  <a:pt x="1941606" y="571500"/>
                </a:moveTo>
                <a:lnTo>
                  <a:pt x="1915642" y="571500"/>
                </a:lnTo>
                <a:lnTo>
                  <a:pt x="1919833" y="584200"/>
                </a:lnTo>
                <a:lnTo>
                  <a:pt x="1937688" y="584200"/>
                </a:lnTo>
                <a:lnTo>
                  <a:pt x="1941606" y="571500"/>
                </a:lnTo>
                <a:close/>
              </a:path>
              <a:path w="2190750" h="2857500">
                <a:moveTo>
                  <a:pt x="1941606" y="571500"/>
                </a:moveTo>
                <a:lnTo>
                  <a:pt x="1937688" y="584200"/>
                </a:lnTo>
                <a:lnTo>
                  <a:pt x="1948738" y="584200"/>
                </a:lnTo>
                <a:lnTo>
                  <a:pt x="1941606" y="571500"/>
                </a:lnTo>
                <a:close/>
              </a:path>
              <a:path w="2190750" h="2857500">
                <a:moveTo>
                  <a:pt x="1963318" y="571500"/>
                </a:moveTo>
                <a:lnTo>
                  <a:pt x="1941606" y="571500"/>
                </a:lnTo>
                <a:lnTo>
                  <a:pt x="1948738" y="584200"/>
                </a:lnTo>
                <a:lnTo>
                  <a:pt x="1966543" y="584200"/>
                </a:lnTo>
                <a:lnTo>
                  <a:pt x="1963318" y="571500"/>
                </a:lnTo>
                <a:close/>
              </a:path>
              <a:path w="2190750" h="2857500">
                <a:moveTo>
                  <a:pt x="310959" y="558800"/>
                </a:moveTo>
                <a:lnTo>
                  <a:pt x="230289" y="558800"/>
                </a:lnTo>
                <a:lnTo>
                  <a:pt x="226847" y="571500"/>
                </a:lnTo>
                <a:lnTo>
                  <a:pt x="310680" y="571500"/>
                </a:lnTo>
                <a:lnTo>
                  <a:pt x="310959" y="558800"/>
                </a:lnTo>
                <a:close/>
              </a:path>
              <a:path w="2190750" h="2857500">
                <a:moveTo>
                  <a:pt x="318211" y="558800"/>
                </a:moveTo>
                <a:lnTo>
                  <a:pt x="313702" y="558800"/>
                </a:lnTo>
                <a:lnTo>
                  <a:pt x="313004" y="571500"/>
                </a:lnTo>
                <a:lnTo>
                  <a:pt x="316928" y="571500"/>
                </a:lnTo>
                <a:lnTo>
                  <a:pt x="318211" y="558800"/>
                </a:lnTo>
                <a:close/>
              </a:path>
              <a:path w="2190750" h="2857500">
                <a:moveTo>
                  <a:pt x="1948853" y="558800"/>
                </a:moveTo>
                <a:lnTo>
                  <a:pt x="1852625" y="558800"/>
                </a:lnTo>
                <a:lnTo>
                  <a:pt x="1857552" y="571500"/>
                </a:lnTo>
                <a:lnTo>
                  <a:pt x="1952155" y="571500"/>
                </a:lnTo>
                <a:lnTo>
                  <a:pt x="1948853" y="558800"/>
                </a:lnTo>
                <a:close/>
              </a:path>
              <a:path w="2190750" h="2857500">
                <a:moveTo>
                  <a:pt x="1959571" y="558800"/>
                </a:moveTo>
                <a:lnTo>
                  <a:pt x="1956854" y="558800"/>
                </a:lnTo>
                <a:lnTo>
                  <a:pt x="1952155" y="571500"/>
                </a:lnTo>
                <a:lnTo>
                  <a:pt x="1962251" y="571500"/>
                </a:lnTo>
                <a:lnTo>
                  <a:pt x="1959571" y="558800"/>
                </a:lnTo>
                <a:close/>
              </a:path>
              <a:path w="2190750" h="2857500">
                <a:moveTo>
                  <a:pt x="300548" y="533400"/>
                </a:moveTo>
                <a:lnTo>
                  <a:pt x="250460" y="533400"/>
                </a:lnTo>
                <a:lnTo>
                  <a:pt x="246799" y="546100"/>
                </a:lnTo>
                <a:lnTo>
                  <a:pt x="238137" y="546100"/>
                </a:lnTo>
                <a:lnTo>
                  <a:pt x="239661" y="558800"/>
                </a:lnTo>
                <a:lnTo>
                  <a:pt x="299227" y="558800"/>
                </a:lnTo>
                <a:lnTo>
                  <a:pt x="297421" y="546100"/>
                </a:lnTo>
                <a:lnTo>
                  <a:pt x="300548" y="533400"/>
                </a:lnTo>
                <a:close/>
              </a:path>
              <a:path w="2190750" h="2857500">
                <a:moveTo>
                  <a:pt x="317488" y="546100"/>
                </a:moveTo>
                <a:lnTo>
                  <a:pt x="307783" y="546100"/>
                </a:lnTo>
                <a:lnTo>
                  <a:pt x="311850" y="558800"/>
                </a:lnTo>
                <a:lnTo>
                  <a:pt x="318795" y="558800"/>
                </a:lnTo>
                <a:lnTo>
                  <a:pt x="317488" y="546100"/>
                </a:lnTo>
                <a:close/>
              </a:path>
              <a:path w="2190750" h="2857500">
                <a:moveTo>
                  <a:pt x="330022" y="546100"/>
                </a:moveTo>
                <a:lnTo>
                  <a:pt x="324561" y="546100"/>
                </a:lnTo>
                <a:lnTo>
                  <a:pt x="322364" y="558800"/>
                </a:lnTo>
                <a:lnTo>
                  <a:pt x="333235" y="558800"/>
                </a:lnTo>
                <a:lnTo>
                  <a:pt x="330022" y="546100"/>
                </a:lnTo>
                <a:close/>
              </a:path>
              <a:path w="2190750" h="2857500">
                <a:moveTo>
                  <a:pt x="1939861" y="533400"/>
                </a:moveTo>
                <a:lnTo>
                  <a:pt x="1867673" y="533400"/>
                </a:lnTo>
                <a:lnTo>
                  <a:pt x="1873106" y="546100"/>
                </a:lnTo>
                <a:lnTo>
                  <a:pt x="1877161" y="558800"/>
                </a:lnTo>
                <a:lnTo>
                  <a:pt x="1883397" y="558800"/>
                </a:lnTo>
                <a:lnTo>
                  <a:pt x="1882139" y="546100"/>
                </a:lnTo>
                <a:lnTo>
                  <a:pt x="1947951" y="546100"/>
                </a:lnTo>
                <a:lnTo>
                  <a:pt x="1939861" y="533400"/>
                </a:lnTo>
                <a:close/>
              </a:path>
              <a:path w="2190750" h="2857500">
                <a:moveTo>
                  <a:pt x="1949990" y="546100"/>
                </a:moveTo>
                <a:lnTo>
                  <a:pt x="1890331" y="546100"/>
                </a:lnTo>
                <a:lnTo>
                  <a:pt x="1892566" y="558800"/>
                </a:lnTo>
                <a:lnTo>
                  <a:pt x="1949169" y="558800"/>
                </a:lnTo>
                <a:lnTo>
                  <a:pt x="1949990" y="546100"/>
                </a:lnTo>
                <a:close/>
              </a:path>
              <a:path w="2190750" h="2857500">
                <a:moveTo>
                  <a:pt x="327532" y="533400"/>
                </a:moveTo>
                <a:lnTo>
                  <a:pt x="309752" y="533400"/>
                </a:lnTo>
                <a:lnTo>
                  <a:pt x="305269" y="546100"/>
                </a:lnTo>
                <a:lnTo>
                  <a:pt x="324767" y="546100"/>
                </a:lnTo>
                <a:lnTo>
                  <a:pt x="327532" y="533400"/>
                </a:lnTo>
                <a:close/>
              </a:path>
              <a:path w="2190750" h="2857500">
                <a:moveTo>
                  <a:pt x="348676" y="533400"/>
                </a:moveTo>
                <a:lnTo>
                  <a:pt x="347441" y="533400"/>
                </a:lnTo>
                <a:lnTo>
                  <a:pt x="340029" y="546100"/>
                </a:lnTo>
                <a:lnTo>
                  <a:pt x="345557" y="546100"/>
                </a:lnTo>
                <a:lnTo>
                  <a:pt x="348676" y="533400"/>
                </a:lnTo>
                <a:close/>
              </a:path>
              <a:path w="2190750" h="2857500">
                <a:moveTo>
                  <a:pt x="1839521" y="533400"/>
                </a:moveTo>
                <a:lnTo>
                  <a:pt x="1831606" y="533400"/>
                </a:lnTo>
                <a:lnTo>
                  <a:pt x="1836394" y="546100"/>
                </a:lnTo>
                <a:lnTo>
                  <a:pt x="1839521" y="533400"/>
                </a:lnTo>
                <a:close/>
              </a:path>
              <a:path w="2190750" h="2857500">
                <a:moveTo>
                  <a:pt x="1861007" y="533400"/>
                </a:moveTo>
                <a:lnTo>
                  <a:pt x="1853971" y="533400"/>
                </a:lnTo>
                <a:lnTo>
                  <a:pt x="1852498" y="546100"/>
                </a:lnTo>
                <a:lnTo>
                  <a:pt x="1862594" y="546100"/>
                </a:lnTo>
                <a:lnTo>
                  <a:pt x="1861007" y="533400"/>
                </a:lnTo>
                <a:close/>
              </a:path>
              <a:path w="2190750" h="2857500">
                <a:moveTo>
                  <a:pt x="263283" y="520700"/>
                </a:moveTo>
                <a:lnTo>
                  <a:pt x="250847" y="520700"/>
                </a:lnTo>
                <a:lnTo>
                  <a:pt x="250855" y="533400"/>
                </a:lnTo>
                <a:lnTo>
                  <a:pt x="265899" y="533400"/>
                </a:lnTo>
                <a:lnTo>
                  <a:pt x="263283" y="520700"/>
                </a:lnTo>
                <a:close/>
              </a:path>
              <a:path w="2190750" h="2857500">
                <a:moveTo>
                  <a:pt x="324706" y="520700"/>
                </a:moveTo>
                <a:lnTo>
                  <a:pt x="272819" y="520700"/>
                </a:lnTo>
                <a:lnTo>
                  <a:pt x="269658" y="533400"/>
                </a:lnTo>
                <a:lnTo>
                  <a:pt x="325202" y="533400"/>
                </a:lnTo>
                <a:lnTo>
                  <a:pt x="324706" y="520700"/>
                </a:lnTo>
                <a:close/>
              </a:path>
              <a:path w="2190750" h="2857500">
                <a:moveTo>
                  <a:pt x="336130" y="520700"/>
                </a:moveTo>
                <a:lnTo>
                  <a:pt x="333074" y="520700"/>
                </a:lnTo>
                <a:lnTo>
                  <a:pt x="332003" y="533400"/>
                </a:lnTo>
                <a:lnTo>
                  <a:pt x="336308" y="533400"/>
                </a:lnTo>
                <a:lnTo>
                  <a:pt x="336130" y="520700"/>
                </a:lnTo>
                <a:close/>
              </a:path>
              <a:path w="2190750" h="2857500">
                <a:moveTo>
                  <a:pt x="349643" y="520700"/>
                </a:moveTo>
                <a:lnTo>
                  <a:pt x="342747" y="520700"/>
                </a:lnTo>
                <a:lnTo>
                  <a:pt x="340728" y="533400"/>
                </a:lnTo>
                <a:lnTo>
                  <a:pt x="342887" y="533400"/>
                </a:lnTo>
                <a:lnTo>
                  <a:pt x="349643" y="520700"/>
                </a:lnTo>
                <a:close/>
              </a:path>
              <a:path w="2190750" h="2857500">
                <a:moveTo>
                  <a:pt x="1837131" y="520700"/>
                </a:moveTo>
                <a:lnTo>
                  <a:pt x="1829790" y="520700"/>
                </a:lnTo>
                <a:lnTo>
                  <a:pt x="1836432" y="533400"/>
                </a:lnTo>
                <a:lnTo>
                  <a:pt x="1836991" y="533400"/>
                </a:lnTo>
                <a:lnTo>
                  <a:pt x="1837131" y="520700"/>
                </a:lnTo>
                <a:close/>
              </a:path>
              <a:path w="2190750" h="2857500">
                <a:moveTo>
                  <a:pt x="1852114" y="520700"/>
                </a:moveTo>
                <a:lnTo>
                  <a:pt x="1840953" y="520700"/>
                </a:lnTo>
                <a:lnTo>
                  <a:pt x="1841550" y="533400"/>
                </a:lnTo>
                <a:lnTo>
                  <a:pt x="1845703" y="533400"/>
                </a:lnTo>
                <a:lnTo>
                  <a:pt x="1852114" y="520700"/>
                </a:lnTo>
                <a:close/>
              </a:path>
              <a:path w="2190750" h="2857500">
                <a:moveTo>
                  <a:pt x="1892033" y="520700"/>
                </a:moveTo>
                <a:lnTo>
                  <a:pt x="1855927" y="520700"/>
                </a:lnTo>
                <a:lnTo>
                  <a:pt x="1861675" y="533400"/>
                </a:lnTo>
                <a:lnTo>
                  <a:pt x="1890852" y="533400"/>
                </a:lnTo>
                <a:lnTo>
                  <a:pt x="1892033" y="520700"/>
                </a:lnTo>
                <a:close/>
              </a:path>
              <a:path w="2190750" h="2857500">
                <a:moveTo>
                  <a:pt x="1915718" y="520700"/>
                </a:moveTo>
                <a:lnTo>
                  <a:pt x="1892033" y="520700"/>
                </a:lnTo>
                <a:lnTo>
                  <a:pt x="1896846" y="533400"/>
                </a:lnTo>
                <a:lnTo>
                  <a:pt x="1918079" y="533400"/>
                </a:lnTo>
                <a:lnTo>
                  <a:pt x="1915718" y="520700"/>
                </a:lnTo>
                <a:close/>
              </a:path>
              <a:path w="2190750" h="2857500">
                <a:moveTo>
                  <a:pt x="1930933" y="508000"/>
                </a:moveTo>
                <a:lnTo>
                  <a:pt x="1851152" y="508000"/>
                </a:lnTo>
                <a:lnTo>
                  <a:pt x="1850631" y="520700"/>
                </a:lnTo>
                <a:lnTo>
                  <a:pt x="1917331" y="520700"/>
                </a:lnTo>
                <a:lnTo>
                  <a:pt x="1928190" y="533400"/>
                </a:lnTo>
                <a:lnTo>
                  <a:pt x="1930933" y="508000"/>
                </a:lnTo>
                <a:close/>
              </a:path>
              <a:path w="2190750" h="2857500">
                <a:moveTo>
                  <a:pt x="267055" y="508000"/>
                </a:moveTo>
                <a:lnTo>
                  <a:pt x="260059" y="508000"/>
                </a:lnTo>
                <a:lnTo>
                  <a:pt x="255634" y="520700"/>
                </a:lnTo>
                <a:lnTo>
                  <a:pt x="267817" y="520700"/>
                </a:lnTo>
                <a:lnTo>
                  <a:pt x="267055" y="508000"/>
                </a:lnTo>
                <a:close/>
              </a:path>
              <a:path w="2190750" h="2857500">
                <a:moveTo>
                  <a:pt x="342285" y="508000"/>
                </a:moveTo>
                <a:lnTo>
                  <a:pt x="275081" y="508000"/>
                </a:lnTo>
                <a:lnTo>
                  <a:pt x="274817" y="520700"/>
                </a:lnTo>
                <a:lnTo>
                  <a:pt x="337906" y="520700"/>
                </a:lnTo>
                <a:lnTo>
                  <a:pt x="342285" y="508000"/>
                </a:lnTo>
                <a:close/>
              </a:path>
              <a:path w="2190750" h="2857500">
                <a:moveTo>
                  <a:pt x="373926" y="495300"/>
                </a:moveTo>
                <a:lnTo>
                  <a:pt x="360108" y="495300"/>
                </a:lnTo>
                <a:lnTo>
                  <a:pt x="360090" y="495707"/>
                </a:lnTo>
                <a:lnTo>
                  <a:pt x="363385" y="508000"/>
                </a:lnTo>
                <a:lnTo>
                  <a:pt x="347248" y="508000"/>
                </a:lnTo>
                <a:lnTo>
                  <a:pt x="350774" y="520700"/>
                </a:lnTo>
                <a:lnTo>
                  <a:pt x="361235" y="520700"/>
                </a:lnTo>
                <a:lnTo>
                  <a:pt x="368161" y="508000"/>
                </a:lnTo>
                <a:lnTo>
                  <a:pt x="373926" y="495300"/>
                </a:lnTo>
                <a:close/>
              </a:path>
              <a:path w="2190750" h="2857500">
                <a:moveTo>
                  <a:pt x="1838578" y="508000"/>
                </a:moveTo>
                <a:lnTo>
                  <a:pt x="1813928" y="508000"/>
                </a:lnTo>
                <a:lnTo>
                  <a:pt x="1820799" y="520700"/>
                </a:lnTo>
                <a:lnTo>
                  <a:pt x="1850631" y="520700"/>
                </a:lnTo>
                <a:lnTo>
                  <a:pt x="1838578" y="508000"/>
                </a:lnTo>
                <a:close/>
              </a:path>
              <a:path w="2190750" h="2857500">
                <a:moveTo>
                  <a:pt x="1935041" y="515722"/>
                </a:moveTo>
                <a:lnTo>
                  <a:pt x="1935962" y="520700"/>
                </a:lnTo>
                <a:lnTo>
                  <a:pt x="1937689" y="520700"/>
                </a:lnTo>
                <a:lnTo>
                  <a:pt x="1935041" y="515722"/>
                </a:lnTo>
                <a:close/>
              </a:path>
              <a:path w="2190750" h="2857500">
                <a:moveTo>
                  <a:pt x="1933613" y="508000"/>
                </a:moveTo>
                <a:lnTo>
                  <a:pt x="1930933" y="508000"/>
                </a:lnTo>
                <a:lnTo>
                  <a:pt x="1935041" y="515722"/>
                </a:lnTo>
                <a:lnTo>
                  <a:pt x="1933613" y="508000"/>
                </a:lnTo>
                <a:close/>
              </a:path>
              <a:path w="2190750" h="2857500">
                <a:moveTo>
                  <a:pt x="359981" y="495300"/>
                </a:moveTo>
                <a:lnTo>
                  <a:pt x="292132" y="495300"/>
                </a:lnTo>
                <a:lnTo>
                  <a:pt x="285913" y="508000"/>
                </a:lnTo>
                <a:lnTo>
                  <a:pt x="359549" y="508000"/>
                </a:lnTo>
                <a:lnTo>
                  <a:pt x="360090" y="495707"/>
                </a:lnTo>
                <a:lnTo>
                  <a:pt x="359981" y="495300"/>
                </a:lnTo>
                <a:close/>
              </a:path>
              <a:path w="2190750" h="2857500">
                <a:moveTo>
                  <a:pt x="1824559" y="492423"/>
                </a:moveTo>
                <a:lnTo>
                  <a:pt x="1824477" y="495300"/>
                </a:lnTo>
                <a:lnTo>
                  <a:pt x="1811146" y="495300"/>
                </a:lnTo>
                <a:lnTo>
                  <a:pt x="1816607" y="508000"/>
                </a:lnTo>
                <a:lnTo>
                  <a:pt x="1832597" y="508000"/>
                </a:lnTo>
                <a:lnTo>
                  <a:pt x="1831393" y="504246"/>
                </a:lnTo>
                <a:lnTo>
                  <a:pt x="1824559" y="492423"/>
                </a:lnTo>
                <a:close/>
              </a:path>
              <a:path w="2190750" h="2857500">
                <a:moveTo>
                  <a:pt x="1831393" y="504246"/>
                </a:moveTo>
                <a:lnTo>
                  <a:pt x="1832597" y="508000"/>
                </a:lnTo>
                <a:lnTo>
                  <a:pt x="1833562" y="508000"/>
                </a:lnTo>
                <a:lnTo>
                  <a:pt x="1831393" y="504246"/>
                </a:lnTo>
                <a:close/>
              </a:path>
              <a:path w="2190750" h="2857500">
                <a:moveTo>
                  <a:pt x="1914817" y="495300"/>
                </a:moveTo>
                <a:lnTo>
                  <a:pt x="1828522" y="495300"/>
                </a:lnTo>
                <a:lnTo>
                  <a:pt x="1831393" y="504246"/>
                </a:lnTo>
                <a:lnTo>
                  <a:pt x="1833562" y="508000"/>
                </a:lnTo>
                <a:lnTo>
                  <a:pt x="1921687" y="508000"/>
                </a:lnTo>
                <a:lnTo>
                  <a:pt x="1914817" y="495300"/>
                </a:lnTo>
                <a:close/>
              </a:path>
              <a:path w="2190750" h="2857500">
                <a:moveTo>
                  <a:pt x="360108" y="495300"/>
                </a:moveTo>
                <a:lnTo>
                  <a:pt x="360090" y="495707"/>
                </a:lnTo>
                <a:lnTo>
                  <a:pt x="360108" y="495300"/>
                </a:lnTo>
                <a:close/>
              </a:path>
              <a:path w="2190750" h="2857500">
                <a:moveTo>
                  <a:pt x="272503" y="482600"/>
                </a:moveTo>
                <a:lnTo>
                  <a:pt x="270471" y="495300"/>
                </a:lnTo>
                <a:lnTo>
                  <a:pt x="270941" y="495300"/>
                </a:lnTo>
                <a:lnTo>
                  <a:pt x="272503" y="482600"/>
                </a:lnTo>
                <a:close/>
              </a:path>
              <a:path w="2190750" h="2857500">
                <a:moveTo>
                  <a:pt x="298195" y="482600"/>
                </a:moveTo>
                <a:lnTo>
                  <a:pt x="281138" y="482600"/>
                </a:lnTo>
                <a:lnTo>
                  <a:pt x="276448" y="495300"/>
                </a:lnTo>
                <a:lnTo>
                  <a:pt x="300697" y="495300"/>
                </a:lnTo>
                <a:lnTo>
                  <a:pt x="298195" y="482600"/>
                </a:lnTo>
                <a:close/>
              </a:path>
              <a:path w="2190750" h="2857500">
                <a:moveTo>
                  <a:pt x="355562" y="482600"/>
                </a:moveTo>
                <a:lnTo>
                  <a:pt x="306527" y="482600"/>
                </a:lnTo>
                <a:lnTo>
                  <a:pt x="300697" y="495300"/>
                </a:lnTo>
                <a:lnTo>
                  <a:pt x="359925" y="495300"/>
                </a:lnTo>
                <a:lnTo>
                  <a:pt x="355562" y="482600"/>
                </a:lnTo>
                <a:close/>
              </a:path>
              <a:path w="2190750" h="2857500">
                <a:moveTo>
                  <a:pt x="378023" y="482600"/>
                </a:moveTo>
                <a:lnTo>
                  <a:pt x="374295" y="482600"/>
                </a:lnTo>
                <a:lnTo>
                  <a:pt x="373316" y="495300"/>
                </a:lnTo>
                <a:lnTo>
                  <a:pt x="378824" y="495300"/>
                </a:lnTo>
                <a:lnTo>
                  <a:pt x="378023" y="482600"/>
                </a:lnTo>
                <a:close/>
              </a:path>
              <a:path w="2190750" h="2857500">
                <a:moveTo>
                  <a:pt x="1814855" y="482600"/>
                </a:moveTo>
                <a:lnTo>
                  <a:pt x="1809254" y="495300"/>
                </a:lnTo>
                <a:lnTo>
                  <a:pt x="1818843" y="495300"/>
                </a:lnTo>
                <a:lnTo>
                  <a:pt x="1814855" y="482600"/>
                </a:lnTo>
                <a:close/>
              </a:path>
              <a:path w="2190750" h="2857500">
                <a:moveTo>
                  <a:pt x="1818881" y="482600"/>
                </a:moveTo>
                <a:lnTo>
                  <a:pt x="1818843" y="495300"/>
                </a:lnTo>
                <a:lnTo>
                  <a:pt x="1824477" y="495300"/>
                </a:lnTo>
                <a:lnTo>
                  <a:pt x="1824559" y="492423"/>
                </a:lnTo>
                <a:lnTo>
                  <a:pt x="1818881" y="482600"/>
                </a:lnTo>
                <a:close/>
              </a:path>
              <a:path w="2190750" h="2857500">
                <a:moveTo>
                  <a:pt x="1900397" y="482600"/>
                </a:moveTo>
                <a:lnTo>
                  <a:pt x="1824837" y="482600"/>
                </a:lnTo>
                <a:lnTo>
                  <a:pt x="1824559" y="492423"/>
                </a:lnTo>
                <a:lnTo>
                  <a:pt x="1826221" y="495300"/>
                </a:lnTo>
                <a:lnTo>
                  <a:pt x="1909707" y="495300"/>
                </a:lnTo>
                <a:lnTo>
                  <a:pt x="1900397" y="482600"/>
                </a:lnTo>
                <a:close/>
              </a:path>
              <a:path w="2190750" h="2857500">
                <a:moveTo>
                  <a:pt x="380187" y="469900"/>
                </a:moveTo>
                <a:lnTo>
                  <a:pt x="292341" y="469900"/>
                </a:lnTo>
                <a:lnTo>
                  <a:pt x="292150" y="482600"/>
                </a:lnTo>
                <a:lnTo>
                  <a:pt x="376738" y="482600"/>
                </a:lnTo>
                <a:lnTo>
                  <a:pt x="380187" y="469900"/>
                </a:lnTo>
                <a:close/>
              </a:path>
              <a:path w="2190750" h="2857500">
                <a:moveTo>
                  <a:pt x="1826640" y="469900"/>
                </a:moveTo>
                <a:lnTo>
                  <a:pt x="1818220" y="469900"/>
                </a:lnTo>
                <a:lnTo>
                  <a:pt x="1821840" y="482600"/>
                </a:lnTo>
                <a:lnTo>
                  <a:pt x="1826640" y="469900"/>
                </a:lnTo>
                <a:close/>
              </a:path>
              <a:path w="2190750" h="2857500">
                <a:moveTo>
                  <a:pt x="1897760" y="469900"/>
                </a:moveTo>
                <a:lnTo>
                  <a:pt x="1842216" y="469900"/>
                </a:lnTo>
                <a:lnTo>
                  <a:pt x="1843949" y="482600"/>
                </a:lnTo>
                <a:lnTo>
                  <a:pt x="1894005" y="482600"/>
                </a:lnTo>
                <a:lnTo>
                  <a:pt x="1897760" y="469900"/>
                </a:lnTo>
                <a:close/>
              </a:path>
              <a:path w="2190750" h="2857500">
                <a:moveTo>
                  <a:pt x="1903196" y="469900"/>
                </a:moveTo>
                <a:lnTo>
                  <a:pt x="1899310" y="469900"/>
                </a:lnTo>
                <a:lnTo>
                  <a:pt x="1899208" y="482600"/>
                </a:lnTo>
                <a:lnTo>
                  <a:pt x="1904022" y="482600"/>
                </a:lnTo>
                <a:lnTo>
                  <a:pt x="1903196" y="469900"/>
                </a:lnTo>
                <a:close/>
              </a:path>
              <a:path w="2190750" h="2857500">
                <a:moveTo>
                  <a:pt x="354761" y="444500"/>
                </a:moveTo>
                <a:lnTo>
                  <a:pt x="326275" y="444500"/>
                </a:lnTo>
                <a:lnTo>
                  <a:pt x="313283" y="457200"/>
                </a:lnTo>
                <a:lnTo>
                  <a:pt x="295427" y="457200"/>
                </a:lnTo>
                <a:lnTo>
                  <a:pt x="291528" y="469900"/>
                </a:lnTo>
                <a:lnTo>
                  <a:pt x="355218" y="469900"/>
                </a:lnTo>
                <a:lnTo>
                  <a:pt x="354761" y="444500"/>
                </a:lnTo>
                <a:close/>
              </a:path>
              <a:path w="2190750" h="2857500">
                <a:moveTo>
                  <a:pt x="379787" y="457200"/>
                </a:moveTo>
                <a:lnTo>
                  <a:pt x="360743" y="457200"/>
                </a:lnTo>
                <a:lnTo>
                  <a:pt x="355218" y="469900"/>
                </a:lnTo>
                <a:lnTo>
                  <a:pt x="373924" y="469900"/>
                </a:lnTo>
                <a:lnTo>
                  <a:pt x="379787" y="457200"/>
                </a:lnTo>
                <a:close/>
              </a:path>
              <a:path w="2190750" h="2857500">
                <a:moveTo>
                  <a:pt x="394179" y="457200"/>
                </a:moveTo>
                <a:lnTo>
                  <a:pt x="387578" y="457200"/>
                </a:lnTo>
                <a:lnTo>
                  <a:pt x="381025" y="469900"/>
                </a:lnTo>
                <a:lnTo>
                  <a:pt x="389251" y="469900"/>
                </a:lnTo>
                <a:lnTo>
                  <a:pt x="394179" y="457200"/>
                </a:lnTo>
                <a:close/>
              </a:path>
              <a:path w="2190750" h="2857500">
                <a:moveTo>
                  <a:pt x="396392" y="457200"/>
                </a:moveTo>
                <a:lnTo>
                  <a:pt x="391591" y="469900"/>
                </a:lnTo>
                <a:lnTo>
                  <a:pt x="395452" y="469900"/>
                </a:lnTo>
                <a:lnTo>
                  <a:pt x="396392" y="457200"/>
                </a:lnTo>
                <a:close/>
              </a:path>
              <a:path w="2190750" h="2857500">
                <a:moveTo>
                  <a:pt x="407993" y="444500"/>
                </a:moveTo>
                <a:lnTo>
                  <a:pt x="401640" y="444500"/>
                </a:lnTo>
                <a:lnTo>
                  <a:pt x="399709" y="457200"/>
                </a:lnTo>
                <a:lnTo>
                  <a:pt x="401167" y="469900"/>
                </a:lnTo>
                <a:lnTo>
                  <a:pt x="403647" y="457200"/>
                </a:lnTo>
                <a:lnTo>
                  <a:pt x="406082" y="457200"/>
                </a:lnTo>
                <a:lnTo>
                  <a:pt x="407993" y="444500"/>
                </a:lnTo>
                <a:close/>
              </a:path>
              <a:path w="2190750" h="2857500">
                <a:moveTo>
                  <a:pt x="1839866" y="457200"/>
                </a:moveTo>
                <a:lnTo>
                  <a:pt x="1839658" y="469900"/>
                </a:lnTo>
                <a:lnTo>
                  <a:pt x="1846948" y="469900"/>
                </a:lnTo>
                <a:lnTo>
                  <a:pt x="1839866" y="457200"/>
                </a:lnTo>
                <a:close/>
              </a:path>
              <a:path w="2190750" h="2857500">
                <a:moveTo>
                  <a:pt x="1873757" y="457200"/>
                </a:moveTo>
                <a:lnTo>
                  <a:pt x="1856371" y="457200"/>
                </a:lnTo>
                <a:lnTo>
                  <a:pt x="1854563" y="469900"/>
                </a:lnTo>
                <a:lnTo>
                  <a:pt x="1881822" y="469900"/>
                </a:lnTo>
                <a:lnTo>
                  <a:pt x="1873757" y="457200"/>
                </a:lnTo>
                <a:close/>
              </a:path>
              <a:path w="2190750" h="2857500">
                <a:moveTo>
                  <a:pt x="1901596" y="457200"/>
                </a:moveTo>
                <a:lnTo>
                  <a:pt x="1884527" y="457200"/>
                </a:lnTo>
                <a:lnTo>
                  <a:pt x="1881822" y="469900"/>
                </a:lnTo>
                <a:lnTo>
                  <a:pt x="1907743" y="469900"/>
                </a:lnTo>
                <a:lnTo>
                  <a:pt x="1901596" y="457200"/>
                </a:lnTo>
                <a:close/>
              </a:path>
              <a:path w="2190750" h="2857500">
                <a:moveTo>
                  <a:pt x="304888" y="444500"/>
                </a:moveTo>
                <a:lnTo>
                  <a:pt x="301790" y="457200"/>
                </a:lnTo>
                <a:lnTo>
                  <a:pt x="313283" y="457200"/>
                </a:lnTo>
                <a:lnTo>
                  <a:pt x="304888" y="444500"/>
                </a:lnTo>
                <a:close/>
              </a:path>
              <a:path w="2190750" h="2857500">
                <a:moveTo>
                  <a:pt x="391083" y="444500"/>
                </a:moveTo>
                <a:lnTo>
                  <a:pt x="354761" y="444500"/>
                </a:lnTo>
                <a:lnTo>
                  <a:pt x="359397" y="457200"/>
                </a:lnTo>
                <a:lnTo>
                  <a:pt x="387021" y="457200"/>
                </a:lnTo>
                <a:lnTo>
                  <a:pt x="391083" y="444500"/>
                </a:lnTo>
                <a:close/>
              </a:path>
              <a:path w="2190750" h="2857500">
                <a:moveTo>
                  <a:pt x="1788071" y="444500"/>
                </a:moveTo>
                <a:lnTo>
                  <a:pt x="1784781" y="444500"/>
                </a:lnTo>
                <a:lnTo>
                  <a:pt x="1785823" y="457200"/>
                </a:lnTo>
                <a:lnTo>
                  <a:pt x="1789518" y="457200"/>
                </a:lnTo>
                <a:lnTo>
                  <a:pt x="1788071" y="444500"/>
                </a:lnTo>
                <a:close/>
              </a:path>
              <a:path w="2190750" h="2857500">
                <a:moveTo>
                  <a:pt x="1807209" y="444500"/>
                </a:moveTo>
                <a:lnTo>
                  <a:pt x="1797010" y="444500"/>
                </a:lnTo>
                <a:lnTo>
                  <a:pt x="1799295" y="457200"/>
                </a:lnTo>
                <a:lnTo>
                  <a:pt x="1809483" y="457200"/>
                </a:lnTo>
                <a:lnTo>
                  <a:pt x="1807209" y="444500"/>
                </a:lnTo>
                <a:close/>
              </a:path>
              <a:path w="2190750" h="2857500">
                <a:moveTo>
                  <a:pt x="1810067" y="444500"/>
                </a:moveTo>
                <a:lnTo>
                  <a:pt x="1808505" y="444500"/>
                </a:lnTo>
                <a:lnTo>
                  <a:pt x="1809534" y="457200"/>
                </a:lnTo>
                <a:lnTo>
                  <a:pt x="1810067" y="444500"/>
                </a:lnTo>
                <a:close/>
              </a:path>
              <a:path w="2190750" h="2857500">
                <a:moveTo>
                  <a:pt x="1826056" y="431800"/>
                </a:moveTo>
                <a:lnTo>
                  <a:pt x="1814880" y="431800"/>
                </a:lnTo>
                <a:lnTo>
                  <a:pt x="1819579" y="444500"/>
                </a:lnTo>
                <a:lnTo>
                  <a:pt x="1824329" y="457200"/>
                </a:lnTo>
                <a:lnTo>
                  <a:pt x="1830751" y="457200"/>
                </a:lnTo>
                <a:lnTo>
                  <a:pt x="1827740" y="444500"/>
                </a:lnTo>
                <a:lnTo>
                  <a:pt x="1825993" y="444500"/>
                </a:lnTo>
                <a:lnTo>
                  <a:pt x="1826056" y="431800"/>
                </a:lnTo>
                <a:close/>
              </a:path>
              <a:path w="2190750" h="2857500">
                <a:moveTo>
                  <a:pt x="343626" y="419100"/>
                </a:moveTo>
                <a:lnTo>
                  <a:pt x="332762" y="419100"/>
                </a:lnTo>
                <a:lnTo>
                  <a:pt x="324411" y="431800"/>
                </a:lnTo>
                <a:lnTo>
                  <a:pt x="319443" y="444500"/>
                </a:lnTo>
                <a:lnTo>
                  <a:pt x="336183" y="444500"/>
                </a:lnTo>
                <a:lnTo>
                  <a:pt x="333206" y="431800"/>
                </a:lnTo>
                <a:lnTo>
                  <a:pt x="338340" y="431800"/>
                </a:lnTo>
                <a:lnTo>
                  <a:pt x="343626" y="419100"/>
                </a:lnTo>
                <a:close/>
              </a:path>
              <a:path w="2190750" h="2857500">
                <a:moveTo>
                  <a:pt x="356603" y="431800"/>
                </a:moveTo>
                <a:lnTo>
                  <a:pt x="351285" y="431800"/>
                </a:lnTo>
                <a:lnTo>
                  <a:pt x="346517" y="444500"/>
                </a:lnTo>
                <a:lnTo>
                  <a:pt x="356692" y="444500"/>
                </a:lnTo>
                <a:lnTo>
                  <a:pt x="356603" y="431800"/>
                </a:lnTo>
                <a:close/>
              </a:path>
              <a:path w="2190750" h="2857500">
                <a:moveTo>
                  <a:pt x="417550" y="406400"/>
                </a:moveTo>
                <a:lnTo>
                  <a:pt x="374360" y="406400"/>
                </a:lnTo>
                <a:lnTo>
                  <a:pt x="372754" y="419100"/>
                </a:lnTo>
                <a:lnTo>
                  <a:pt x="364571" y="431800"/>
                </a:lnTo>
                <a:lnTo>
                  <a:pt x="357708" y="444500"/>
                </a:lnTo>
                <a:lnTo>
                  <a:pt x="411845" y="444500"/>
                </a:lnTo>
                <a:lnTo>
                  <a:pt x="415621" y="431800"/>
                </a:lnTo>
                <a:lnTo>
                  <a:pt x="421627" y="431800"/>
                </a:lnTo>
                <a:lnTo>
                  <a:pt x="420955" y="419100"/>
                </a:lnTo>
                <a:lnTo>
                  <a:pt x="418920" y="419100"/>
                </a:lnTo>
                <a:lnTo>
                  <a:pt x="417550" y="406400"/>
                </a:lnTo>
                <a:close/>
              </a:path>
              <a:path w="2190750" h="2857500">
                <a:moveTo>
                  <a:pt x="423519" y="431800"/>
                </a:moveTo>
                <a:lnTo>
                  <a:pt x="418655" y="431800"/>
                </a:lnTo>
                <a:lnTo>
                  <a:pt x="416356" y="444500"/>
                </a:lnTo>
                <a:lnTo>
                  <a:pt x="424065" y="444500"/>
                </a:lnTo>
                <a:lnTo>
                  <a:pt x="423519" y="431800"/>
                </a:lnTo>
                <a:close/>
              </a:path>
              <a:path w="2190750" h="2857500">
                <a:moveTo>
                  <a:pt x="1779015" y="431800"/>
                </a:moveTo>
                <a:lnTo>
                  <a:pt x="1766976" y="431800"/>
                </a:lnTo>
                <a:lnTo>
                  <a:pt x="1772335" y="444500"/>
                </a:lnTo>
                <a:lnTo>
                  <a:pt x="1779155" y="444500"/>
                </a:lnTo>
                <a:lnTo>
                  <a:pt x="1779015" y="431800"/>
                </a:lnTo>
                <a:close/>
              </a:path>
              <a:path w="2190750" h="2857500">
                <a:moveTo>
                  <a:pt x="1799958" y="431800"/>
                </a:moveTo>
                <a:lnTo>
                  <a:pt x="1784769" y="431800"/>
                </a:lnTo>
                <a:lnTo>
                  <a:pt x="1783118" y="444500"/>
                </a:lnTo>
                <a:lnTo>
                  <a:pt x="1803476" y="444500"/>
                </a:lnTo>
                <a:lnTo>
                  <a:pt x="1799958" y="431800"/>
                </a:lnTo>
                <a:close/>
              </a:path>
              <a:path w="2190750" h="2857500">
                <a:moveTo>
                  <a:pt x="1805330" y="431800"/>
                </a:moveTo>
                <a:lnTo>
                  <a:pt x="1799958" y="431800"/>
                </a:lnTo>
                <a:lnTo>
                  <a:pt x="1804352" y="444500"/>
                </a:lnTo>
                <a:lnTo>
                  <a:pt x="1805330" y="431800"/>
                </a:lnTo>
                <a:close/>
              </a:path>
              <a:path w="2190750" h="2857500">
                <a:moveTo>
                  <a:pt x="351828" y="419100"/>
                </a:moveTo>
                <a:lnTo>
                  <a:pt x="348614" y="419100"/>
                </a:lnTo>
                <a:lnTo>
                  <a:pt x="348145" y="431800"/>
                </a:lnTo>
                <a:lnTo>
                  <a:pt x="351828" y="419100"/>
                </a:lnTo>
                <a:close/>
              </a:path>
              <a:path w="2190750" h="2857500">
                <a:moveTo>
                  <a:pt x="428205" y="419100"/>
                </a:moveTo>
                <a:lnTo>
                  <a:pt x="422909" y="431800"/>
                </a:lnTo>
                <a:lnTo>
                  <a:pt x="427342" y="431800"/>
                </a:lnTo>
                <a:lnTo>
                  <a:pt x="428205" y="419100"/>
                </a:lnTo>
                <a:close/>
              </a:path>
              <a:path w="2190750" h="2857500">
                <a:moveTo>
                  <a:pt x="1776895" y="419100"/>
                </a:moveTo>
                <a:lnTo>
                  <a:pt x="1766785" y="419100"/>
                </a:lnTo>
                <a:lnTo>
                  <a:pt x="1754771" y="431800"/>
                </a:lnTo>
                <a:lnTo>
                  <a:pt x="1774291" y="431800"/>
                </a:lnTo>
                <a:lnTo>
                  <a:pt x="1776895" y="419100"/>
                </a:lnTo>
                <a:close/>
              </a:path>
              <a:path w="2190750" h="2857500">
                <a:moveTo>
                  <a:pt x="1795094" y="419100"/>
                </a:moveTo>
                <a:lnTo>
                  <a:pt x="1781886" y="419100"/>
                </a:lnTo>
                <a:lnTo>
                  <a:pt x="1782826" y="431800"/>
                </a:lnTo>
                <a:lnTo>
                  <a:pt x="1800758" y="431800"/>
                </a:lnTo>
                <a:lnTo>
                  <a:pt x="1795094" y="419100"/>
                </a:lnTo>
                <a:close/>
              </a:path>
              <a:path w="2190750" h="2857500">
                <a:moveTo>
                  <a:pt x="1810080" y="419100"/>
                </a:moveTo>
                <a:lnTo>
                  <a:pt x="1799907" y="419100"/>
                </a:lnTo>
                <a:lnTo>
                  <a:pt x="1804784" y="431800"/>
                </a:lnTo>
                <a:lnTo>
                  <a:pt x="1811464" y="431800"/>
                </a:lnTo>
                <a:lnTo>
                  <a:pt x="1810080" y="419100"/>
                </a:lnTo>
                <a:close/>
              </a:path>
              <a:path w="2190750" h="2857500">
                <a:moveTo>
                  <a:pt x="1851799" y="419100"/>
                </a:moveTo>
                <a:lnTo>
                  <a:pt x="1810080" y="419100"/>
                </a:lnTo>
                <a:lnTo>
                  <a:pt x="1817027" y="431800"/>
                </a:lnTo>
                <a:lnTo>
                  <a:pt x="1856614" y="431800"/>
                </a:lnTo>
                <a:lnTo>
                  <a:pt x="1851799" y="419100"/>
                </a:lnTo>
                <a:close/>
              </a:path>
              <a:path w="2190750" h="2857500">
                <a:moveTo>
                  <a:pt x="374360" y="406400"/>
                </a:moveTo>
                <a:lnTo>
                  <a:pt x="341414" y="406400"/>
                </a:lnTo>
                <a:lnTo>
                  <a:pt x="339945" y="419100"/>
                </a:lnTo>
                <a:lnTo>
                  <a:pt x="361492" y="419100"/>
                </a:lnTo>
                <a:lnTo>
                  <a:pt x="374360" y="406400"/>
                </a:lnTo>
                <a:close/>
              </a:path>
              <a:path w="2190750" h="2857500">
                <a:moveTo>
                  <a:pt x="440207" y="406400"/>
                </a:moveTo>
                <a:lnTo>
                  <a:pt x="428895" y="406400"/>
                </a:lnTo>
                <a:lnTo>
                  <a:pt x="428142" y="419100"/>
                </a:lnTo>
                <a:lnTo>
                  <a:pt x="428561" y="419100"/>
                </a:lnTo>
                <a:lnTo>
                  <a:pt x="440207" y="406400"/>
                </a:lnTo>
                <a:close/>
              </a:path>
              <a:path w="2190750" h="2857500">
                <a:moveTo>
                  <a:pt x="1767014" y="406400"/>
                </a:moveTo>
                <a:lnTo>
                  <a:pt x="1754459" y="406400"/>
                </a:lnTo>
                <a:lnTo>
                  <a:pt x="1757941" y="419100"/>
                </a:lnTo>
                <a:lnTo>
                  <a:pt x="1769287" y="419100"/>
                </a:lnTo>
                <a:lnTo>
                  <a:pt x="1767014" y="406400"/>
                </a:lnTo>
                <a:close/>
              </a:path>
              <a:path w="2190750" h="2857500">
                <a:moveTo>
                  <a:pt x="1844827" y="406400"/>
                </a:moveTo>
                <a:lnTo>
                  <a:pt x="1775853" y="406400"/>
                </a:lnTo>
                <a:lnTo>
                  <a:pt x="1774405" y="419100"/>
                </a:lnTo>
                <a:lnTo>
                  <a:pt x="1844179" y="419100"/>
                </a:lnTo>
                <a:lnTo>
                  <a:pt x="1844827" y="406400"/>
                </a:lnTo>
                <a:close/>
              </a:path>
              <a:path w="2190750" h="2857500">
                <a:moveTo>
                  <a:pt x="336397" y="393700"/>
                </a:moveTo>
                <a:lnTo>
                  <a:pt x="333806" y="393700"/>
                </a:lnTo>
                <a:lnTo>
                  <a:pt x="330733" y="406400"/>
                </a:lnTo>
                <a:lnTo>
                  <a:pt x="336397" y="393700"/>
                </a:lnTo>
                <a:close/>
              </a:path>
              <a:path w="2190750" h="2857500">
                <a:moveTo>
                  <a:pt x="426592" y="393700"/>
                </a:moveTo>
                <a:lnTo>
                  <a:pt x="359141" y="393700"/>
                </a:lnTo>
                <a:lnTo>
                  <a:pt x="350745" y="406400"/>
                </a:lnTo>
                <a:lnTo>
                  <a:pt x="422262" y="406400"/>
                </a:lnTo>
                <a:lnTo>
                  <a:pt x="426592" y="393700"/>
                </a:lnTo>
                <a:close/>
              </a:path>
              <a:path w="2190750" h="2857500">
                <a:moveTo>
                  <a:pt x="455061" y="368300"/>
                </a:moveTo>
                <a:lnTo>
                  <a:pt x="377113" y="368300"/>
                </a:lnTo>
                <a:lnTo>
                  <a:pt x="380377" y="381000"/>
                </a:lnTo>
                <a:lnTo>
                  <a:pt x="438797" y="381000"/>
                </a:lnTo>
                <a:lnTo>
                  <a:pt x="440842" y="393700"/>
                </a:lnTo>
                <a:lnTo>
                  <a:pt x="442366" y="393700"/>
                </a:lnTo>
                <a:lnTo>
                  <a:pt x="445312" y="406400"/>
                </a:lnTo>
                <a:lnTo>
                  <a:pt x="446506" y="393700"/>
                </a:lnTo>
                <a:lnTo>
                  <a:pt x="449194" y="381000"/>
                </a:lnTo>
                <a:lnTo>
                  <a:pt x="455061" y="368300"/>
                </a:lnTo>
                <a:close/>
              </a:path>
              <a:path w="2190750" h="2857500">
                <a:moveTo>
                  <a:pt x="454692" y="396387"/>
                </a:moveTo>
                <a:lnTo>
                  <a:pt x="450507" y="406400"/>
                </a:lnTo>
                <a:lnTo>
                  <a:pt x="453961" y="406400"/>
                </a:lnTo>
                <a:lnTo>
                  <a:pt x="454692" y="396387"/>
                </a:lnTo>
                <a:close/>
              </a:path>
              <a:path w="2190750" h="2857500">
                <a:moveTo>
                  <a:pt x="1833867" y="393700"/>
                </a:moveTo>
                <a:lnTo>
                  <a:pt x="1767077" y="393700"/>
                </a:lnTo>
                <a:lnTo>
                  <a:pt x="1772145" y="406400"/>
                </a:lnTo>
                <a:lnTo>
                  <a:pt x="1833410" y="406400"/>
                </a:lnTo>
                <a:lnTo>
                  <a:pt x="1833867" y="393700"/>
                </a:lnTo>
                <a:close/>
              </a:path>
              <a:path w="2190750" h="2857500">
                <a:moveTo>
                  <a:pt x="1843346" y="404162"/>
                </a:moveTo>
                <a:lnTo>
                  <a:pt x="1844116" y="406400"/>
                </a:lnTo>
                <a:lnTo>
                  <a:pt x="1845373" y="406400"/>
                </a:lnTo>
                <a:lnTo>
                  <a:pt x="1843346" y="404162"/>
                </a:lnTo>
                <a:close/>
              </a:path>
              <a:path w="2190750" h="2857500">
                <a:moveTo>
                  <a:pt x="1839747" y="393700"/>
                </a:moveTo>
                <a:lnTo>
                  <a:pt x="1833867" y="393700"/>
                </a:lnTo>
                <a:lnTo>
                  <a:pt x="1843346" y="404162"/>
                </a:lnTo>
                <a:lnTo>
                  <a:pt x="1839747" y="393700"/>
                </a:lnTo>
                <a:close/>
              </a:path>
              <a:path w="2190750" h="2857500">
                <a:moveTo>
                  <a:pt x="455815" y="393700"/>
                </a:moveTo>
                <a:lnTo>
                  <a:pt x="454888" y="393700"/>
                </a:lnTo>
                <a:lnTo>
                  <a:pt x="454692" y="396387"/>
                </a:lnTo>
                <a:lnTo>
                  <a:pt x="455815" y="393700"/>
                </a:lnTo>
                <a:close/>
              </a:path>
              <a:path w="2190750" h="2857500">
                <a:moveTo>
                  <a:pt x="375107" y="368300"/>
                </a:moveTo>
                <a:lnTo>
                  <a:pt x="367614" y="368300"/>
                </a:lnTo>
                <a:lnTo>
                  <a:pt x="362584" y="381000"/>
                </a:lnTo>
                <a:lnTo>
                  <a:pt x="362800" y="393700"/>
                </a:lnTo>
                <a:lnTo>
                  <a:pt x="432117" y="393700"/>
                </a:lnTo>
                <a:lnTo>
                  <a:pt x="438797" y="381000"/>
                </a:lnTo>
                <a:lnTo>
                  <a:pt x="372376" y="381000"/>
                </a:lnTo>
                <a:lnTo>
                  <a:pt x="375107" y="368300"/>
                </a:lnTo>
                <a:close/>
              </a:path>
              <a:path w="2190750" h="2857500">
                <a:moveTo>
                  <a:pt x="455142" y="381000"/>
                </a:moveTo>
                <a:lnTo>
                  <a:pt x="453580" y="381000"/>
                </a:lnTo>
                <a:lnTo>
                  <a:pt x="453783" y="393700"/>
                </a:lnTo>
                <a:lnTo>
                  <a:pt x="455142" y="381000"/>
                </a:lnTo>
                <a:close/>
              </a:path>
              <a:path w="2190750" h="2857500">
                <a:moveTo>
                  <a:pt x="472365" y="381000"/>
                </a:moveTo>
                <a:lnTo>
                  <a:pt x="463054" y="381000"/>
                </a:lnTo>
                <a:lnTo>
                  <a:pt x="461975" y="393700"/>
                </a:lnTo>
                <a:lnTo>
                  <a:pt x="467482" y="393700"/>
                </a:lnTo>
                <a:lnTo>
                  <a:pt x="472365" y="381000"/>
                </a:lnTo>
                <a:close/>
              </a:path>
              <a:path w="2190750" h="2857500">
                <a:moveTo>
                  <a:pt x="1730159" y="381000"/>
                </a:moveTo>
                <a:lnTo>
                  <a:pt x="1724469" y="381000"/>
                </a:lnTo>
                <a:lnTo>
                  <a:pt x="1721051" y="393700"/>
                </a:lnTo>
                <a:lnTo>
                  <a:pt x="1730870" y="393700"/>
                </a:lnTo>
                <a:lnTo>
                  <a:pt x="1730950" y="383621"/>
                </a:lnTo>
                <a:lnTo>
                  <a:pt x="1730159" y="381000"/>
                </a:lnTo>
                <a:close/>
              </a:path>
              <a:path w="2190750" h="2857500">
                <a:moveTo>
                  <a:pt x="1737334" y="381000"/>
                </a:moveTo>
                <a:lnTo>
                  <a:pt x="1730971" y="381000"/>
                </a:lnTo>
                <a:lnTo>
                  <a:pt x="1730950" y="383621"/>
                </a:lnTo>
                <a:lnTo>
                  <a:pt x="1733994" y="393700"/>
                </a:lnTo>
                <a:lnTo>
                  <a:pt x="1744078" y="393700"/>
                </a:lnTo>
                <a:lnTo>
                  <a:pt x="1737334" y="381000"/>
                </a:lnTo>
                <a:close/>
              </a:path>
              <a:path w="2190750" h="2857500">
                <a:moveTo>
                  <a:pt x="1746728" y="393530"/>
                </a:moveTo>
                <a:lnTo>
                  <a:pt x="1746630" y="393700"/>
                </a:lnTo>
                <a:lnTo>
                  <a:pt x="1746808" y="393700"/>
                </a:lnTo>
                <a:lnTo>
                  <a:pt x="1746728" y="393530"/>
                </a:lnTo>
                <a:close/>
              </a:path>
              <a:path w="2190750" h="2857500">
                <a:moveTo>
                  <a:pt x="1817852" y="381000"/>
                </a:moveTo>
                <a:lnTo>
                  <a:pt x="1753971" y="381000"/>
                </a:lnTo>
                <a:lnTo>
                  <a:pt x="1759470" y="393700"/>
                </a:lnTo>
                <a:lnTo>
                  <a:pt x="1820227" y="393700"/>
                </a:lnTo>
                <a:lnTo>
                  <a:pt x="1817852" y="381000"/>
                </a:lnTo>
                <a:close/>
              </a:path>
              <a:path w="2190750" h="2857500">
                <a:moveTo>
                  <a:pt x="1826704" y="381000"/>
                </a:moveTo>
                <a:lnTo>
                  <a:pt x="1820621" y="381000"/>
                </a:lnTo>
                <a:lnTo>
                  <a:pt x="1822475" y="393700"/>
                </a:lnTo>
                <a:lnTo>
                  <a:pt x="1829727" y="393700"/>
                </a:lnTo>
                <a:lnTo>
                  <a:pt x="1826704" y="381000"/>
                </a:lnTo>
                <a:close/>
              </a:path>
              <a:path w="2190750" h="2857500">
                <a:moveTo>
                  <a:pt x="1753971" y="381000"/>
                </a:moveTo>
                <a:lnTo>
                  <a:pt x="1740827" y="381000"/>
                </a:lnTo>
                <a:lnTo>
                  <a:pt x="1746728" y="393530"/>
                </a:lnTo>
                <a:lnTo>
                  <a:pt x="1753971" y="381000"/>
                </a:lnTo>
                <a:close/>
              </a:path>
              <a:path w="2190750" h="2857500">
                <a:moveTo>
                  <a:pt x="485627" y="355600"/>
                </a:moveTo>
                <a:lnTo>
                  <a:pt x="376348" y="355600"/>
                </a:lnTo>
                <a:lnTo>
                  <a:pt x="371648" y="368300"/>
                </a:lnTo>
                <a:lnTo>
                  <a:pt x="469569" y="368300"/>
                </a:lnTo>
                <a:lnTo>
                  <a:pt x="469112" y="381000"/>
                </a:lnTo>
                <a:lnTo>
                  <a:pt x="476714" y="368300"/>
                </a:lnTo>
                <a:lnTo>
                  <a:pt x="485627" y="355600"/>
                </a:lnTo>
                <a:close/>
              </a:path>
              <a:path w="2190750" h="2857500">
                <a:moveTo>
                  <a:pt x="1706562" y="368300"/>
                </a:moveTo>
                <a:lnTo>
                  <a:pt x="1704238" y="368300"/>
                </a:lnTo>
                <a:lnTo>
                  <a:pt x="1705432" y="381000"/>
                </a:lnTo>
                <a:lnTo>
                  <a:pt x="1706714" y="381000"/>
                </a:lnTo>
                <a:lnTo>
                  <a:pt x="1706562" y="368300"/>
                </a:lnTo>
                <a:close/>
              </a:path>
              <a:path w="2190750" h="2857500">
                <a:moveTo>
                  <a:pt x="1820398" y="368300"/>
                </a:moveTo>
                <a:lnTo>
                  <a:pt x="1709445" y="368300"/>
                </a:lnTo>
                <a:lnTo>
                  <a:pt x="1717279" y="381000"/>
                </a:lnTo>
                <a:lnTo>
                  <a:pt x="1826666" y="381000"/>
                </a:lnTo>
                <a:lnTo>
                  <a:pt x="1820398" y="368300"/>
                </a:lnTo>
                <a:close/>
              </a:path>
              <a:path w="2190750" h="2857500">
                <a:moveTo>
                  <a:pt x="496722" y="355600"/>
                </a:moveTo>
                <a:lnTo>
                  <a:pt x="490893" y="355600"/>
                </a:lnTo>
                <a:lnTo>
                  <a:pt x="486905" y="368300"/>
                </a:lnTo>
                <a:lnTo>
                  <a:pt x="492696" y="368300"/>
                </a:lnTo>
                <a:lnTo>
                  <a:pt x="496722" y="355600"/>
                </a:lnTo>
                <a:close/>
              </a:path>
              <a:path w="2190750" h="2857500">
                <a:moveTo>
                  <a:pt x="504888" y="355600"/>
                </a:moveTo>
                <a:lnTo>
                  <a:pt x="499211" y="355600"/>
                </a:lnTo>
                <a:lnTo>
                  <a:pt x="500418" y="368300"/>
                </a:lnTo>
                <a:lnTo>
                  <a:pt x="504888" y="355600"/>
                </a:lnTo>
                <a:close/>
              </a:path>
              <a:path w="2190750" h="2857500">
                <a:moveTo>
                  <a:pt x="1707778" y="355600"/>
                </a:moveTo>
                <a:lnTo>
                  <a:pt x="1683042" y="355600"/>
                </a:lnTo>
                <a:lnTo>
                  <a:pt x="1692973" y="368300"/>
                </a:lnTo>
                <a:lnTo>
                  <a:pt x="1712544" y="368300"/>
                </a:lnTo>
                <a:lnTo>
                  <a:pt x="1707778" y="355600"/>
                </a:lnTo>
                <a:close/>
              </a:path>
              <a:path w="2190750" h="2857500">
                <a:moveTo>
                  <a:pt x="1816555" y="355600"/>
                </a:moveTo>
                <a:lnTo>
                  <a:pt x="1729612" y="355600"/>
                </a:lnTo>
                <a:lnTo>
                  <a:pt x="1731615" y="368300"/>
                </a:lnTo>
                <a:lnTo>
                  <a:pt x="1815274" y="368300"/>
                </a:lnTo>
                <a:lnTo>
                  <a:pt x="1816555" y="355600"/>
                </a:lnTo>
                <a:close/>
              </a:path>
              <a:path w="2190750" h="2857500">
                <a:moveTo>
                  <a:pt x="417601" y="342900"/>
                </a:moveTo>
                <a:lnTo>
                  <a:pt x="392963" y="342900"/>
                </a:lnTo>
                <a:lnTo>
                  <a:pt x="388365" y="355600"/>
                </a:lnTo>
                <a:lnTo>
                  <a:pt x="417550" y="355600"/>
                </a:lnTo>
                <a:lnTo>
                  <a:pt x="417601" y="342900"/>
                </a:lnTo>
                <a:close/>
              </a:path>
              <a:path w="2190750" h="2857500">
                <a:moveTo>
                  <a:pt x="476793" y="330200"/>
                </a:moveTo>
                <a:lnTo>
                  <a:pt x="398767" y="330200"/>
                </a:lnTo>
                <a:lnTo>
                  <a:pt x="397128" y="342900"/>
                </a:lnTo>
                <a:lnTo>
                  <a:pt x="419519" y="342900"/>
                </a:lnTo>
                <a:lnTo>
                  <a:pt x="417550" y="355600"/>
                </a:lnTo>
                <a:lnTo>
                  <a:pt x="471678" y="355600"/>
                </a:lnTo>
                <a:lnTo>
                  <a:pt x="473670" y="342900"/>
                </a:lnTo>
                <a:lnTo>
                  <a:pt x="476793" y="330200"/>
                </a:lnTo>
                <a:close/>
              </a:path>
              <a:path w="2190750" h="2857500">
                <a:moveTo>
                  <a:pt x="481939" y="342900"/>
                </a:moveTo>
                <a:lnTo>
                  <a:pt x="479209" y="342900"/>
                </a:lnTo>
                <a:lnTo>
                  <a:pt x="477945" y="355600"/>
                </a:lnTo>
                <a:lnTo>
                  <a:pt x="480034" y="355600"/>
                </a:lnTo>
                <a:lnTo>
                  <a:pt x="481939" y="342900"/>
                </a:lnTo>
                <a:close/>
              </a:path>
              <a:path w="2190750" h="2857500">
                <a:moveTo>
                  <a:pt x="502208" y="342900"/>
                </a:moveTo>
                <a:lnTo>
                  <a:pt x="487692" y="342900"/>
                </a:lnTo>
                <a:lnTo>
                  <a:pt x="487096" y="355600"/>
                </a:lnTo>
                <a:lnTo>
                  <a:pt x="494556" y="355600"/>
                </a:lnTo>
                <a:lnTo>
                  <a:pt x="502208" y="342900"/>
                </a:lnTo>
                <a:close/>
              </a:path>
              <a:path w="2190750" h="2857500">
                <a:moveTo>
                  <a:pt x="1711566" y="342900"/>
                </a:moveTo>
                <a:lnTo>
                  <a:pt x="1683994" y="342900"/>
                </a:lnTo>
                <a:lnTo>
                  <a:pt x="1683473" y="355600"/>
                </a:lnTo>
                <a:lnTo>
                  <a:pt x="1706360" y="355600"/>
                </a:lnTo>
                <a:lnTo>
                  <a:pt x="1711566" y="342900"/>
                </a:lnTo>
                <a:close/>
              </a:path>
              <a:path w="2190750" h="2857500">
                <a:moveTo>
                  <a:pt x="1795386" y="342900"/>
                </a:moveTo>
                <a:lnTo>
                  <a:pt x="1711566" y="342900"/>
                </a:lnTo>
                <a:lnTo>
                  <a:pt x="1720571" y="355600"/>
                </a:lnTo>
                <a:lnTo>
                  <a:pt x="1801672" y="355600"/>
                </a:lnTo>
                <a:lnTo>
                  <a:pt x="1795386" y="342900"/>
                </a:lnTo>
                <a:close/>
              </a:path>
              <a:path w="2190750" h="2857500">
                <a:moveTo>
                  <a:pt x="1814601" y="342900"/>
                </a:moveTo>
                <a:lnTo>
                  <a:pt x="1808238" y="342900"/>
                </a:lnTo>
                <a:lnTo>
                  <a:pt x="1809140" y="355600"/>
                </a:lnTo>
                <a:lnTo>
                  <a:pt x="1815274" y="355600"/>
                </a:lnTo>
                <a:lnTo>
                  <a:pt x="1814601" y="342900"/>
                </a:lnTo>
                <a:close/>
              </a:path>
              <a:path w="2190750" h="2857500">
                <a:moveTo>
                  <a:pt x="427418" y="304800"/>
                </a:moveTo>
                <a:lnTo>
                  <a:pt x="427139" y="304800"/>
                </a:lnTo>
                <a:lnTo>
                  <a:pt x="426885" y="317500"/>
                </a:lnTo>
                <a:lnTo>
                  <a:pt x="432600" y="330200"/>
                </a:lnTo>
                <a:lnTo>
                  <a:pt x="480745" y="330200"/>
                </a:lnTo>
                <a:lnTo>
                  <a:pt x="481063" y="342900"/>
                </a:lnTo>
                <a:lnTo>
                  <a:pt x="495934" y="342900"/>
                </a:lnTo>
                <a:lnTo>
                  <a:pt x="498924" y="330200"/>
                </a:lnTo>
                <a:lnTo>
                  <a:pt x="502254" y="317500"/>
                </a:lnTo>
                <a:lnTo>
                  <a:pt x="433336" y="317500"/>
                </a:lnTo>
                <a:lnTo>
                  <a:pt x="427418" y="304800"/>
                </a:lnTo>
                <a:close/>
              </a:path>
              <a:path w="2190750" h="2857500">
                <a:moveTo>
                  <a:pt x="1709927" y="330200"/>
                </a:moveTo>
                <a:lnTo>
                  <a:pt x="1696045" y="330200"/>
                </a:lnTo>
                <a:lnTo>
                  <a:pt x="1697659" y="342900"/>
                </a:lnTo>
                <a:lnTo>
                  <a:pt x="1709775" y="342900"/>
                </a:lnTo>
                <a:lnTo>
                  <a:pt x="1709927" y="330200"/>
                </a:lnTo>
                <a:close/>
              </a:path>
              <a:path w="2190750" h="2857500">
                <a:moveTo>
                  <a:pt x="1780679" y="330200"/>
                </a:moveTo>
                <a:lnTo>
                  <a:pt x="1713890" y="330200"/>
                </a:lnTo>
                <a:lnTo>
                  <a:pt x="1719440" y="342900"/>
                </a:lnTo>
                <a:lnTo>
                  <a:pt x="1781898" y="342900"/>
                </a:lnTo>
                <a:lnTo>
                  <a:pt x="1780679" y="330200"/>
                </a:lnTo>
                <a:close/>
              </a:path>
              <a:path w="2190750" h="2857500">
                <a:moveTo>
                  <a:pt x="415700" y="317500"/>
                </a:moveTo>
                <a:lnTo>
                  <a:pt x="412127" y="330200"/>
                </a:lnTo>
                <a:lnTo>
                  <a:pt x="421071" y="330200"/>
                </a:lnTo>
                <a:lnTo>
                  <a:pt x="415700" y="317500"/>
                </a:lnTo>
                <a:close/>
              </a:path>
              <a:path w="2190750" h="2857500">
                <a:moveTo>
                  <a:pt x="521969" y="317500"/>
                </a:moveTo>
                <a:lnTo>
                  <a:pt x="514300" y="317500"/>
                </a:lnTo>
                <a:lnTo>
                  <a:pt x="508416" y="330200"/>
                </a:lnTo>
                <a:lnTo>
                  <a:pt x="520661" y="330200"/>
                </a:lnTo>
                <a:lnTo>
                  <a:pt x="521969" y="317500"/>
                </a:lnTo>
                <a:close/>
              </a:path>
              <a:path w="2190750" h="2857500">
                <a:moveTo>
                  <a:pt x="1665771" y="327357"/>
                </a:moveTo>
                <a:lnTo>
                  <a:pt x="1664373" y="330200"/>
                </a:lnTo>
                <a:lnTo>
                  <a:pt x="1668741" y="330200"/>
                </a:lnTo>
                <a:lnTo>
                  <a:pt x="1665771" y="327357"/>
                </a:lnTo>
                <a:close/>
              </a:path>
              <a:path w="2190750" h="2857500">
                <a:moveTo>
                  <a:pt x="1683806" y="317500"/>
                </a:moveTo>
                <a:lnTo>
                  <a:pt x="1672551" y="317500"/>
                </a:lnTo>
                <a:lnTo>
                  <a:pt x="1679689" y="330200"/>
                </a:lnTo>
                <a:lnTo>
                  <a:pt x="1689117" y="330200"/>
                </a:lnTo>
                <a:lnTo>
                  <a:pt x="1683806" y="317500"/>
                </a:lnTo>
                <a:close/>
              </a:path>
              <a:path w="2190750" h="2857500">
                <a:moveTo>
                  <a:pt x="1697253" y="317500"/>
                </a:moveTo>
                <a:lnTo>
                  <a:pt x="1683806" y="317500"/>
                </a:lnTo>
                <a:lnTo>
                  <a:pt x="1689117" y="330200"/>
                </a:lnTo>
                <a:lnTo>
                  <a:pt x="1696402" y="330200"/>
                </a:lnTo>
                <a:lnTo>
                  <a:pt x="1697253" y="317500"/>
                </a:lnTo>
                <a:close/>
              </a:path>
              <a:path w="2190750" h="2857500">
                <a:moveTo>
                  <a:pt x="1781022" y="317500"/>
                </a:moveTo>
                <a:lnTo>
                  <a:pt x="1697253" y="317500"/>
                </a:lnTo>
                <a:lnTo>
                  <a:pt x="1696402" y="330200"/>
                </a:lnTo>
                <a:lnTo>
                  <a:pt x="1782876" y="330200"/>
                </a:lnTo>
                <a:lnTo>
                  <a:pt x="1781022" y="317500"/>
                </a:lnTo>
                <a:close/>
              </a:path>
              <a:path w="2190750" h="2857500">
                <a:moveTo>
                  <a:pt x="1670621" y="317500"/>
                </a:moveTo>
                <a:lnTo>
                  <a:pt x="1655470" y="317500"/>
                </a:lnTo>
                <a:lnTo>
                  <a:pt x="1665771" y="327357"/>
                </a:lnTo>
                <a:lnTo>
                  <a:pt x="1670621" y="317500"/>
                </a:lnTo>
                <a:close/>
              </a:path>
              <a:path w="2190750" h="2857500">
                <a:moveTo>
                  <a:pt x="445363" y="292100"/>
                </a:moveTo>
                <a:lnTo>
                  <a:pt x="433463" y="292100"/>
                </a:lnTo>
                <a:lnTo>
                  <a:pt x="433336" y="317500"/>
                </a:lnTo>
                <a:lnTo>
                  <a:pt x="507273" y="317500"/>
                </a:lnTo>
                <a:lnTo>
                  <a:pt x="513702" y="307363"/>
                </a:lnTo>
                <a:lnTo>
                  <a:pt x="513689" y="304800"/>
                </a:lnTo>
                <a:lnTo>
                  <a:pt x="449211" y="304800"/>
                </a:lnTo>
                <a:lnTo>
                  <a:pt x="445363" y="292100"/>
                </a:lnTo>
                <a:close/>
              </a:path>
              <a:path w="2190750" h="2857500">
                <a:moveTo>
                  <a:pt x="519087" y="304800"/>
                </a:moveTo>
                <a:lnTo>
                  <a:pt x="515327" y="304800"/>
                </a:lnTo>
                <a:lnTo>
                  <a:pt x="513702" y="307363"/>
                </a:lnTo>
                <a:lnTo>
                  <a:pt x="513753" y="317500"/>
                </a:lnTo>
                <a:lnTo>
                  <a:pt x="517182" y="317500"/>
                </a:lnTo>
                <a:lnTo>
                  <a:pt x="519087" y="304800"/>
                </a:lnTo>
                <a:close/>
              </a:path>
              <a:path w="2190750" h="2857500">
                <a:moveTo>
                  <a:pt x="539079" y="304800"/>
                </a:moveTo>
                <a:lnTo>
                  <a:pt x="529513" y="304800"/>
                </a:lnTo>
                <a:lnTo>
                  <a:pt x="529501" y="317500"/>
                </a:lnTo>
                <a:lnTo>
                  <a:pt x="538343" y="317500"/>
                </a:lnTo>
                <a:lnTo>
                  <a:pt x="539079" y="304800"/>
                </a:lnTo>
                <a:close/>
              </a:path>
              <a:path w="2190750" h="2857500">
                <a:moveTo>
                  <a:pt x="553529" y="304800"/>
                </a:moveTo>
                <a:lnTo>
                  <a:pt x="545503" y="304800"/>
                </a:lnTo>
                <a:lnTo>
                  <a:pt x="542823" y="317500"/>
                </a:lnTo>
                <a:lnTo>
                  <a:pt x="553529" y="304800"/>
                </a:lnTo>
                <a:close/>
              </a:path>
              <a:path w="2190750" h="2857500">
                <a:moveTo>
                  <a:pt x="1677619" y="304800"/>
                </a:moveTo>
                <a:lnTo>
                  <a:pt x="1645399" y="304800"/>
                </a:lnTo>
                <a:lnTo>
                  <a:pt x="1649222" y="317500"/>
                </a:lnTo>
                <a:lnTo>
                  <a:pt x="1678051" y="317500"/>
                </a:lnTo>
                <a:lnTo>
                  <a:pt x="1677619" y="304800"/>
                </a:lnTo>
                <a:close/>
              </a:path>
              <a:path w="2190750" h="2857500">
                <a:moveTo>
                  <a:pt x="1707638" y="304800"/>
                </a:moveTo>
                <a:lnTo>
                  <a:pt x="1683867" y="304800"/>
                </a:lnTo>
                <a:lnTo>
                  <a:pt x="1683372" y="317500"/>
                </a:lnTo>
                <a:lnTo>
                  <a:pt x="1703536" y="317500"/>
                </a:lnTo>
                <a:lnTo>
                  <a:pt x="1707638" y="304800"/>
                </a:lnTo>
                <a:close/>
              </a:path>
              <a:path w="2190750" h="2857500">
                <a:moveTo>
                  <a:pt x="1731841" y="304800"/>
                </a:moveTo>
                <a:lnTo>
                  <a:pt x="1707638" y="304800"/>
                </a:lnTo>
                <a:lnTo>
                  <a:pt x="1703536" y="317500"/>
                </a:lnTo>
                <a:lnTo>
                  <a:pt x="1728482" y="317500"/>
                </a:lnTo>
                <a:lnTo>
                  <a:pt x="1731841" y="304800"/>
                </a:lnTo>
                <a:close/>
              </a:path>
              <a:path w="2190750" h="2857500">
                <a:moveTo>
                  <a:pt x="1745957" y="304800"/>
                </a:moveTo>
                <a:lnTo>
                  <a:pt x="1731841" y="304800"/>
                </a:lnTo>
                <a:lnTo>
                  <a:pt x="1728482" y="317500"/>
                </a:lnTo>
                <a:lnTo>
                  <a:pt x="1750656" y="317500"/>
                </a:lnTo>
                <a:lnTo>
                  <a:pt x="1745957" y="304800"/>
                </a:lnTo>
                <a:close/>
              </a:path>
              <a:path w="2190750" h="2857500">
                <a:moveTo>
                  <a:pt x="1760581" y="304800"/>
                </a:moveTo>
                <a:lnTo>
                  <a:pt x="1753679" y="304800"/>
                </a:lnTo>
                <a:lnTo>
                  <a:pt x="1753996" y="317500"/>
                </a:lnTo>
                <a:lnTo>
                  <a:pt x="1768149" y="317500"/>
                </a:lnTo>
                <a:lnTo>
                  <a:pt x="1760581" y="304800"/>
                </a:lnTo>
                <a:close/>
              </a:path>
              <a:path w="2190750" h="2857500">
                <a:moveTo>
                  <a:pt x="548601" y="292100"/>
                </a:moveTo>
                <a:lnTo>
                  <a:pt x="454266" y="292100"/>
                </a:lnTo>
                <a:lnTo>
                  <a:pt x="452119" y="304800"/>
                </a:lnTo>
                <a:lnTo>
                  <a:pt x="552361" y="304800"/>
                </a:lnTo>
                <a:lnTo>
                  <a:pt x="548601" y="292100"/>
                </a:lnTo>
                <a:close/>
              </a:path>
              <a:path w="2190750" h="2857500">
                <a:moveTo>
                  <a:pt x="1640052" y="292100"/>
                </a:moveTo>
                <a:lnTo>
                  <a:pt x="1629473" y="292100"/>
                </a:lnTo>
                <a:lnTo>
                  <a:pt x="1631302" y="304800"/>
                </a:lnTo>
                <a:lnTo>
                  <a:pt x="1640052" y="292100"/>
                </a:lnTo>
                <a:close/>
              </a:path>
              <a:path w="2190750" h="2857500">
                <a:moveTo>
                  <a:pt x="1647106" y="292100"/>
                </a:moveTo>
                <a:lnTo>
                  <a:pt x="1640052" y="292100"/>
                </a:lnTo>
                <a:lnTo>
                  <a:pt x="1646554" y="304800"/>
                </a:lnTo>
                <a:lnTo>
                  <a:pt x="1647106" y="292100"/>
                </a:lnTo>
                <a:close/>
              </a:path>
              <a:path w="2190750" h="2857500">
                <a:moveTo>
                  <a:pt x="1700377" y="292100"/>
                </a:moveTo>
                <a:lnTo>
                  <a:pt x="1663553" y="292100"/>
                </a:lnTo>
                <a:lnTo>
                  <a:pt x="1664370" y="304800"/>
                </a:lnTo>
                <a:lnTo>
                  <a:pt x="1700682" y="304800"/>
                </a:lnTo>
                <a:lnTo>
                  <a:pt x="1700377" y="292100"/>
                </a:lnTo>
                <a:close/>
              </a:path>
              <a:path w="2190750" h="2857500">
                <a:moveTo>
                  <a:pt x="1700377" y="292100"/>
                </a:moveTo>
                <a:lnTo>
                  <a:pt x="1700682" y="304800"/>
                </a:lnTo>
                <a:lnTo>
                  <a:pt x="1712887" y="304800"/>
                </a:lnTo>
                <a:lnTo>
                  <a:pt x="1700377" y="292100"/>
                </a:lnTo>
                <a:close/>
              </a:path>
              <a:path w="2190750" h="2857500">
                <a:moveTo>
                  <a:pt x="1715325" y="292100"/>
                </a:moveTo>
                <a:lnTo>
                  <a:pt x="1700377" y="292100"/>
                </a:lnTo>
                <a:lnTo>
                  <a:pt x="1712887" y="304800"/>
                </a:lnTo>
                <a:lnTo>
                  <a:pt x="1715325" y="292100"/>
                </a:lnTo>
                <a:close/>
              </a:path>
              <a:path w="2190750" h="2857500">
                <a:moveTo>
                  <a:pt x="1730797" y="292100"/>
                </a:moveTo>
                <a:lnTo>
                  <a:pt x="1715325" y="292100"/>
                </a:lnTo>
                <a:lnTo>
                  <a:pt x="1712887" y="304800"/>
                </a:lnTo>
                <a:lnTo>
                  <a:pt x="1732057" y="304800"/>
                </a:lnTo>
                <a:lnTo>
                  <a:pt x="1730797" y="292100"/>
                </a:lnTo>
                <a:close/>
              </a:path>
              <a:path w="2190750" h="2857500">
                <a:moveTo>
                  <a:pt x="1761248" y="292100"/>
                </a:moveTo>
                <a:lnTo>
                  <a:pt x="1730797" y="292100"/>
                </a:lnTo>
                <a:lnTo>
                  <a:pt x="1732057" y="304800"/>
                </a:lnTo>
                <a:lnTo>
                  <a:pt x="1765287" y="304800"/>
                </a:lnTo>
                <a:lnTo>
                  <a:pt x="1761248" y="292100"/>
                </a:lnTo>
                <a:close/>
              </a:path>
              <a:path w="2190750" h="2857500">
                <a:moveTo>
                  <a:pt x="538352" y="279400"/>
                </a:moveTo>
                <a:lnTo>
                  <a:pt x="454918" y="279400"/>
                </a:lnTo>
                <a:lnTo>
                  <a:pt x="459779" y="292100"/>
                </a:lnTo>
                <a:lnTo>
                  <a:pt x="535863" y="292100"/>
                </a:lnTo>
                <a:lnTo>
                  <a:pt x="538352" y="279400"/>
                </a:lnTo>
                <a:close/>
              </a:path>
              <a:path w="2190750" h="2857500">
                <a:moveTo>
                  <a:pt x="551216" y="279400"/>
                </a:moveTo>
                <a:lnTo>
                  <a:pt x="541286" y="279400"/>
                </a:lnTo>
                <a:lnTo>
                  <a:pt x="542201" y="292100"/>
                </a:lnTo>
                <a:lnTo>
                  <a:pt x="552411" y="292100"/>
                </a:lnTo>
                <a:lnTo>
                  <a:pt x="551216" y="279400"/>
                </a:lnTo>
                <a:close/>
              </a:path>
              <a:path w="2190750" h="2857500">
                <a:moveTo>
                  <a:pt x="1604276" y="279400"/>
                </a:moveTo>
                <a:lnTo>
                  <a:pt x="1599945" y="279400"/>
                </a:lnTo>
                <a:lnTo>
                  <a:pt x="1603667" y="292100"/>
                </a:lnTo>
                <a:lnTo>
                  <a:pt x="1604276" y="279400"/>
                </a:lnTo>
                <a:close/>
              </a:path>
              <a:path w="2190750" h="2857500">
                <a:moveTo>
                  <a:pt x="1621152" y="279400"/>
                </a:moveTo>
                <a:lnTo>
                  <a:pt x="1616189" y="279400"/>
                </a:lnTo>
                <a:lnTo>
                  <a:pt x="1617537" y="292100"/>
                </a:lnTo>
                <a:lnTo>
                  <a:pt x="1618819" y="292100"/>
                </a:lnTo>
                <a:lnTo>
                  <a:pt x="1621152" y="279400"/>
                </a:lnTo>
                <a:close/>
              </a:path>
              <a:path w="2190750" h="2857500">
                <a:moveTo>
                  <a:pt x="1634870" y="279400"/>
                </a:moveTo>
                <a:lnTo>
                  <a:pt x="1630984" y="279400"/>
                </a:lnTo>
                <a:lnTo>
                  <a:pt x="1628940" y="292100"/>
                </a:lnTo>
                <a:lnTo>
                  <a:pt x="1638370" y="292100"/>
                </a:lnTo>
                <a:lnTo>
                  <a:pt x="1634870" y="279400"/>
                </a:lnTo>
                <a:close/>
              </a:path>
              <a:path w="2190750" h="2857500">
                <a:moveTo>
                  <a:pt x="1734972" y="279400"/>
                </a:moveTo>
                <a:lnTo>
                  <a:pt x="1650110" y="279400"/>
                </a:lnTo>
                <a:lnTo>
                  <a:pt x="1657451" y="292100"/>
                </a:lnTo>
                <a:lnTo>
                  <a:pt x="1729447" y="292100"/>
                </a:lnTo>
                <a:lnTo>
                  <a:pt x="1734972" y="279400"/>
                </a:lnTo>
                <a:close/>
              </a:path>
              <a:path w="2190750" h="2857500">
                <a:moveTo>
                  <a:pt x="1739303" y="279400"/>
                </a:moveTo>
                <a:lnTo>
                  <a:pt x="1737791" y="279400"/>
                </a:lnTo>
                <a:lnTo>
                  <a:pt x="1737842" y="292100"/>
                </a:lnTo>
                <a:lnTo>
                  <a:pt x="1746630" y="292100"/>
                </a:lnTo>
                <a:lnTo>
                  <a:pt x="1739303" y="279400"/>
                </a:lnTo>
                <a:close/>
              </a:path>
              <a:path w="2190750" h="2857500">
                <a:moveTo>
                  <a:pt x="480847" y="254000"/>
                </a:moveTo>
                <a:lnTo>
                  <a:pt x="474098" y="266700"/>
                </a:lnTo>
                <a:lnTo>
                  <a:pt x="464291" y="266700"/>
                </a:lnTo>
                <a:lnTo>
                  <a:pt x="455110" y="279400"/>
                </a:lnTo>
                <a:lnTo>
                  <a:pt x="472922" y="279400"/>
                </a:lnTo>
                <a:lnTo>
                  <a:pt x="483488" y="266700"/>
                </a:lnTo>
                <a:lnTo>
                  <a:pt x="480847" y="254000"/>
                </a:lnTo>
                <a:close/>
              </a:path>
              <a:path w="2190750" h="2857500">
                <a:moveTo>
                  <a:pt x="500062" y="266700"/>
                </a:moveTo>
                <a:lnTo>
                  <a:pt x="484419" y="266700"/>
                </a:lnTo>
                <a:lnTo>
                  <a:pt x="477621" y="279400"/>
                </a:lnTo>
                <a:lnTo>
                  <a:pt x="497522" y="279400"/>
                </a:lnTo>
                <a:lnTo>
                  <a:pt x="500062" y="266700"/>
                </a:lnTo>
                <a:close/>
              </a:path>
              <a:path w="2190750" h="2857500">
                <a:moveTo>
                  <a:pt x="562800" y="266700"/>
                </a:moveTo>
                <a:lnTo>
                  <a:pt x="503059" y="266700"/>
                </a:lnTo>
                <a:lnTo>
                  <a:pt x="503999" y="279400"/>
                </a:lnTo>
                <a:lnTo>
                  <a:pt x="562009" y="279400"/>
                </a:lnTo>
                <a:lnTo>
                  <a:pt x="562800" y="266700"/>
                </a:lnTo>
                <a:close/>
              </a:path>
              <a:path w="2190750" h="2857500">
                <a:moveTo>
                  <a:pt x="1595043" y="266700"/>
                </a:moveTo>
                <a:lnTo>
                  <a:pt x="1595729" y="279400"/>
                </a:lnTo>
                <a:lnTo>
                  <a:pt x="1606359" y="279400"/>
                </a:lnTo>
                <a:lnTo>
                  <a:pt x="1595043" y="266700"/>
                </a:lnTo>
                <a:close/>
              </a:path>
              <a:path w="2190750" h="2857500">
                <a:moveTo>
                  <a:pt x="1685378" y="266700"/>
                </a:moveTo>
                <a:lnTo>
                  <a:pt x="1602782" y="266700"/>
                </a:lnTo>
                <a:lnTo>
                  <a:pt x="1611786" y="279400"/>
                </a:lnTo>
                <a:lnTo>
                  <a:pt x="1686001" y="279400"/>
                </a:lnTo>
                <a:lnTo>
                  <a:pt x="1685378" y="266700"/>
                </a:lnTo>
                <a:close/>
              </a:path>
              <a:path w="2190750" h="2857500">
                <a:moveTo>
                  <a:pt x="1725667" y="266700"/>
                </a:moveTo>
                <a:lnTo>
                  <a:pt x="1691220" y="266700"/>
                </a:lnTo>
                <a:lnTo>
                  <a:pt x="1690725" y="279400"/>
                </a:lnTo>
                <a:lnTo>
                  <a:pt x="1730247" y="279400"/>
                </a:lnTo>
                <a:lnTo>
                  <a:pt x="1725667" y="266700"/>
                </a:lnTo>
                <a:close/>
              </a:path>
              <a:path w="2190750" h="2857500">
                <a:moveTo>
                  <a:pt x="543775" y="254000"/>
                </a:moveTo>
                <a:lnTo>
                  <a:pt x="492010" y="254000"/>
                </a:lnTo>
                <a:lnTo>
                  <a:pt x="489888" y="266700"/>
                </a:lnTo>
                <a:lnTo>
                  <a:pt x="543686" y="266700"/>
                </a:lnTo>
                <a:lnTo>
                  <a:pt x="543775" y="254000"/>
                </a:lnTo>
                <a:close/>
              </a:path>
              <a:path w="2190750" h="2857500">
                <a:moveTo>
                  <a:pt x="545859" y="241300"/>
                </a:moveTo>
                <a:lnTo>
                  <a:pt x="528359" y="241300"/>
                </a:lnTo>
                <a:lnTo>
                  <a:pt x="533513" y="254000"/>
                </a:lnTo>
                <a:lnTo>
                  <a:pt x="543775" y="254000"/>
                </a:lnTo>
                <a:lnTo>
                  <a:pt x="543686" y="266700"/>
                </a:lnTo>
                <a:lnTo>
                  <a:pt x="550854" y="266700"/>
                </a:lnTo>
                <a:lnTo>
                  <a:pt x="548614" y="254000"/>
                </a:lnTo>
                <a:lnTo>
                  <a:pt x="545859" y="241300"/>
                </a:lnTo>
                <a:close/>
              </a:path>
              <a:path w="2190750" h="2857500">
                <a:moveTo>
                  <a:pt x="604285" y="241300"/>
                </a:moveTo>
                <a:lnTo>
                  <a:pt x="545859" y="241300"/>
                </a:lnTo>
                <a:lnTo>
                  <a:pt x="548614" y="254000"/>
                </a:lnTo>
                <a:lnTo>
                  <a:pt x="550854" y="266700"/>
                </a:lnTo>
                <a:lnTo>
                  <a:pt x="587771" y="266700"/>
                </a:lnTo>
                <a:lnTo>
                  <a:pt x="591134" y="254000"/>
                </a:lnTo>
                <a:lnTo>
                  <a:pt x="596799" y="254000"/>
                </a:lnTo>
                <a:lnTo>
                  <a:pt x="604285" y="241300"/>
                </a:lnTo>
                <a:close/>
              </a:path>
              <a:path w="2190750" h="2857500">
                <a:moveTo>
                  <a:pt x="1600728" y="254000"/>
                </a:moveTo>
                <a:lnTo>
                  <a:pt x="1586585" y="254000"/>
                </a:lnTo>
                <a:lnTo>
                  <a:pt x="1593081" y="266700"/>
                </a:lnTo>
                <a:lnTo>
                  <a:pt x="1603657" y="266700"/>
                </a:lnTo>
                <a:lnTo>
                  <a:pt x="1600728" y="254000"/>
                </a:lnTo>
                <a:close/>
              </a:path>
              <a:path w="2190750" h="2857500">
                <a:moveTo>
                  <a:pt x="1610788" y="254000"/>
                </a:moveTo>
                <a:lnTo>
                  <a:pt x="1611541" y="266700"/>
                </a:lnTo>
                <a:lnTo>
                  <a:pt x="1615717" y="266700"/>
                </a:lnTo>
                <a:lnTo>
                  <a:pt x="1610788" y="254000"/>
                </a:lnTo>
                <a:close/>
              </a:path>
              <a:path w="2190750" h="2857500">
                <a:moveTo>
                  <a:pt x="1688035" y="254000"/>
                </a:moveTo>
                <a:lnTo>
                  <a:pt x="1624432" y="254000"/>
                </a:lnTo>
                <a:lnTo>
                  <a:pt x="1625980" y="266700"/>
                </a:lnTo>
                <a:lnTo>
                  <a:pt x="1696564" y="266700"/>
                </a:lnTo>
                <a:lnTo>
                  <a:pt x="1688035" y="254000"/>
                </a:lnTo>
                <a:close/>
              </a:path>
              <a:path w="2190750" h="2857500">
                <a:moveTo>
                  <a:pt x="1706587" y="254000"/>
                </a:moveTo>
                <a:lnTo>
                  <a:pt x="1704631" y="266700"/>
                </a:lnTo>
                <a:lnTo>
                  <a:pt x="1711018" y="266700"/>
                </a:lnTo>
                <a:lnTo>
                  <a:pt x="1706587" y="254000"/>
                </a:lnTo>
                <a:close/>
              </a:path>
              <a:path w="2190750" h="2857500">
                <a:moveTo>
                  <a:pt x="528359" y="241300"/>
                </a:moveTo>
                <a:lnTo>
                  <a:pt x="496596" y="241300"/>
                </a:lnTo>
                <a:lnTo>
                  <a:pt x="492832" y="254000"/>
                </a:lnTo>
                <a:lnTo>
                  <a:pt x="533513" y="254000"/>
                </a:lnTo>
                <a:lnTo>
                  <a:pt x="528359" y="241300"/>
                </a:lnTo>
                <a:close/>
              </a:path>
              <a:path w="2190750" h="2857500">
                <a:moveTo>
                  <a:pt x="1685455" y="241300"/>
                </a:moveTo>
                <a:lnTo>
                  <a:pt x="1596060" y="241300"/>
                </a:lnTo>
                <a:lnTo>
                  <a:pt x="1595539" y="254000"/>
                </a:lnTo>
                <a:lnTo>
                  <a:pt x="1684693" y="254000"/>
                </a:lnTo>
                <a:lnTo>
                  <a:pt x="1685455" y="241300"/>
                </a:lnTo>
                <a:close/>
              </a:path>
              <a:path w="2190750" h="2857500">
                <a:moveTo>
                  <a:pt x="1698257" y="241300"/>
                </a:moveTo>
                <a:lnTo>
                  <a:pt x="1685455" y="241300"/>
                </a:lnTo>
                <a:lnTo>
                  <a:pt x="1697202" y="254000"/>
                </a:lnTo>
                <a:lnTo>
                  <a:pt x="1699704" y="254000"/>
                </a:lnTo>
                <a:lnTo>
                  <a:pt x="1698257" y="241300"/>
                </a:lnTo>
                <a:close/>
              </a:path>
              <a:path w="2190750" h="2857500">
                <a:moveTo>
                  <a:pt x="519569" y="228600"/>
                </a:moveTo>
                <a:lnTo>
                  <a:pt x="507364" y="228600"/>
                </a:lnTo>
                <a:lnTo>
                  <a:pt x="501096" y="241300"/>
                </a:lnTo>
                <a:lnTo>
                  <a:pt x="526592" y="241300"/>
                </a:lnTo>
                <a:lnTo>
                  <a:pt x="527245" y="238889"/>
                </a:lnTo>
                <a:lnTo>
                  <a:pt x="519569" y="228600"/>
                </a:lnTo>
                <a:close/>
              </a:path>
              <a:path w="2190750" h="2857500">
                <a:moveTo>
                  <a:pt x="527245" y="238889"/>
                </a:moveTo>
                <a:lnTo>
                  <a:pt x="526592" y="241300"/>
                </a:lnTo>
                <a:lnTo>
                  <a:pt x="529043" y="241300"/>
                </a:lnTo>
                <a:lnTo>
                  <a:pt x="527245" y="238889"/>
                </a:lnTo>
                <a:close/>
              </a:path>
              <a:path w="2190750" h="2857500">
                <a:moveTo>
                  <a:pt x="541527" y="228600"/>
                </a:moveTo>
                <a:lnTo>
                  <a:pt x="530031" y="228600"/>
                </a:lnTo>
                <a:lnTo>
                  <a:pt x="527245" y="238889"/>
                </a:lnTo>
                <a:lnTo>
                  <a:pt x="529043" y="241300"/>
                </a:lnTo>
                <a:lnTo>
                  <a:pt x="541527" y="228600"/>
                </a:lnTo>
                <a:close/>
              </a:path>
              <a:path w="2190750" h="2857500">
                <a:moveTo>
                  <a:pt x="541527" y="228600"/>
                </a:moveTo>
                <a:lnTo>
                  <a:pt x="529043" y="241300"/>
                </a:lnTo>
                <a:lnTo>
                  <a:pt x="544207" y="241300"/>
                </a:lnTo>
                <a:lnTo>
                  <a:pt x="541527" y="228600"/>
                </a:lnTo>
                <a:close/>
              </a:path>
              <a:path w="2190750" h="2857500">
                <a:moveTo>
                  <a:pt x="615530" y="228600"/>
                </a:moveTo>
                <a:lnTo>
                  <a:pt x="541527" y="228600"/>
                </a:lnTo>
                <a:lnTo>
                  <a:pt x="544207" y="241300"/>
                </a:lnTo>
                <a:lnTo>
                  <a:pt x="611293" y="241300"/>
                </a:lnTo>
                <a:lnTo>
                  <a:pt x="615530" y="228600"/>
                </a:lnTo>
                <a:close/>
              </a:path>
              <a:path w="2190750" h="2857500">
                <a:moveTo>
                  <a:pt x="624717" y="228600"/>
                </a:moveTo>
                <a:lnTo>
                  <a:pt x="615683" y="228600"/>
                </a:lnTo>
                <a:lnTo>
                  <a:pt x="622719" y="241300"/>
                </a:lnTo>
                <a:lnTo>
                  <a:pt x="627938" y="241300"/>
                </a:lnTo>
                <a:lnTo>
                  <a:pt x="624717" y="228600"/>
                </a:lnTo>
                <a:close/>
              </a:path>
              <a:path w="2190750" h="2857500">
                <a:moveTo>
                  <a:pt x="644118" y="228600"/>
                </a:moveTo>
                <a:lnTo>
                  <a:pt x="641819" y="228600"/>
                </a:lnTo>
                <a:lnTo>
                  <a:pt x="635076" y="241300"/>
                </a:lnTo>
                <a:lnTo>
                  <a:pt x="644118" y="228600"/>
                </a:lnTo>
                <a:close/>
              </a:path>
              <a:path w="2190750" h="2857500">
                <a:moveTo>
                  <a:pt x="1663763" y="228600"/>
                </a:moveTo>
                <a:lnTo>
                  <a:pt x="1563115" y="228600"/>
                </a:lnTo>
                <a:lnTo>
                  <a:pt x="1559255" y="241300"/>
                </a:lnTo>
                <a:lnTo>
                  <a:pt x="1662883" y="241300"/>
                </a:lnTo>
                <a:lnTo>
                  <a:pt x="1663763" y="228600"/>
                </a:lnTo>
                <a:close/>
              </a:path>
              <a:path w="2190750" h="2857500">
                <a:moveTo>
                  <a:pt x="1679189" y="228600"/>
                </a:moveTo>
                <a:lnTo>
                  <a:pt x="1669265" y="228600"/>
                </a:lnTo>
                <a:lnTo>
                  <a:pt x="1662883" y="241300"/>
                </a:lnTo>
                <a:lnTo>
                  <a:pt x="1689774" y="241300"/>
                </a:lnTo>
                <a:lnTo>
                  <a:pt x="1679189" y="228600"/>
                </a:lnTo>
                <a:close/>
              </a:path>
              <a:path w="2190750" h="2857500">
                <a:moveTo>
                  <a:pt x="552030" y="215900"/>
                </a:moveTo>
                <a:lnTo>
                  <a:pt x="535901" y="215900"/>
                </a:lnTo>
                <a:lnTo>
                  <a:pt x="536099" y="228600"/>
                </a:lnTo>
                <a:lnTo>
                  <a:pt x="546900" y="228600"/>
                </a:lnTo>
                <a:lnTo>
                  <a:pt x="552030" y="215900"/>
                </a:lnTo>
                <a:close/>
              </a:path>
              <a:path w="2190750" h="2857500">
                <a:moveTo>
                  <a:pt x="625710" y="215900"/>
                </a:moveTo>
                <a:lnTo>
                  <a:pt x="552030" y="215900"/>
                </a:lnTo>
                <a:lnTo>
                  <a:pt x="550430" y="228600"/>
                </a:lnTo>
                <a:lnTo>
                  <a:pt x="622655" y="228600"/>
                </a:lnTo>
                <a:lnTo>
                  <a:pt x="625710" y="215900"/>
                </a:lnTo>
                <a:close/>
              </a:path>
              <a:path w="2190750" h="2857500">
                <a:moveTo>
                  <a:pt x="638505" y="215900"/>
                </a:moveTo>
                <a:lnTo>
                  <a:pt x="631964" y="228600"/>
                </a:lnTo>
                <a:lnTo>
                  <a:pt x="636930" y="228600"/>
                </a:lnTo>
                <a:lnTo>
                  <a:pt x="638505" y="215900"/>
                </a:lnTo>
                <a:close/>
              </a:path>
              <a:path w="2190750" h="2857500">
                <a:moveTo>
                  <a:pt x="1526273" y="215900"/>
                </a:moveTo>
                <a:lnTo>
                  <a:pt x="1519008" y="215900"/>
                </a:lnTo>
                <a:lnTo>
                  <a:pt x="1519999" y="228600"/>
                </a:lnTo>
                <a:lnTo>
                  <a:pt x="1526273" y="215900"/>
                </a:lnTo>
                <a:close/>
              </a:path>
              <a:path w="2190750" h="2857500">
                <a:moveTo>
                  <a:pt x="1533220" y="215900"/>
                </a:moveTo>
                <a:lnTo>
                  <a:pt x="1531556" y="228600"/>
                </a:lnTo>
                <a:lnTo>
                  <a:pt x="1537804" y="228600"/>
                </a:lnTo>
                <a:lnTo>
                  <a:pt x="1533220" y="215900"/>
                </a:lnTo>
                <a:close/>
              </a:path>
              <a:path w="2190750" h="2857500">
                <a:moveTo>
                  <a:pt x="1552178" y="215900"/>
                </a:moveTo>
                <a:lnTo>
                  <a:pt x="1547279" y="215900"/>
                </a:lnTo>
                <a:lnTo>
                  <a:pt x="1545907" y="228600"/>
                </a:lnTo>
                <a:lnTo>
                  <a:pt x="1557091" y="228600"/>
                </a:lnTo>
                <a:lnTo>
                  <a:pt x="1552178" y="215900"/>
                </a:lnTo>
                <a:close/>
              </a:path>
              <a:path w="2190750" h="2857500">
                <a:moveTo>
                  <a:pt x="1661248" y="215900"/>
                </a:moveTo>
                <a:lnTo>
                  <a:pt x="1570443" y="215900"/>
                </a:lnTo>
                <a:lnTo>
                  <a:pt x="1576958" y="228600"/>
                </a:lnTo>
                <a:lnTo>
                  <a:pt x="1651520" y="228600"/>
                </a:lnTo>
                <a:lnTo>
                  <a:pt x="1661248" y="215900"/>
                </a:lnTo>
                <a:close/>
              </a:path>
              <a:path w="2190750" h="2857500">
                <a:moveTo>
                  <a:pt x="620699" y="203200"/>
                </a:moveTo>
                <a:lnTo>
                  <a:pt x="540758" y="203200"/>
                </a:lnTo>
                <a:lnTo>
                  <a:pt x="536595" y="215900"/>
                </a:lnTo>
                <a:lnTo>
                  <a:pt x="615035" y="215900"/>
                </a:lnTo>
                <a:lnTo>
                  <a:pt x="620699" y="203200"/>
                </a:lnTo>
                <a:close/>
              </a:path>
              <a:path w="2190750" h="2857500">
                <a:moveTo>
                  <a:pt x="650109" y="203200"/>
                </a:moveTo>
                <a:lnTo>
                  <a:pt x="623824" y="203200"/>
                </a:lnTo>
                <a:lnTo>
                  <a:pt x="625436" y="215900"/>
                </a:lnTo>
                <a:lnTo>
                  <a:pt x="637419" y="215900"/>
                </a:lnTo>
                <a:lnTo>
                  <a:pt x="650109" y="203200"/>
                </a:lnTo>
                <a:close/>
              </a:path>
              <a:path w="2190750" h="2857500">
                <a:moveTo>
                  <a:pt x="669810" y="190500"/>
                </a:moveTo>
                <a:lnTo>
                  <a:pt x="666000" y="190500"/>
                </a:lnTo>
                <a:lnTo>
                  <a:pt x="662597" y="203200"/>
                </a:lnTo>
                <a:lnTo>
                  <a:pt x="656107" y="203200"/>
                </a:lnTo>
                <a:lnTo>
                  <a:pt x="656031" y="215900"/>
                </a:lnTo>
                <a:lnTo>
                  <a:pt x="667046" y="215900"/>
                </a:lnTo>
                <a:lnTo>
                  <a:pt x="669111" y="203200"/>
                </a:lnTo>
                <a:lnTo>
                  <a:pt x="669810" y="190500"/>
                </a:lnTo>
                <a:close/>
              </a:path>
              <a:path w="2190750" h="2857500">
                <a:moveTo>
                  <a:pt x="685749" y="203200"/>
                </a:moveTo>
                <a:lnTo>
                  <a:pt x="675220" y="203200"/>
                </a:lnTo>
                <a:lnTo>
                  <a:pt x="672172" y="215900"/>
                </a:lnTo>
                <a:lnTo>
                  <a:pt x="685253" y="215900"/>
                </a:lnTo>
                <a:lnTo>
                  <a:pt x="685749" y="203200"/>
                </a:lnTo>
                <a:close/>
              </a:path>
              <a:path w="2190750" h="2857500">
                <a:moveTo>
                  <a:pt x="1625862" y="203200"/>
                </a:moveTo>
                <a:lnTo>
                  <a:pt x="1518475" y="203200"/>
                </a:lnTo>
                <a:lnTo>
                  <a:pt x="1527340" y="215900"/>
                </a:lnTo>
                <a:lnTo>
                  <a:pt x="1624355" y="215900"/>
                </a:lnTo>
                <a:lnTo>
                  <a:pt x="1625862" y="203200"/>
                </a:lnTo>
                <a:close/>
              </a:path>
              <a:path w="2190750" h="2857500">
                <a:moveTo>
                  <a:pt x="1648726" y="203200"/>
                </a:moveTo>
                <a:lnTo>
                  <a:pt x="1641462" y="203200"/>
                </a:lnTo>
                <a:lnTo>
                  <a:pt x="1625447" y="215900"/>
                </a:lnTo>
                <a:lnTo>
                  <a:pt x="1642706" y="215900"/>
                </a:lnTo>
                <a:lnTo>
                  <a:pt x="1648726" y="203200"/>
                </a:lnTo>
                <a:close/>
              </a:path>
              <a:path w="2190750" h="2857500">
                <a:moveTo>
                  <a:pt x="1660499" y="203200"/>
                </a:moveTo>
                <a:lnTo>
                  <a:pt x="1652015" y="215900"/>
                </a:lnTo>
                <a:lnTo>
                  <a:pt x="1661007" y="215900"/>
                </a:lnTo>
                <a:lnTo>
                  <a:pt x="1660499" y="203200"/>
                </a:lnTo>
                <a:close/>
              </a:path>
              <a:path w="2190750" h="2857500">
                <a:moveTo>
                  <a:pt x="1664182" y="203200"/>
                </a:moveTo>
                <a:lnTo>
                  <a:pt x="1662264" y="215900"/>
                </a:lnTo>
                <a:lnTo>
                  <a:pt x="1668932" y="215900"/>
                </a:lnTo>
                <a:lnTo>
                  <a:pt x="1664182" y="203200"/>
                </a:lnTo>
                <a:close/>
              </a:path>
              <a:path w="2190750" h="2857500">
                <a:moveTo>
                  <a:pt x="575894" y="190500"/>
                </a:moveTo>
                <a:lnTo>
                  <a:pt x="572223" y="190500"/>
                </a:lnTo>
                <a:lnTo>
                  <a:pt x="572023" y="203200"/>
                </a:lnTo>
                <a:lnTo>
                  <a:pt x="579081" y="203200"/>
                </a:lnTo>
                <a:lnTo>
                  <a:pt x="575894" y="190500"/>
                </a:lnTo>
                <a:close/>
              </a:path>
              <a:path w="2190750" h="2857500">
                <a:moveTo>
                  <a:pt x="660514" y="190500"/>
                </a:moveTo>
                <a:lnTo>
                  <a:pt x="585977" y="190500"/>
                </a:lnTo>
                <a:lnTo>
                  <a:pt x="582307" y="203200"/>
                </a:lnTo>
                <a:lnTo>
                  <a:pt x="657174" y="203200"/>
                </a:lnTo>
                <a:lnTo>
                  <a:pt x="660514" y="190500"/>
                </a:lnTo>
                <a:close/>
              </a:path>
              <a:path w="2190750" h="2857500">
                <a:moveTo>
                  <a:pt x="683742" y="177800"/>
                </a:moveTo>
                <a:lnTo>
                  <a:pt x="684288" y="190500"/>
                </a:lnTo>
                <a:lnTo>
                  <a:pt x="688759" y="203200"/>
                </a:lnTo>
                <a:lnTo>
                  <a:pt x="692251" y="203200"/>
                </a:lnTo>
                <a:lnTo>
                  <a:pt x="695947" y="190500"/>
                </a:lnTo>
                <a:lnTo>
                  <a:pt x="685495" y="190500"/>
                </a:lnTo>
                <a:lnTo>
                  <a:pt x="683742" y="177800"/>
                </a:lnTo>
                <a:close/>
              </a:path>
              <a:path w="2190750" h="2857500">
                <a:moveTo>
                  <a:pt x="708786" y="190500"/>
                </a:moveTo>
                <a:lnTo>
                  <a:pt x="695947" y="190500"/>
                </a:lnTo>
                <a:lnTo>
                  <a:pt x="704291" y="203200"/>
                </a:lnTo>
                <a:lnTo>
                  <a:pt x="706831" y="203200"/>
                </a:lnTo>
                <a:lnTo>
                  <a:pt x="708786" y="190500"/>
                </a:lnTo>
                <a:close/>
              </a:path>
              <a:path w="2190750" h="2857500">
                <a:moveTo>
                  <a:pt x="1499281" y="191093"/>
                </a:moveTo>
                <a:lnTo>
                  <a:pt x="1493494" y="203200"/>
                </a:lnTo>
                <a:lnTo>
                  <a:pt x="1501139" y="203200"/>
                </a:lnTo>
                <a:lnTo>
                  <a:pt x="1499765" y="192118"/>
                </a:lnTo>
                <a:lnTo>
                  <a:pt x="1499281" y="191093"/>
                </a:lnTo>
                <a:close/>
              </a:path>
              <a:path w="2190750" h="2857500">
                <a:moveTo>
                  <a:pt x="1508455" y="190500"/>
                </a:moveTo>
                <a:lnTo>
                  <a:pt x="1499565" y="190500"/>
                </a:lnTo>
                <a:lnTo>
                  <a:pt x="1499765" y="192118"/>
                </a:lnTo>
                <a:lnTo>
                  <a:pt x="1505007" y="203200"/>
                </a:lnTo>
                <a:lnTo>
                  <a:pt x="1509727" y="203200"/>
                </a:lnTo>
                <a:lnTo>
                  <a:pt x="1508455" y="190500"/>
                </a:lnTo>
                <a:close/>
              </a:path>
              <a:path w="2190750" h="2857500">
                <a:moveTo>
                  <a:pt x="1632511" y="190500"/>
                </a:moveTo>
                <a:lnTo>
                  <a:pt x="1512646" y="190500"/>
                </a:lnTo>
                <a:lnTo>
                  <a:pt x="1519734" y="203200"/>
                </a:lnTo>
                <a:lnTo>
                  <a:pt x="1630472" y="203200"/>
                </a:lnTo>
                <a:lnTo>
                  <a:pt x="1632511" y="190500"/>
                </a:lnTo>
                <a:close/>
              </a:path>
              <a:path w="2190750" h="2857500">
                <a:moveTo>
                  <a:pt x="1499565" y="190500"/>
                </a:moveTo>
                <a:lnTo>
                  <a:pt x="1499281" y="191093"/>
                </a:lnTo>
                <a:lnTo>
                  <a:pt x="1499765" y="192118"/>
                </a:lnTo>
                <a:lnTo>
                  <a:pt x="1499565" y="190500"/>
                </a:lnTo>
                <a:close/>
              </a:path>
              <a:path w="2190750" h="2857500">
                <a:moveTo>
                  <a:pt x="1499565" y="190500"/>
                </a:moveTo>
                <a:lnTo>
                  <a:pt x="1499000" y="190500"/>
                </a:lnTo>
                <a:lnTo>
                  <a:pt x="1499281" y="191093"/>
                </a:lnTo>
                <a:lnTo>
                  <a:pt x="1499565" y="190500"/>
                </a:lnTo>
                <a:close/>
              </a:path>
              <a:path w="2190750" h="2857500">
                <a:moveTo>
                  <a:pt x="594232" y="177800"/>
                </a:moveTo>
                <a:lnTo>
                  <a:pt x="574293" y="177800"/>
                </a:lnTo>
                <a:lnTo>
                  <a:pt x="570014" y="190500"/>
                </a:lnTo>
                <a:lnTo>
                  <a:pt x="589470" y="190500"/>
                </a:lnTo>
                <a:lnTo>
                  <a:pt x="594232" y="177800"/>
                </a:lnTo>
                <a:close/>
              </a:path>
              <a:path w="2190750" h="2857500">
                <a:moveTo>
                  <a:pt x="683742" y="177800"/>
                </a:moveTo>
                <a:lnTo>
                  <a:pt x="597700" y="177800"/>
                </a:lnTo>
                <a:lnTo>
                  <a:pt x="589470" y="190500"/>
                </a:lnTo>
                <a:lnTo>
                  <a:pt x="684288" y="190500"/>
                </a:lnTo>
                <a:lnTo>
                  <a:pt x="683742" y="177800"/>
                </a:lnTo>
                <a:close/>
              </a:path>
              <a:path w="2190750" h="2857500">
                <a:moveTo>
                  <a:pt x="690702" y="177800"/>
                </a:moveTo>
                <a:lnTo>
                  <a:pt x="683742" y="177800"/>
                </a:lnTo>
                <a:lnTo>
                  <a:pt x="685495" y="190500"/>
                </a:lnTo>
                <a:lnTo>
                  <a:pt x="691511" y="190500"/>
                </a:lnTo>
                <a:lnTo>
                  <a:pt x="690702" y="177800"/>
                </a:lnTo>
                <a:close/>
              </a:path>
              <a:path w="2190750" h="2857500">
                <a:moveTo>
                  <a:pt x="711365" y="177800"/>
                </a:moveTo>
                <a:lnTo>
                  <a:pt x="700087" y="177800"/>
                </a:lnTo>
                <a:lnTo>
                  <a:pt x="697649" y="190500"/>
                </a:lnTo>
                <a:lnTo>
                  <a:pt x="703478" y="190500"/>
                </a:lnTo>
                <a:lnTo>
                  <a:pt x="711365" y="177800"/>
                </a:lnTo>
                <a:close/>
              </a:path>
              <a:path w="2190750" h="2857500">
                <a:moveTo>
                  <a:pt x="733297" y="177800"/>
                </a:moveTo>
                <a:lnTo>
                  <a:pt x="726031" y="177800"/>
                </a:lnTo>
                <a:lnTo>
                  <a:pt x="725095" y="190500"/>
                </a:lnTo>
                <a:lnTo>
                  <a:pt x="728143" y="190500"/>
                </a:lnTo>
                <a:lnTo>
                  <a:pt x="733297" y="177800"/>
                </a:lnTo>
                <a:close/>
              </a:path>
              <a:path w="2190750" h="2857500">
                <a:moveTo>
                  <a:pt x="1453819" y="177800"/>
                </a:moveTo>
                <a:lnTo>
                  <a:pt x="1452473" y="190500"/>
                </a:lnTo>
                <a:lnTo>
                  <a:pt x="1455115" y="190500"/>
                </a:lnTo>
                <a:lnTo>
                  <a:pt x="1453819" y="177800"/>
                </a:lnTo>
                <a:close/>
              </a:path>
              <a:path w="2190750" h="2857500">
                <a:moveTo>
                  <a:pt x="1487157" y="177800"/>
                </a:moveTo>
                <a:lnTo>
                  <a:pt x="1456423" y="177800"/>
                </a:lnTo>
                <a:lnTo>
                  <a:pt x="1463547" y="190500"/>
                </a:lnTo>
                <a:lnTo>
                  <a:pt x="1487385" y="190500"/>
                </a:lnTo>
                <a:lnTo>
                  <a:pt x="1487157" y="177800"/>
                </a:lnTo>
                <a:close/>
              </a:path>
              <a:path w="2190750" h="2857500">
                <a:moveTo>
                  <a:pt x="1624153" y="177800"/>
                </a:moveTo>
                <a:lnTo>
                  <a:pt x="1490779" y="177800"/>
                </a:lnTo>
                <a:lnTo>
                  <a:pt x="1499273" y="190500"/>
                </a:lnTo>
                <a:lnTo>
                  <a:pt x="1623472" y="190500"/>
                </a:lnTo>
                <a:lnTo>
                  <a:pt x="1624153" y="177800"/>
                </a:lnTo>
                <a:close/>
              </a:path>
              <a:path w="2190750" h="2857500">
                <a:moveTo>
                  <a:pt x="662012" y="165100"/>
                </a:moveTo>
                <a:lnTo>
                  <a:pt x="606374" y="165100"/>
                </a:lnTo>
                <a:lnTo>
                  <a:pt x="602805" y="177800"/>
                </a:lnTo>
                <a:lnTo>
                  <a:pt x="659041" y="177800"/>
                </a:lnTo>
                <a:lnTo>
                  <a:pt x="662012" y="165100"/>
                </a:lnTo>
                <a:close/>
              </a:path>
              <a:path w="2190750" h="2857500">
                <a:moveTo>
                  <a:pt x="707385" y="165100"/>
                </a:moveTo>
                <a:lnTo>
                  <a:pt x="677532" y="165100"/>
                </a:lnTo>
                <a:lnTo>
                  <a:pt x="675043" y="177800"/>
                </a:lnTo>
                <a:lnTo>
                  <a:pt x="705865" y="177800"/>
                </a:lnTo>
                <a:lnTo>
                  <a:pt x="707385" y="165100"/>
                </a:lnTo>
                <a:close/>
              </a:path>
              <a:path w="2190750" h="2857500">
                <a:moveTo>
                  <a:pt x="730834" y="165100"/>
                </a:moveTo>
                <a:lnTo>
                  <a:pt x="725589" y="165100"/>
                </a:lnTo>
                <a:lnTo>
                  <a:pt x="723836" y="177800"/>
                </a:lnTo>
                <a:lnTo>
                  <a:pt x="731062" y="177800"/>
                </a:lnTo>
                <a:lnTo>
                  <a:pt x="730834" y="165100"/>
                </a:lnTo>
                <a:close/>
              </a:path>
              <a:path w="2190750" h="2857500">
                <a:moveTo>
                  <a:pt x="742296" y="165100"/>
                </a:moveTo>
                <a:lnTo>
                  <a:pt x="737357" y="165100"/>
                </a:lnTo>
                <a:lnTo>
                  <a:pt x="738047" y="177800"/>
                </a:lnTo>
                <a:lnTo>
                  <a:pt x="742296" y="165100"/>
                </a:lnTo>
                <a:close/>
              </a:path>
              <a:path w="2190750" h="2857500">
                <a:moveTo>
                  <a:pt x="1449958" y="165100"/>
                </a:moveTo>
                <a:lnTo>
                  <a:pt x="1439721" y="165100"/>
                </a:lnTo>
                <a:lnTo>
                  <a:pt x="1446271" y="177800"/>
                </a:lnTo>
                <a:lnTo>
                  <a:pt x="1454848" y="177800"/>
                </a:lnTo>
                <a:lnTo>
                  <a:pt x="1449958" y="165100"/>
                </a:lnTo>
                <a:close/>
              </a:path>
              <a:path w="2190750" h="2857500">
                <a:moveTo>
                  <a:pt x="1469199" y="165100"/>
                </a:moveTo>
                <a:lnTo>
                  <a:pt x="1454696" y="165100"/>
                </a:lnTo>
                <a:lnTo>
                  <a:pt x="1458594" y="177800"/>
                </a:lnTo>
                <a:lnTo>
                  <a:pt x="1469625" y="177800"/>
                </a:lnTo>
                <a:lnTo>
                  <a:pt x="1469199" y="165100"/>
                </a:lnTo>
                <a:close/>
              </a:path>
              <a:path w="2190750" h="2857500">
                <a:moveTo>
                  <a:pt x="1602587" y="165100"/>
                </a:moveTo>
                <a:lnTo>
                  <a:pt x="1483314" y="165100"/>
                </a:lnTo>
                <a:lnTo>
                  <a:pt x="1483044" y="177800"/>
                </a:lnTo>
                <a:lnTo>
                  <a:pt x="1602574" y="177800"/>
                </a:lnTo>
                <a:lnTo>
                  <a:pt x="1602587" y="165100"/>
                </a:lnTo>
                <a:close/>
              </a:path>
              <a:path w="2190750" h="2857500">
                <a:moveTo>
                  <a:pt x="660806" y="152400"/>
                </a:moveTo>
                <a:lnTo>
                  <a:pt x="610506" y="152400"/>
                </a:lnTo>
                <a:lnTo>
                  <a:pt x="601160" y="165100"/>
                </a:lnTo>
                <a:lnTo>
                  <a:pt x="660349" y="165100"/>
                </a:lnTo>
                <a:lnTo>
                  <a:pt x="660806" y="152400"/>
                </a:lnTo>
                <a:close/>
              </a:path>
              <a:path w="2190750" h="2857500">
                <a:moveTo>
                  <a:pt x="749154" y="152400"/>
                </a:moveTo>
                <a:lnTo>
                  <a:pt x="665987" y="152400"/>
                </a:lnTo>
                <a:lnTo>
                  <a:pt x="664019" y="165100"/>
                </a:lnTo>
                <a:lnTo>
                  <a:pt x="745412" y="165100"/>
                </a:lnTo>
                <a:lnTo>
                  <a:pt x="749154" y="152400"/>
                </a:lnTo>
                <a:close/>
              </a:path>
              <a:path w="2190750" h="2857500">
                <a:moveTo>
                  <a:pt x="753795" y="152400"/>
                </a:moveTo>
                <a:lnTo>
                  <a:pt x="747344" y="165100"/>
                </a:lnTo>
                <a:lnTo>
                  <a:pt x="756310" y="165100"/>
                </a:lnTo>
                <a:lnTo>
                  <a:pt x="753795" y="152400"/>
                </a:lnTo>
                <a:close/>
              </a:path>
              <a:path w="2190750" h="2857500">
                <a:moveTo>
                  <a:pt x="777112" y="152400"/>
                </a:moveTo>
                <a:lnTo>
                  <a:pt x="773353" y="152400"/>
                </a:lnTo>
                <a:lnTo>
                  <a:pt x="772604" y="165100"/>
                </a:lnTo>
                <a:lnTo>
                  <a:pt x="779132" y="165100"/>
                </a:lnTo>
                <a:lnTo>
                  <a:pt x="777112" y="152400"/>
                </a:lnTo>
                <a:close/>
              </a:path>
              <a:path w="2190750" h="2857500">
                <a:moveTo>
                  <a:pt x="1419885" y="152400"/>
                </a:moveTo>
                <a:lnTo>
                  <a:pt x="1410411" y="152400"/>
                </a:lnTo>
                <a:lnTo>
                  <a:pt x="1411477" y="165100"/>
                </a:lnTo>
                <a:lnTo>
                  <a:pt x="1425799" y="165100"/>
                </a:lnTo>
                <a:lnTo>
                  <a:pt x="1419885" y="152400"/>
                </a:lnTo>
                <a:close/>
              </a:path>
              <a:path w="2190750" h="2857500">
                <a:moveTo>
                  <a:pt x="1440256" y="152400"/>
                </a:moveTo>
                <a:lnTo>
                  <a:pt x="1430743" y="152400"/>
                </a:lnTo>
                <a:lnTo>
                  <a:pt x="1431353" y="165100"/>
                </a:lnTo>
                <a:lnTo>
                  <a:pt x="1441424" y="165100"/>
                </a:lnTo>
                <a:lnTo>
                  <a:pt x="1440256" y="152400"/>
                </a:lnTo>
                <a:close/>
              </a:path>
              <a:path w="2190750" h="2857500">
                <a:moveTo>
                  <a:pt x="1529854" y="152400"/>
                </a:moveTo>
                <a:lnTo>
                  <a:pt x="1448803" y="152400"/>
                </a:lnTo>
                <a:lnTo>
                  <a:pt x="1449351" y="165100"/>
                </a:lnTo>
                <a:lnTo>
                  <a:pt x="1517789" y="165100"/>
                </a:lnTo>
                <a:lnTo>
                  <a:pt x="1529854" y="152400"/>
                </a:lnTo>
                <a:close/>
              </a:path>
              <a:path w="2190750" h="2857500">
                <a:moveTo>
                  <a:pt x="1550000" y="139700"/>
                </a:moveTo>
                <a:lnTo>
                  <a:pt x="1535480" y="139700"/>
                </a:lnTo>
                <a:lnTo>
                  <a:pt x="1535417" y="152400"/>
                </a:lnTo>
                <a:lnTo>
                  <a:pt x="1540319" y="165100"/>
                </a:lnTo>
                <a:lnTo>
                  <a:pt x="1579613" y="165100"/>
                </a:lnTo>
                <a:lnTo>
                  <a:pt x="1579499" y="152400"/>
                </a:lnTo>
                <a:lnTo>
                  <a:pt x="1553695" y="152400"/>
                </a:lnTo>
                <a:lnTo>
                  <a:pt x="1550000" y="139700"/>
                </a:lnTo>
                <a:close/>
              </a:path>
              <a:path w="2190750" h="2857500">
                <a:moveTo>
                  <a:pt x="1581936" y="152400"/>
                </a:moveTo>
                <a:lnTo>
                  <a:pt x="1579613" y="165100"/>
                </a:lnTo>
                <a:lnTo>
                  <a:pt x="1587547" y="165100"/>
                </a:lnTo>
                <a:lnTo>
                  <a:pt x="1581936" y="152400"/>
                </a:lnTo>
                <a:close/>
              </a:path>
              <a:path w="2190750" h="2857500">
                <a:moveTo>
                  <a:pt x="1601724" y="152400"/>
                </a:moveTo>
                <a:lnTo>
                  <a:pt x="1599603" y="165100"/>
                </a:lnTo>
                <a:lnTo>
                  <a:pt x="1602282" y="165100"/>
                </a:lnTo>
                <a:lnTo>
                  <a:pt x="1601724" y="152400"/>
                </a:lnTo>
                <a:close/>
              </a:path>
              <a:path w="2190750" h="2857500">
                <a:moveTo>
                  <a:pt x="662752" y="127000"/>
                </a:moveTo>
                <a:lnTo>
                  <a:pt x="651205" y="127000"/>
                </a:lnTo>
                <a:lnTo>
                  <a:pt x="634657" y="139700"/>
                </a:lnTo>
                <a:lnTo>
                  <a:pt x="627379" y="139700"/>
                </a:lnTo>
                <a:lnTo>
                  <a:pt x="626452" y="152400"/>
                </a:lnTo>
                <a:lnTo>
                  <a:pt x="661492" y="152400"/>
                </a:lnTo>
                <a:lnTo>
                  <a:pt x="662070" y="139700"/>
                </a:lnTo>
                <a:lnTo>
                  <a:pt x="662752" y="127000"/>
                </a:lnTo>
                <a:close/>
              </a:path>
              <a:path w="2190750" h="2857500">
                <a:moveTo>
                  <a:pt x="761898" y="139700"/>
                </a:moveTo>
                <a:lnTo>
                  <a:pt x="673353" y="139700"/>
                </a:lnTo>
                <a:lnTo>
                  <a:pt x="661492" y="152400"/>
                </a:lnTo>
                <a:lnTo>
                  <a:pt x="762376" y="152400"/>
                </a:lnTo>
                <a:lnTo>
                  <a:pt x="761898" y="139700"/>
                </a:lnTo>
                <a:close/>
              </a:path>
              <a:path w="2190750" h="2857500">
                <a:moveTo>
                  <a:pt x="785710" y="139700"/>
                </a:moveTo>
                <a:lnTo>
                  <a:pt x="779513" y="139700"/>
                </a:lnTo>
                <a:lnTo>
                  <a:pt x="779932" y="152400"/>
                </a:lnTo>
                <a:lnTo>
                  <a:pt x="780351" y="152400"/>
                </a:lnTo>
                <a:lnTo>
                  <a:pt x="785710" y="139700"/>
                </a:lnTo>
                <a:close/>
              </a:path>
              <a:path w="2190750" h="2857500">
                <a:moveTo>
                  <a:pt x="798639" y="139700"/>
                </a:moveTo>
                <a:lnTo>
                  <a:pt x="789889" y="139700"/>
                </a:lnTo>
                <a:lnTo>
                  <a:pt x="790854" y="152400"/>
                </a:lnTo>
                <a:lnTo>
                  <a:pt x="793559" y="152400"/>
                </a:lnTo>
                <a:lnTo>
                  <a:pt x="798639" y="139700"/>
                </a:lnTo>
                <a:close/>
              </a:path>
              <a:path w="2190750" h="2857500">
                <a:moveTo>
                  <a:pt x="802142" y="149067"/>
                </a:moveTo>
                <a:lnTo>
                  <a:pt x="797763" y="152400"/>
                </a:lnTo>
                <a:lnTo>
                  <a:pt x="803389" y="152400"/>
                </a:lnTo>
                <a:lnTo>
                  <a:pt x="802142" y="149067"/>
                </a:lnTo>
                <a:close/>
              </a:path>
              <a:path w="2190750" h="2857500">
                <a:moveTo>
                  <a:pt x="819886" y="139700"/>
                </a:moveTo>
                <a:lnTo>
                  <a:pt x="811085" y="152400"/>
                </a:lnTo>
                <a:lnTo>
                  <a:pt x="815352" y="152400"/>
                </a:lnTo>
                <a:lnTo>
                  <a:pt x="819886" y="139700"/>
                </a:lnTo>
                <a:close/>
              </a:path>
              <a:path w="2190750" h="2857500">
                <a:moveTo>
                  <a:pt x="1383857" y="139700"/>
                </a:moveTo>
                <a:lnTo>
                  <a:pt x="1374586" y="139700"/>
                </a:lnTo>
                <a:lnTo>
                  <a:pt x="1376565" y="152400"/>
                </a:lnTo>
                <a:lnTo>
                  <a:pt x="1383728" y="152400"/>
                </a:lnTo>
                <a:lnTo>
                  <a:pt x="1383857" y="139700"/>
                </a:lnTo>
                <a:close/>
              </a:path>
              <a:path w="2190750" h="2857500">
                <a:moveTo>
                  <a:pt x="1408252" y="139700"/>
                </a:moveTo>
                <a:lnTo>
                  <a:pt x="1398625" y="139700"/>
                </a:lnTo>
                <a:lnTo>
                  <a:pt x="1397228" y="152400"/>
                </a:lnTo>
                <a:lnTo>
                  <a:pt x="1407566" y="152400"/>
                </a:lnTo>
                <a:lnTo>
                  <a:pt x="1409027" y="142392"/>
                </a:lnTo>
                <a:lnTo>
                  <a:pt x="1408252" y="139700"/>
                </a:lnTo>
                <a:close/>
              </a:path>
              <a:path w="2190750" h="2857500">
                <a:moveTo>
                  <a:pt x="1417154" y="139700"/>
                </a:moveTo>
                <a:lnTo>
                  <a:pt x="1409420" y="139700"/>
                </a:lnTo>
                <a:lnTo>
                  <a:pt x="1409027" y="142392"/>
                </a:lnTo>
                <a:lnTo>
                  <a:pt x="1411909" y="152400"/>
                </a:lnTo>
                <a:lnTo>
                  <a:pt x="1416024" y="152400"/>
                </a:lnTo>
                <a:lnTo>
                  <a:pt x="1417154" y="139700"/>
                </a:lnTo>
                <a:close/>
              </a:path>
              <a:path w="2190750" h="2857500">
                <a:moveTo>
                  <a:pt x="1424622" y="139700"/>
                </a:moveTo>
                <a:lnTo>
                  <a:pt x="1419669" y="139700"/>
                </a:lnTo>
                <a:lnTo>
                  <a:pt x="1424419" y="152400"/>
                </a:lnTo>
                <a:lnTo>
                  <a:pt x="1427733" y="152400"/>
                </a:lnTo>
                <a:lnTo>
                  <a:pt x="1424622" y="139700"/>
                </a:lnTo>
                <a:close/>
              </a:path>
              <a:path w="2190750" h="2857500">
                <a:moveTo>
                  <a:pt x="1510677" y="139700"/>
                </a:moveTo>
                <a:lnTo>
                  <a:pt x="1439962" y="139700"/>
                </a:lnTo>
                <a:lnTo>
                  <a:pt x="1437270" y="152400"/>
                </a:lnTo>
                <a:lnTo>
                  <a:pt x="1523796" y="152400"/>
                </a:lnTo>
                <a:lnTo>
                  <a:pt x="1523528" y="149420"/>
                </a:lnTo>
                <a:lnTo>
                  <a:pt x="1510677" y="139700"/>
                </a:lnTo>
                <a:close/>
              </a:path>
              <a:path w="2190750" h="2857500">
                <a:moveTo>
                  <a:pt x="1524109" y="149860"/>
                </a:moveTo>
                <a:lnTo>
                  <a:pt x="1523796" y="152400"/>
                </a:lnTo>
                <a:lnTo>
                  <a:pt x="1527467" y="152400"/>
                </a:lnTo>
                <a:lnTo>
                  <a:pt x="1524109" y="149860"/>
                </a:lnTo>
                <a:close/>
              </a:path>
              <a:path w="2190750" h="2857500">
                <a:moveTo>
                  <a:pt x="1525358" y="139700"/>
                </a:moveTo>
                <a:lnTo>
                  <a:pt x="1522653" y="139700"/>
                </a:lnTo>
                <a:lnTo>
                  <a:pt x="1523528" y="149420"/>
                </a:lnTo>
                <a:lnTo>
                  <a:pt x="1524109" y="149860"/>
                </a:lnTo>
                <a:lnTo>
                  <a:pt x="1525358" y="139700"/>
                </a:lnTo>
                <a:close/>
              </a:path>
              <a:path w="2190750" h="2857500">
                <a:moveTo>
                  <a:pt x="814451" y="139700"/>
                </a:moveTo>
                <a:lnTo>
                  <a:pt x="798639" y="139700"/>
                </a:lnTo>
                <a:lnTo>
                  <a:pt x="802142" y="149067"/>
                </a:lnTo>
                <a:lnTo>
                  <a:pt x="814451" y="139700"/>
                </a:lnTo>
                <a:close/>
              </a:path>
              <a:path w="2190750" h="2857500">
                <a:moveTo>
                  <a:pt x="674941" y="127000"/>
                </a:moveTo>
                <a:lnTo>
                  <a:pt x="665289" y="127000"/>
                </a:lnTo>
                <a:lnTo>
                  <a:pt x="668616" y="139700"/>
                </a:lnTo>
                <a:lnTo>
                  <a:pt x="671918" y="139700"/>
                </a:lnTo>
                <a:lnTo>
                  <a:pt x="674941" y="127000"/>
                </a:lnTo>
                <a:close/>
              </a:path>
              <a:path w="2190750" h="2857500">
                <a:moveTo>
                  <a:pt x="749671" y="127000"/>
                </a:moveTo>
                <a:lnTo>
                  <a:pt x="680251" y="127000"/>
                </a:lnTo>
                <a:lnTo>
                  <a:pt x="681426" y="139700"/>
                </a:lnTo>
                <a:lnTo>
                  <a:pt x="746504" y="139700"/>
                </a:lnTo>
                <a:lnTo>
                  <a:pt x="749671" y="127000"/>
                </a:lnTo>
                <a:close/>
              </a:path>
              <a:path w="2190750" h="2857500">
                <a:moveTo>
                  <a:pt x="777214" y="127000"/>
                </a:moveTo>
                <a:lnTo>
                  <a:pt x="751872" y="127000"/>
                </a:lnTo>
                <a:lnTo>
                  <a:pt x="751179" y="139700"/>
                </a:lnTo>
                <a:lnTo>
                  <a:pt x="778294" y="139700"/>
                </a:lnTo>
                <a:lnTo>
                  <a:pt x="777214" y="127000"/>
                </a:lnTo>
                <a:close/>
              </a:path>
              <a:path w="2190750" h="2857500">
                <a:moveTo>
                  <a:pt x="790994" y="127000"/>
                </a:moveTo>
                <a:lnTo>
                  <a:pt x="786993" y="127000"/>
                </a:lnTo>
                <a:lnTo>
                  <a:pt x="788581" y="139700"/>
                </a:lnTo>
                <a:lnTo>
                  <a:pt x="800188" y="139700"/>
                </a:lnTo>
                <a:lnTo>
                  <a:pt x="790994" y="127000"/>
                </a:lnTo>
                <a:close/>
              </a:path>
              <a:path w="2190750" h="2857500">
                <a:moveTo>
                  <a:pt x="817078" y="127000"/>
                </a:moveTo>
                <a:lnTo>
                  <a:pt x="801255" y="127000"/>
                </a:lnTo>
                <a:lnTo>
                  <a:pt x="800188" y="139700"/>
                </a:lnTo>
                <a:lnTo>
                  <a:pt x="816495" y="139700"/>
                </a:lnTo>
                <a:lnTo>
                  <a:pt x="817078" y="127000"/>
                </a:lnTo>
                <a:close/>
              </a:path>
              <a:path w="2190750" h="2857500">
                <a:moveTo>
                  <a:pt x="833869" y="127000"/>
                </a:moveTo>
                <a:lnTo>
                  <a:pt x="819378" y="127000"/>
                </a:lnTo>
                <a:lnTo>
                  <a:pt x="823175" y="139700"/>
                </a:lnTo>
                <a:lnTo>
                  <a:pt x="833869" y="127000"/>
                </a:lnTo>
                <a:close/>
              </a:path>
              <a:path w="2190750" h="2857500">
                <a:moveTo>
                  <a:pt x="1353413" y="127000"/>
                </a:moveTo>
                <a:lnTo>
                  <a:pt x="1329674" y="127000"/>
                </a:lnTo>
                <a:lnTo>
                  <a:pt x="1336725" y="139700"/>
                </a:lnTo>
                <a:lnTo>
                  <a:pt x="1344386" y="139700"/>
                </a:lnTo>
                <a:lnTo>
                  <a:pt x="1353413" y="127000"/>
                </a:lnTo>
                <a:close/>
              </a:path>
              <a:path w="2190750" h="2857500">
                <a:moveTo>
                  <a:pt x="1393799" y="127000"/>
                </a:moveTo>
                <a:lnTo>
                  <a:pt x="1372518" y="127000"/>
                </a:lnTo>
                <a:lnTo>
                  <a:pt x="1366832" y="139700"/>
                </a:lnTo>
                <a:lnTo>
                  <a:pt x="1396627" y="139700"/>
                </a:lnTo>
                <a:lnTo>
                  <a:pt x="1393799" y="127000"/>
                </a:lnTo>
                <a:close/>
              </a:path>
              <a:path w="2190750" h="2857500">
                <a:moveTo>
                  <a:pt x="1531666" y="127000"/>
                </a:moveTo>
                <a:lnTo>
                  <a:pt x="1403151" y="127000"/>
                </a:lnTo>
                <a:lnTo>
                  <a:pt x="1396627" y="139700"/>
                </a:lnTo>
                <a:lnTo>
                  <a:pt x="1539133" y="139700"/>
                </a:lnTo>
                <a:lnTo>
                  <a:pt x="1531666" y="127000"/>
                </a:lnTo>
                <a:close/>
              </a:path>
              <a:path w="2190750" h="2857500">
                <a:moveTo>
                  <a:pt x="820140" y="114300"/>
                </a:moveTo>
                <a:lnTo>
                  <a:pt x="674622" y="114300"/>
                </a:lnTo>
                <a:lnTo>
                  <a:pt x="672337" y="127000"/>
                </a:lnTo>
                <a:lnTo>
                  <a:pt x="824698" y="127000"/>
                </a:lnTo>
                <a:lnTo>
                  <a:pt x="820140" y="114300"/>
                </a:lnTo>
                <a:close/>
              </a:path>
              <a:path w="2190750" h="2857500">
                <a:moveTo>
                  <a:pt x="861034" y="114300"/>
                </a:moveTo>
                <a:lnTo>
                  <a:pt x="854910" y="114300"/>
                </a:lnTo>
                <a:lnTo>
                  <a:pt x="854182" y="127000"/>
                </a:lnTo>
                <a:lnTo>
                  <a:pt x="861945" y="115525"/>
                </a:lnTo>
                <a:lnTo>
                  <a:pt x="861034" y="114300"/>
                </a:lnTo>
                <a:close/>
              </a:path>
              <a:path w="2190750" h="2857500">
                <a:moveTo>
                  <a:pt x="878598" y="114300"/>
                </a:moveTo>
                <a:lnTo>
                  <a:pt x="862774" y="114300"/>
                </a:lnTo>
                <a:lnTo>
                  <a:pt x="861945" y="115525"/>
                </a:lnTo>
                <a:lnTo>
                  <a:pt x="870470" y="127000"/>
                </a:lnTo>
                <a:lnTo>
                  <a:pt x="876300" y="127000"/>
                </a:lnTo>
                <a:lnTo>
                  <a:pt x="878598" y="114300"/>
                </a:lnTo>
                <a:close/>
              </a:path>
              <a:path w="2190750" h="2857500">
                <a:moveTo>
                  <a:pt x="901306" y="114300"/>
                </a:moveTo>
                <a:lnTo>
                  <a:pt x="886574" y="114300"/>
                </a:lnTo>
                <a:lnTo>
                  <a:pt x="882929" y="127000"/>
                </a:lnTo>
                <a:lnTo>
                  <a:pt x="893851" y="127000"/>
                </a:lnTo>
                <a:lnTo>
                  <a:pt x="901306" y="114300"/>
                </a:lnTo>
                <a:close/>
              </a:path>
              <a:path w="2190750" h="2857500">
                <a:moveTo>
                  <a:pt x="1306879" y="114300"/>
                </a:moveTo>
                <a:lnTo>
                  <a:pt x="1306106" y="114300"/>
                </a:lnTo>
                <a:lnTo>
                  <a:pt x="1305231" y="127000"/>
                </a:lnTo>
                <a:lnTo>
                  <a:pt x="1314132" y="127000"/>
                </a:lnTo>
                <a:lnTo>
                  <a:pt x="1306879" y="114300"/>
                </a:lnTo>
                <a:close/>
              </a:path>
              <a:path w="2190750" h="2857500">
                <a:moveTo>
                  <a:pt x="1334769" y="114300"/>
                </a:moveTo>
                <a:lnTo>
                  <a:pt x="1326980" y="114300"/>
                </a:lnTo>
                <a:lnTo>
                  <a:pt x="1322522" y="127000"/>
                </a:lnTo>
                <a:lnTo>
                  <a:pt x="1340205" y="127000"/>
                </a:lnTo>
                <a:lnTo>
                  <a:pt x="1340701" y="125597"/>
                </a:lnTo>
                <a:lnTo>
                  <a:pt x="1334769" y="114300"/>
                </a:lnTo>
                <a:close/>
              </a:path>
              <a:path w="2190750" h="2857500">
                <a:moveTo>
                  <a:pt x="1341147" y="124336"/>
                </a:moveTo>
                <a:lnTo>
                  <a:pt x="1340701" y="125597"/>
                </a:lnTo>
                <a:lnTo>
                  <a:pt x="1341437" y="127000"/>
                </a:lnTo>
                <a:lnTo>
                  <a:pt x="1341147" y="124336"/>
                </a:lnTo>
                <a:close/>
              </a:path>
              <a:path w="2190750" h="2857500">
                <a:moveTo>
                  <a:pt x="1359195" y="114300"/>
                </a:moveTo>
                <a:lnTo>
                  <a:pt x="1352736" y="114300"/>
                </a:lnTo>
                <a:lnTo>
                  <a:pt x="1349057" y="127000"/>
                </a:lnTo>
                <a:lnTo>
                  <a:pt x="1364077" y="127000"/>
                </a:lnTo>
                <a:lnTo>
                  <a:pt x="1359195" y="114300"/>
                </a:lnTo>
                <a:close/>
              </a:path>
              <a:path w="2190750" h="2857500">
                <a:moveTo>
                  <a:pt x="1408642" y="114300"/>
                </a:moveTo>
                <a:lnTo>
                  <a:pt x="1363408" y="114300"/>
                </a:lnTo>
                <a:lnTo>
                  <a:pt x="1375651" y="127000"/>
                </a:lnTo>
                <a:lnTo>
                  <a:pt x="1398651" y="127000"/>
                </a:lnTo>
                <a:lnTo>
                  <a:pt x="1408642" y="114300"/>
                </a:lnTo>
                <a:close/>
              </a:path>
              <a:path w="2190750" h="2857500">
                <a:moveTo>
                  <a:pt x="1500568" y="114300"/>
                </a:moveTo>
                <a:lnTo>
                  <a:pt x="1418095" y="114300"/>
                </a:lnTo>
                <a:lnTo>
                  <a:pt x="1421333" y="127000"/>
                </a:lnTo>
                <a:lnTo>
                  <a:pt x="1503108" y="127000"/>
                </a:lnTo>
                <a:lnTo>
                  <a:pt x="1500568" y="114300"/>
                </a:lnTo>
                <a:close/>
              </a:path>
              <a:path w="2190750" h="2857500">
                <a:moveTo>
                  <a:pt x="1464081" y="101600"/>
                </a:moveTo>
                <a:lnTo>
                  <a:pt x="1337665" y="101600"/>
                </a:lnTo>
                <a:lnTo>
                  <a:pt x="1340053" y="114300"/>
                </a:lnTo>
                <a:lnTo>
                  <a:pt x="1341147" y="124336"/>
                </a:lnTo>
                <a:lnTo>
                  <a:pt x="1344694" y="114300"/>
                </a:lnTo>
                <a:lnTo>
                  <a:pt x="1464335" y="114300"/>
                </a:lnTo>
                <a:lnTo>
                  <a:pt x="1466285" y="107756"/>
                </a:lnTo>
                <a:lnTo>
                  <a:pt x="1464081" y="101600"/>
                </a:lnTo>
                <a:close/>
              </a:path>
              <a:path w="2190750" h="2857500">
                <a:moveTo>
                  <a:pt x="862774" y="114300"/>
                </a:moveTo>
                <a:lnTo>
                  <a:pt x="861034" y="114300"/>
                </a:lnTo>
                <a:lnTo>
                  <a:pt x="861945" y="115525"/>
                </a:lnTo>
                <a:lnTo>
                  <a:pt x="862774" y="114300"/>
                </a:lnTo>
                <a:close/>
              </a:path>
              <a:path w="2190750" h="2857500">
                <a:moveTo>
                  <a:pt x="710895" y="101600"/>
                </a:moveTo>
                <a:lnTo>
                  <a:pt x="693750" y="101600"/>
                </a:lnTo>
                <a:lnTo>
                  <a:pt x="687936" y="114300"/>
                </a:lnTo>
                <a:lnTo>
                  <a:pt x="717638" y="114300"/>
                </a:lnTo>
                <a:lnTo>
                  <a:pt x="710895" y="101600"/>
                </a:lnTo>
                <a:close/>
              </a:path>
              <a:path w="2190750" h="2857500">
                <a:moveTo>
                  <a:pt x="835003" y="101600"/>
                </a:moveTo>
                <a:lnTo>
                  <a:pt x="727633" y="101600"/>
                </a:lnTo>
                <a:lnTo>
                  <a:pt x="717638" y="114300"/>
                </a:lnTo>
                <a:lnTo>
                  <a:pt x="828608" y="114300"/>
                </a:lnTo>
                <a:lnTo>
                  <a:pt x="835003" y="101600"/>
                </a:lnTo>
                <a:close/>
              </a:path>
              <a:path w="2190750" h="2857500">
                <a:moveTo>
                  <a:pt x="878079" y="101600"/>
                </a:moveTo>
                <a:lnTo>
                  <a:pt x="862076" y="101600"/>
                </a:lnTo>
                <a:lnTo>
                  <a:pt x="859395" y="114300"/>
                </a:lnTo>
                <a:lnTo>
                  <a:pt x="876007" y="114300"/>
                </a:lnTo>
                <a:lnTo>
                  <a:pt x="878079" y="101600"/>
                </a:lnTo>
                <a:close/>
              </a:path>
              <a:path w="2190750" h="2857500">
                <a:moveTo>
                  <a:pt x="895562" y="101600"/>
                </a:moveTo>
                <a:lnTo>
                  <a:pt x="891134" y="101600"/>
                </a:lnTo>
                <a:lnTo>
                  <a:pt x="884358" y="114300"/>
                </a:lnTo>
                <a:lnTo>
                  <a:pt x="898394" y="114300"/>
                </a:lnTo>
                <a:lnTo>
                  <a:pt x="895562" y="101600"/>
                </a:lnTo>
                <a:close/>
              </a:path>
              <a:path w="2190750" h="2857500">
                <a:moveTo>
                  <a:pt x="918362" y="101600"/>
                </a:moveTo>
                <a:lnTo>
                  <a:pt x="910183" y="114300"/>
                </a:lnTo>
                <a:lnTo>
                  <a:pt x="919962" y="114300"/>
                </a:lnTo>
                <a:lnTo>
                  <a:pt x="918362" y="101600"/>
                </a:lnTo>
                <a:close/>
              </a:path>
              <a:path w="2190750" h="2857500">
                <a:moveTo>
                  <a:pt x="1256068" y="101600"/>
                </a:moveTo>
                <a:lnTo>
                  <a:pt x="1248257" y="101600"/>
                </a:lnTo>
                <a:lnTo>
                  <a:pt x="1253705" y="114300"/>
                </a:lnTo>
                <a:lnTo>
                  <a:pt x="1256068" y="101600"/>
                </a:lnTo>
                <a:close/>
              </a:path>
              <a:path w="2190750" h="2857500">
                <a:moveTo>
                  <a:pt x="1275121" y="101600"/>
                </a:moveTo>
                <a:lnTo>
                  <a:pt x="1258557" y="101600"/>
                </a:lnTo>
                <a:lnTo>
                  <a:pt x="1259700" y="114300"/>
                </a:lnTo>
                <a:lnTo>
                  <a:pt x="1269439" y="114300"/>
                </a:lnTo>
                <a:lnTo>
                  <a:pt x="1275121" y="101600"/>
                </a:lnTo>
                <a:close/>
              </a:path>
              <a:path w="2190750" h="2857500">
                <a:moveTo>
                  <a:pt x="1287043" y="101600"/>
                </a:moveTo>
                <a:lnTo>
                  <a:pt x="1280185" y="114300"/>
                </a:lnTo>
                <a:lnTo>
                  <a:pt x="1291081" y="114300"/>
                </a:lnTo>
                <a:lnTo>
                  <a:pt x="1287043" y="101600"/>
                </a:lnTo>
                <a:close/>
              </a:path>
              <a:path w="2190750" h="2857500">
                <a:moveTo>
                  <a:pt x="1318120" y="101600"/>
                </a:moveTo>
                <a:lnTo>
                  <a:pt x="1314462" y="101600"/>
                </a:lnTo>
                <a:lnTo>
                  <a:pt x="1300860" y="114300"/>
                </a:lnTo>
                <a:lnTo>
                  <a:pt x="1308499" y="114300"/>
                </a:lnTo>
                <a:lnTo>
                  <a:pt x="1318120" y="101600"/>
                </a:lnTo>
                <a:close/>
              </a:path>
              <a:path w="2190750" h="2857500">
                <a:moveTo>
                  <a:pt x="1331925" y="101600"/>
                </a:moveTo>
                <a:lnTo>
                  <a:pt x="1318120" y="101600"/>
                </a:lnTo>
                <a:lnTo>
                  <a:pt x="1326010" y="114300"/>
                </a:lnTo>
                <a:lnTo>
                  <a:pt x="1333525" y="114300"/>
                </a:lnTo>
                <a:lnTo>
                  <a:pt x="1331925" y="101600"/>
                </a:lnTo>
                <a:close/>
              </a:path>
              <a:path w="2190750" h="2857500">
                <a:moveTo>
                  <a:pt x="1498714" y="101600"/>
                </a:moveTo>
                <a:lnTo>
                  <a:pt x="1468119" y="101600"/>
                </a:lnTo>
                <a:lnTo>
                  <a:pt x="1466285" y="107756"/>
                </a:lnTo>
                <a:lnTo>
                  <a:pt x="1468627" y="114300"/>
                </a:lnTo>
                <a:lnTo>
                  <a:pt x="1503705" y="114300"/>
                </a:lnTo>
                <a:lnTo>
                  <a:pt x="1498714" y="101600"/>
                </a:lnTo>
                <a:close/>
              </a:path>
              <a:path w="2190750" h="2857500">
                <a:moveTo>
                  <a:pt x="1468119" y="101600"/>
                </a:moveTo>
                <a:lnTo>
                  <a:pt x="1464081" y="101600"/>
                </a:lnTo>
                <a:lnTo>
                  <a:pt x="1466285" y="107756"/>
                </a:lnTo>
                <a:lnTo>
                  <a:pt x="1468119" y="101600"/>
                </a:lnTo>
                <a:close/>
              </a:path>
              <a:path w="2190750" h="2857500">
                <a:moveTo>
                  <a:pt x="711415" y="88900"/>
                </a:moveTo>
                <a:lnTo>
                  <a:pt x="700912" y="88900"/>
                </a:lnTo>
                <a:lnTo>
                  <a:pt x="703389" y="101600"/>
                </a:lnTo>
                <a:lnTo>
                  <a:pt x="705815" y="101600"/>
                </a:lnTo>
                <a:lnTo>
                  <a:pt x="711415" y="88900"/>
                </a:lnTo>
                <a:close/>
              </a:path>
              <a:path w="2190750" h="2857500">
                <a:moveTo>
                  <a:pt x="736028" y="88900"/>
                </a:moveTo>
                <a:lnTo>
                  <a:pt x="730351" y="88900"/>
                </a:lnTo>
                <a:lnTo>
                  <a:pt x="729462" y="101600"/>
                </a:lnTo>
                <a:lnTo>
                  <a:pt x="731405" y="101600"/>
                </a:lnTo>
                <a:lnTo>
                  <a:pt x="736028" y="88900"/>
                </a:lnTo>
                <a:close/>
              </a:path>
              <a:path w="2190750" h="2857500">
                <a:moveTo>
                  <a:pt x="841490" y="88900"/>
                </a:moveTo>
                <a:lnTo>
                  <a:pt x="742772" y="88900"/>
                </a:lnTo>
                <a:lnTo>
                  <a:pt x="739520" y="101600"/>
                </a:lnTo>
                <a:lnTo>
                  <a:pt x="835472" y="101600"/>
                </a:lnTo>
                <a:lnTo>
                  <a:pt x="841490" y="88900"/>
                </a:lnTo>
                <a:close/>
              </a:path>
              <a:path w="2190750" h="2857500">
                <a:moveTo>
                  <a:pt x="855662" y="88900"/>
                </a:moveTo>
                <a:lnTo>
                  <a:pt x="841490" y="88900"/>
                </a:lnTo>
                <a:lnTo>
                  <a:pt x="847759" y="101600"/>
                </a:lnTo>
                <a:lnTo>
                  <a:pt x="857046" y="101600"/>
                </a:lnTo>
                <a:lnTo>
                  <a:pt x="855662" y="88900"/>
                </a:lnTo>
                <a:close/>
              </a:path>
              <a:path w="2190750" h="2857500">
                <a:moveTo>
                  <a:pt x="907500" y="88900"/>
                </a:moveTo>
                <a:lnTo>
                  <a:pt x="865225" y="88900"/>
                </a:lnTo>
                <a:lnTo>
                  <a:pt x="863726" y="101600"/>
                </a:lnTo>
                <a:lnTo>
                  <a:pt x="901622" y="101600"/>
                </a:lnTo>
                <a:lnTo>
                  <a:pt x="907500" y="88900"/>
                </a:lnTo>
                <a:close/>
              </a:path>
              <a:path w="2190750" h="2857500">
                <a:moveTo>
                  <a:pt x="931748" y="88900"/>
                </a:moveTo>
                <a:lnTo>
                  <a:pt x="925347" y="88900"/>
                </a:lnTo>
                <a:lnTo>
                  <a:pt x="927773" y="101600"/>
                </a:lnTo>
                <a:lnTo>
                  <a:pt x="931809" y="89180"/>
                </a:lnTo>
                <a:lnTo>
                  <a:pt x="931748" y="88900"/>
                </a:lnTo>
                <a:close/>
              </a:path>
              <a:path w="2190750" h="2857500">
                <a:moveTo>
                  <a:pt x="940610" y="88900"/>
                </a:moveTo>
                <a:lnTo>
                  <a:pt x="931900" y="88900"/>
                </a:lnTo>
                <a:lnTo>
                  <a:pt x="931809" y="89180"/>
                </a:lnTo>
                <a:lnTo>
                  <a:pt x="934521" y="101600"/>
                </a:lnTo>
                <a:lnTo>
                  <a:pt x="938234" y="101600"/>
                </a:lnTo>
                <a:lnTo>
                  <a:pt x="940610" y="88900"/>
                </a:lnTo>
                <a:close/>
              </a:path>
              <a:path w="2190750" h="2857500">
                <a:moveTo>
                  <a:pt x="988631" y="88900"/>
                </a:moveTo>
                <a:lnTo>
                  <a:pt x="978522" y="101600"/>
                </a:lnTo>
                <a:lnTo>
                  <a:pt x="987615" y="101600"/>
                </a:lnTo>
                <a:lnTo>
                  <a:pt x="988631" y="88900"/>
                </a:lnTo>
                <a:close/>
              </a:path>
              <a:path w="2190750" h="2857500">
                <a:moveTo>
                  <a:pt x="1018150" y="88900"/>
                </a:moveTo>
                <a:lnTo>
                  <a:pt x="1004595" y="88900"/>
                </a:lnTo>
                <a:lnTo>
                  <a:pt x="1003655" y="101600"/>
                </a:lnTo>
                <a:lnTo>
                  <a:pt x="1011458" y="101600"/>
                </a:lnTo>
                <a:lnTo>
                  <a:pt x="1018150" y="88900"/>
                </a:lnTo>
                <a:close/>
              </a:path>
              <a:path w="2190750" h="2857500">
                <a:moveTo>
                  <a:pt x="1154277" y="88900"/>
                </a:moveTo>
                <a:lnTo>
                  <a:pt x="1140430" y="88900"/>
                </a:lnTo>
                <a:lnTo>
                  <a:pt x="1147483" y="101600"/>
                </a:lnTo>
                <a:lnTo>
                  <a:pt x="1148753" y="101600"/>
                </a:lnTo>
                <a:lnTo>
                  <a:pt x="1154834" y="91041"/>
                </a:lnTo>
                <a:lnTo>
                  <a:pt x="1154277" y="88900"/>
                </a:lnTo>
                <a:close/>
              </a:path>
              <a:path w="2190750" h="2857500">
                <a:moveTo>
                  <a:pt x="1162951" y="88900"/>
                </a:moveTo>
                <a:lnTo>
                  <a:pt x="1156068" y="88900"/>
                </a:lnTo>
                <a:lnTo>
                  <a:pt x="1154834" y="91041"/>
                </a:lnTo>
                <a:lnTo>
                  <a:pt x="1157579" y="101600"/>
                </a:lnTo>
                <a:lnTo>
                  <a:pt x="1161414" y="101600"/>
                </a:lnTo>
                <a:lnTo>
                  <a:pt x="1162951" y="88900"/>
                </a:lnTo>
                <a:close/>
              </a:path>
              <a:path w="2190750" h="2857500">
                <a:moveTo>
                  <a:pt x="1186230" y="88900"/>
                </a:moveTo>
                <a:lnTo>
                  <a:pt x="1174991" y="101600"/>
                </a:lnTo>
                <a:lnTo>
                  <a:pt x="1188465" y="101600"/>
                </a:lnTo>
                <a:lnTo>
                  <a:pt x="1186230" y="88900"/>
                </a:lnTo>
                <a:close/>
              </a:path>
              <a:path w="2190750" h="2857500">
                <a:moveTo>
                  <a:pt x="1227150" y="88900"/>
                </a:moveTo>
                <a:lnTo>
                  <a:pt x="1221219" y="88900"/>
                </a:lnTo>
                <a:lnTo>
                  <a:pt x="1220153" y="101600"/>
                </a:lnTo>
                <a:lnTo>
                  <a:pt x="1225067" y="101600"/>
                </a:lnTo>
                <a:lnTo>
                  <a:pt x="1227150" y="88900"/>
                </a:lnTo>
                <a:close/>
              </a:path>
              <a:path w="2190750" h="2857500">
                <a:moveTo>
                  <a:pt x="1244955" y="88900"/>
                </a:moveTo>
                <a:lnTo>
                  <a:pt x="1236446" y="88900"/>
                </a:lnTo>
                <a:lnTo>
                  <a:pt x="1238808" y="101600"/>
                </a:lnTo>
                <a:lnTo>
                  <a:pt x="1241323" y="101600"/>
                </a:lnTo>
                <a:lnTo>
                  <a:pt x="1244955" y="88900"/>
                </a:lnTo>
                <a:close/>
              </a:path>
              <a:path w="2190750" h="2857500">
                <a:moveTo>
                  <a:pt x="1277874" y="88900"/>
                </a:moveTo>
                <a:lnTo>
                  <a:pt x="1245669" y="88900"/>
                </a:lnTo>
                <a:lnTo>
                  <a:pt x="1246949" y="101600"/>
                </a:lnTo>
                <a:lnTo>
                  <a:pt x="1273797" y="101600"/>
                </a:lnTo>
                <a:lnTo>
                  <a:pt x="1277874" y="88900"/>
                </a:lnTo>
                <a:close/>
              </a:path>
              <a:path w="2190750" h="2857500">
                <a:moveTo>
                  <a:pt x="1294129" y="88900"/>
                </a:moveTo>
                <a:lnTo>
                  <a:pt x="1281493" y="101600"/>
                </a:lnTo>
                <a:lnTo>
                  <a:pt x="1295476" y="101600"/>
                </a:lnTo>
                <a:lnTo>
                  <a:pt x="1294129" y="88900"/>
                </a:lnTo>
                <a:close/>
              </a:path>
              <a:path w="2190750" h="2857500">
                <a:moveTo>
                  <a:pt x="1441501" y="88900"/>
                </a:moveTo>
                <a:lnTo>
                  <a:pt x="1294561" y="88900"/>
                </a:lnTo>
                <a:lnTo>
                  <a:pt x="1302359" y="101600"/>
                </a:lnTo>
                <a:lnTo>
                  <a:pt x="1446431" y="101600"/>
                </a:lnTo>
                <a:lnTo>
                  <a:pt x="1441501" y="88900"/>
                </a:lnTo>
                <a:close/>
              </a:path>
              <a:path w="2190750" h="2857500">
                <a:moveTo>
                  <a:pt x="1471358" y="88900"/>
                </a:moveTo>
                <a:lnTo>
                  <a:pt x="1448587" y="88900"/>
                </a:lnTo>
                <a:lnTo>
                  <a:pt x="1458620" y="101600"/>
                </a:lnTo>
                <a:lnTo>
                  <a:pt x="1474152" y="101600"/>
                </a:lnTo>
                <a:lnTo>
                  <a:pt x="1471358" y="88900"/>
                </a:lnTo>
                <a:close/>
              </a:path>
              <a:path w="2190750" h="2857500">
                <a:moveTo>
                  <a:pt x="742128" y="77780"/>
                </a:moveTo>
                <a:lnTo>
                  <a:pt x="733399" y="88900"/>
                </a:lnTo>
                <a:lnTo>
                  <a:pt x="741527" y="88900"/>
                </a:lnTo>
                <a:lnTo>
                  <a:pt x="742128" y="77780"/>
                </a:lnTo>
                <a:close/>
              </a:path>
              <a:path w="2190750" h="2857500">
                <a:moveTo>
                  <a:pt x="879487" y="76200"/>
                </a:moveTo>
                <a:lnTo>
                  <a:pt x="747928" y="76200"/>
                </a:lnTo>
                <a:lnTo>
                  <a:pt x="743140" y="88900"/>
                </a:lnTo>
                <a:lnTo>
                  <a:pt x="876528" y="88900"/>
                </a:lnTo>
                <a:lnTo>
                  <a:pt x="879487" y="76200"/>
                </a:lnTo>
                <a:close/>
              </a:path>
              <a:path w="2190750" h="2857500">
                <a:moveTo>
                  <a:pt x="888225" y="76200"/>
                </a:moveTo>
                <a:lnTo>
                  <a:pt x="884808" y="76200"/>
                </a:lnTo>
                <a:lnTo>
                  <a:pt x="884567" y="88900"/>
                </a:lnTo>
                <a:lnTo>
                  <a:pt x="888225" y="76200"/>
                </a:lnTo>
                <a:close/>
              </a:path>
              <a:path w="2190750" h="2857500">
                <a:moveTo>
                  <a:pt x="929614" y="76200"/>
                </a:moveTo>
                <a:lnTo>
                  <a:pt x="889266" y="76200"/>
                </a:lnTo>
                <a:lnTo>
                  <a:pt x="889887" y="88900"/>
                </a:lnTo>
                <a:lnTo>
                  <a:pt x="928306" y="88900"/>
                </a:lnTo>
                <a:lnTo>
                  <a:pt x="929614" y="76200"/>
                </a:lnTo>
                <a:close/>
              </a:path>
              <a:path w="2190750" h="2857500">
                <a:moveTo>
                  <a:pt x="938976" y="76200"/>
                </a:moveTo>
                <a:lnTo>
                  <a:pt x="929614" y="76200"/>
                </a:lnTo>
                <a:lnTo>
                  <a:pt x="931748" y="88900"/>
                </a:lnTo>
                <a:lnTo>
                  <a:pt x="939368" y="88900"/>
                </a:lnTo>
                <a:lnTo>
                  <a:pt x="938976" y="76200"/>
                </a:lnTo>
                <a:close/>
              </a:path>
              <a:path w="2190750" h="2857500">
                <a:moveTo>
                  <a:pt x="966609" y="76200"/>
                </a:moveTo>
                <a:lnTo>
                  <a:pt x="959980" y="76200"/>
                </a:lnTo>
                <a:lnTo>
                  <a:pt x="957160" y="88900"/>
                </a:lnTo>
                <a:lnTo>
                  <a:pt x="966609" y="76200"/>
                </a:lnTo>
                <a:close/>
              </a:path>
              <a:path w="2190750" h="2857500">
                <a:moveTo>
                  <a:pt x="994956" y="76200"/>
                </a:moveTo>
                <a:lnTo>
                  <a:pt x="983627" y="76200"/>
                </a:lnTo>
                <a:lnTo>
                  <a:pt x="977963" y="88900"/>
                </a:lnTo>
                <a:lnTo>
                  <a:pt x="1000366" y="88900"/>
                </a:lnTo>
                <a:lnTo>
                  <a:pt x="994956" y="76200"/>
                </a:lnTo>
                <a:close/>
              </a:path>
              <a:path w="2190750" h="2857500">
                <a:moveTo>
                  <a:pt x="1015533" y="76200"/>
                </a:moveTo>
                <a:lnTo>
                  <a:pt x="1009370" y="76200"/>
                </a:lnTo>
                <a:lnTo>
                  <a:pt x="1000366" y="88900"/>
                </a:lnTo>
                <a:lnTo>
                  <a:pt x="1008945" y="88900"/>
                </a:lnTo>
                <a:lnTo>
                  <a:pt x="1015533" y="76200"/>
                </a:lnTo>
                <a:close/>
              </a:path>
              <a:path w="2190750" h="2857500">
                <a:moveTo>
                  <a:pt x="1031773" y="76200"/>
                </a:moveTo>
                <a:lnTo>
                  <a:pt x="1023797" y="76200"/>
                </a:lnTo>
                <a:lnTo>
                  <a:pt x="1025042" y="88900"/>
                </a:lnTo>
                <a:lnTo>
                  <a:pt x="1031773" y="76200"/>
                </a:lnTo>
                <a:close/>
              </a:path>
              <a:path w="2190750" h="2857500">
                <a:moveTo>
                  <a:pt x="1049896" y="63500"/>
                </a:moveTo>
                <a:lnTo>
                  <a:pt x="1039939" y="63500"/>
                </a:lnTo>
                <a:lnTo>
                  <a:pt x="1039837" y="76200"/>
                </a:lnTo>
                <a:lnTo>
                  <a:pt x="1033208" y="88900"/>
                </a:lnTo>
                <a:lnTo>
                  <a:pt x="1055473" y="88900"/>
                </a:lnTo>
                <a:lnTo>
                  <a:pt x="1048773" y="76200"/>
                </a:lnTo>
                <a:lnTo>
                  <a:pt x="1046175" y="76200"/>
                </a:lnTo>
                <a:lnTo>
                  <a:pt x="1049896" y="63500"/>
                </a:lnTo>
                <a:close/>
              </a:path>
              <a:path w="2190750" h="2857500">
                <a:moveTo>
                  <a:pt x="1063675" y="76200"/>
                </a:moveTo>
                <a:lnTo>
                  <a:pt x="1056335" y="76200"/>
                </a:lnTo>
                <a:lnTo>
                  <a:pt x="1060259" y="88900"/>
                </a:lnTo>
                <a:lnTo>
                  <a:pt x="1063675" y="76200"/>
                </a:lnTo>
                <a:close/>
              </a:path>
              <a:path w="2190750" h="2857500">
                <a:moveTo>
                  <a:pt x="1077048" y="76200"/>
                </a:moveTo>
                <a:lnTo>
                  <a:pt x="1066838" y="76200"/>
                </a:lnTo>
                <a:lnTo>
                  <a:pt x="1062689" y="88900"/>
                </a:lnTo>
                <a:lnTo>
                  <a:pt x="1080490" y="88900"/>
                </a:lnTo>
                <a:lnTo>
                  <a:pt x="1077048" y="76200"/>
                </a:lnTo>
                <a:close/>
              </a:path>
              <a:path w="2190750" h="2857500">
                <a:moveTo>
                  <a:pt x="1120643" y="76200"/>
                </a:moveTo>
                <a:lnTo>
                  <a:pt x="1112558" y="76200"/>
                </a:lnTo>
                <a:lnTo>
                  <a:pt x="1108608" y="88900"/>
                </a:lnTo>
                <a:lnTo>
                  <a:pt x="1117041" y="88900"/>
                </a:lnTo>
                <a:lnTo>
                  <a:pt x="1120643" y="76200"/>
                </a:lnTo>
                <a:close/>
              </a:path>
              <a:path w="2190750" h="2857500">
                <a:moveTo>
                  <a:pt x="1176401" y="76200"/>
                </a:moveTo>
                <a:lnTo>
                  <a:pt x="1135303" y="76200"/>
                </a:lnTo>
                <a:lnTo>
                  <a:pt x="1136510" y="88900"/>
                </a:lnTo>
                <a:lnTo>
                  <a:pt x="1172057" y="88900"/>
                </a:lnTo>
                <a:lnTo>
                  <a:pt x="1176401" y="76200"/>
                </a:lnTo>
                <a:close/>
              </a:path>
              <a:path w="2190750" h="2857500">
                <a:moveTo>
                  <a:pt x="1192323" y="76200"/>
                </a:moveTo>
                <a:lnTo>
                  <a:pt x="1184503" y="76200"/>
                </a:lnTo>
                <a:lnTo>
                  <a:pt x="1178750" y="88900"/>
                </a:lnTo>
                <a:lnTo>
                  <a:pt x="1188923" y="88900"/>
                </a:lnTo>
                <a:lnTo>
                  <a:pt x="1192323" y="76200"/>
                </a:lnTo>
                <a:close/>
              </a:path>
              <a:path w="2190750" h="2857500">
                <a:moveTo>
                  <a:pt x="1210119" y="76200"/>
                </a:moveTo>
                <a:lnTo>
                  <a:pt x="1202194" y="76200"/>
                </a:lnTo>
                <a:lnTo>
                  <a:pt x="1199502" y="88900"/>
                </a:lnTo>
                <a:lnTo>
                  <a:pt x="1209725" y="88900"/>
                </a:lnTo>
                <a:lnTo>
                  <a:pt x="1210119" y="76200"/>
                </a:lnTo>
                <a:close/>
              </a:path>
              <a:path w="2190750" h="2857500">
                <a:moveTo>
                  <a:pt x="1210144" y="76200"/>
                </a:moveTo>
                <a:lnTo>
                  <a:pt x="1209725" y="88900"/>
                </a:lnTo>
                <a:lnTo>
                  <a:pt x="1210716" y="88900"/>
                </a:lnTo>
                <a:lnTo>
                  <a:pt x="1210144" y="76200"/>
                </a:lnTo>
                <a:close/>
              </a:path>
              <a:path w="2190750" h="2857500">
                <a:moveTo>
                  <a:pt x="1212291" y="76200"/>
                </a:moveTo>
                <a:lnTo>
                  <a:pt x="1210144" y="76200"/>
                </a:lnTo>
                <a:lnTo>
                  <a:pt x="1210716" y="88900"/>
                </a:lnTo>
                <a:lnTo>
                  <a:pt x="1212113" y="88900"/>
                </a:lnTo>
                <a:lnTo>
                  <a:pt x="1212291" y="76200"/>
                </a:lnTo>
                <a:close/>
              </a:path>
              <a:path w="2190750" h="2857500">
                <a:moveTo>
                  <a:pt x="1234884" y="76200"/>
                </a:moveTo>
                <a:lnTo>
                  <a:pt x="1215770" y="76200"/>
                </a:lnTo>
                <a:lnTo>
                  <a:pt x="1220037" y="88900"/>
                </a:lnTo>
                <a:lnTo>
                  <a:pt x="1226934" y="88900"/>
                </a:lnTo>
                <a:lnTo>
                  <a:pt x="1234884" y="76200"/>
                </a:lnTo>
                <a:close/>
              </a:path>
              <a:path w="2190750" h="2857500">
                <a:moveTo>
                  <a:pt x="1423301" y="76200"/>
                </a:moveTo>
                <a:lnTo>
                  <a:pt x="1241805" y="76200"/>
                </a:lnTo>
                <a:lnTo>
                  <a:pt x="1244809" y="88900"/>
                </a:lnTo>
                <a:lnTo>
                  <a:pt x="1418831" y="88900"/>
                </a:lnTo>
                <a:lnTo>
                  <a:pt x="1423301" y="76200"/>
                </a:lnTo>
                <a:close/>
              </a:path>
              <a:path w="2190750" h="2857500">
                <a:moveTo>
                  <a:pt x="1437385" y="76200"/>
                </a:moveTo>
                <a:lnTo>
                  <a:pt x="1423301" y="76200"/>
                </a:lnTo>
                <a:lnTo>
                  <a:pt x="1432648" y="88900"/>
                </a:lnTo>
                <a:lnTo>
                  <a:pt x="1437385" y="76200"/>
                </a:lnTo>
                <a:close/>
              </a:path>
              <a:path w="2190750" h="2857500">
                <a:moveTo>
                  <a:pt x="1458785" y="76200"/>
                </a:moveTo>
                <a:lnTo>
                  <a:pt x="1457121" y="76200"/>
                </a:lnTo>
                <a:lnTo>
                  <a:pt x="1460144" y="88900"/>
                </a:lnTo>
                <a:lnTo>
                  <a:pt x="1458785" y="76200"/>
                </a:lnTo>
                <a:close/>
              </a:path>
              <a:path w="2190750" h="2857500">
                <a:moveTo>
                  <a:pt x="743369" y="76200"/>
                </a:moveTo>
                <a:lnTo>
                  <a:pt x="742213" y="76200"/>
                </a:lnTo>
                <a:lnTo>
                  <a:pt x="742128" y="77780"/>
                </a:lnTo>
                <a:lnTo>
                  <a:pt x="743369" y="76200"/>
                </a:lnTo>
                <a:close/>
              </a:path>
              <a:path w="2190750" h="2857500">
                <a:moveTo>
                  <a:pt x="953576" y="63500"/>
                </a:moveTo>
                <a:lnTo>
                  <a:pt x="794257" y="63500"/>
                </a:lnTo>
                <a:lnTo>
                  <a:pt x="785685" y="76200"/>
                </a:lnTo>
                <a:lnTo>
                  <a:pt x="961634" y="76200"/>
                </a:lnTo>
                <a:lnTo>
                  <a:pt x="953576" y="63500"/>
                </a:lnTo>
                <a:close/>
              </a:path>
              <a:path w="2190750" h="2857500">
                <a:moveTo>
                  <a:pt x="1039939" y="63500"/>
                </a:moveTo>
                <a:lnTo>
                  <a:pt x="973620" y="63500"/>
                </a:lnTo>
                <a:lnTo>
                  <a:pt x="961634" y="76200"/>
                </a:lnTo>
                <a:lnTo>
                  <a:pt x="1032179" y="76200"/>
                </a:lnTo>
                <a:lnTo>
                  <a:pt x="1039939" y="63500"/>
                </a:lnTo>
                <a:close/>
              </a:path>
              <a:path w="2190750" h="2857500">
                <a:moveTo>
                  <a:pt x="1050950" y="63500"/>
                </a:moveTo>
                <a:lnTo>
                  <a:pt x="1048600" y="76200"/>
                </a:lnTo>
                <a:lnTo>
                  <a:pt x="1052601" y="76200"/>
                </a:lnTo>
                <a:lnTo>
                  <a:pt x="1050950" y="63500"/>
                </a:lnTo>
                <a:close/>
              </a:path>
              <a:path w="2190750" h="2857500">
                <a:moveTo>
                  <a:pt x="1127201" y="63500"/>
                </a:moveTo>
                <a:lnTo>
                  <a:pt x="1057287" y="63500"/>
                </a:lnTo>
                <a:lnTo>
                  <a:pt x="1064288" y="76200"/>
                </a:lnTo>
                <a:lnTo>
                  <a:pt x="1124940" y="76200"/>
                </a:lnTo>
                <a:lnTo>
                  <a:pt x="1127201" y="63500"/>
                </a:lnTo>
                <a:close/>
              </a:path>
              <a:path w="2190750" h="2857500">
                <a:moveTo>
                  <a:pt x="1127201" y="63500"/>
                </a:moveTo>
                <a:lnTo>
                  <a:pt x="1124940" y="76200"/>
                </a:lnTo>
                <a:lnTo>
                  <a:pt x="1135341" y="76200"/>
                </a:lnTo>
                <a:lnTo>
                  <a:pt x="1127201" y="63500"/>
                </a:lnTo>
                <a:close/>
              </a:path>
              <a:path w="2190750" h="2857500">
                <a:moveTo>
                  <a:pt x="1137767" y="63500"/>
                </a:moveTo>
                <a:lnTo>
                  <a:pt x="1127201" y="63500"/>
                </a:lnTo>
                <a:lnTo>
                  <a:pt x="1135341" y="76200"/>
                </a:lnTo>
                <a:lnTo>
                  <a:pt x="1138113" y="71534"/>
                </a:lnTo>
                <a:lnTo>
                  <a:pt x="1137767" y="63500"/>
                </a:lnTo>
                <a:close/>
              </a:path>
              <a:path w="2190750" h="2857500">
                <a:moveTo>
                  <a:pt x="1138113" y="71534"/>
                </a:moveTo>
                <a:lnTo>
                  <a:pt x="1135341" y="76200"/>
                </a:lnTo>
                <a:lnTo>
                  <a:pt x="1138313" y="76200"/>
                </a:lnTo>
                <a:lnTo>
                  <a:pt x="1138113" y="71534"/>
                </a:lnTo>
                <a:close/>
              </a:path>
              <a:path w="2190750" h="2857500">
                <a:moveTo>
                  <a:pt x="1232014" y="63500"/>
                </a:moveTo>
                <a:lnTo>
                  <a:pt x="1142885" y="63500"/>
                </a:lnTo>
                <a:lnTo>
                  <a:pt x="1138113" y="71534"/>
                </a:lnTo>
                <a:lnTo>
                  <a:pt x="1138313" y="76200"/>
                </a:lnTo>
                <a:lnTo>
                  <a:pt x="1237132" y="76200"/>
                </a:lnTo>
                <a:lnTo>
                  <a:pt x="1232014" y="63500"/>
                </a:lnTo>
                <a:close/>
              </a:path>
              <a:path w="2190750" h="2857500">
                <a:moveTo>
                  <a:pt x="1366558" y="63500"/>
                </a:moveTo>
                <a:lnTo>
                  <a:pt x="1264585" y="63500"/>
                </a:lnTo>
                <a:lnTo>
                  <a:pt x="1265072" y="76200"/>
                </a:lnTo>
                <a:lnTo>
                  <a:pt x="1370406" y="76200"/>
                </a:lnTo>
                <a:lnTo>
                  <a:pt x="1366558" y="63500"/>
                </a:lnTo>
                <a:close/>
              </a:path>
              <a:path w="2190750" h="2857500">
                <a:moveTo>
                  <a:pt x="1401737" y="63500"/>
                </a:moveTo>
                <a:lnTo>
                  <a:pt x="1371301" y="63500"/>
                </a:lnTo>
                <a:lnTo>
                  <a:pt x="1370406" y="76200"/>
                </a:lnTo>
                <a:lnTo>
                  <a:pt x="1408046" y="76200"/>
                </a:lnTo>
                <a:lnTo>
                  <a:pt x="1401737" y="63500"/>
                </a:lnTo>
                <a:close/>
              </a:path>
              <a:path w="2190750" h="2857500">
                <a:moveTo>
                  <a:pt x="1424431" y="63500"/>
                </a:moveTo>
                <a:lnTo>
                  <a:pt x="1413365" y="63500"/>
                </a:lnTo>
                <a:lnTo>
                  <a:pt x="1408046" y="76200"/>
                </a:lnTo>
                <a:lnTo>
                  <a:pt x="1427833" y="76200"/>
                </a:lnTo>
                <a:lnTo>
                  <a:pt x="1424431" y="63500"/>
                </a:lnTo>
                <a:close/>
              </a:path>
              <a:path w="2190750" h="2857500">
                <a:moveTo>
                  <a:pt x="815505" y="50800"/>
                </a:moveTo>
                <a:lnTo>
                  <a:pt x="804411" y="50800"/>
                </a:lnTo>
                <a:lnTo>
                  <a:pt x="796886" y="63500"/>
                </a:lnTo>
                <a:lnTo>
                  <a:pt x="813549" y="63500"/>
                </a:lnTo>
                <a:lnTo>
                  <a:pt x="815505" y="50800"/>
                </a:lnTo>
                <a:close/>
              </a:path>
              <a:path w="2190750" h="2857500">
                <a:moveTo>
                  <a:pt x="849731" y="50800"/>
                </a:moveTo>
                <a:lnTo>
                  <a:pt x="819048" y="50800"/>
                </a:lnTo>
                <a:lnTo>
                  <a:pt x="816762" y="63500"/>
                </a:lnTo>
                <a:lnTo>
                  <a:pt x="839431" y="63500"/>
                </a:lnTo>
                <a:lnTo>
                  <a:pt x="849731" y="50800"/>
                </a:lnTo>
                <a:close/>
              </a:path>
              <a:path w="2190750" h="2857500">
                <a:moveTo>
                  <a:pt x="1127213" y="50800"/>
                </a:moveTo>
                <a:lnTo>
                  <a:pt x="849731" y="50800"/>
                </a:lnTo>
                <a:lnTo>
                  <a:pt x="849414" y="63500"/>
                </a:lnTo>
                <a:lnTo>
                  <a:pt x="1128496" y="63500"/>
                </a:lnTo>
                <a:lnTo>
                  <a:pt x="1127213" y="50800"/>
                </a:lnTo>
                <a:close/>
              </a:path>
              <a:path w="2190750" h="2857500">
                <a:moveTo>
                  <a:pt x="1137843" y="50800"/>
                </a:moveTo>
                <a:lnTo>
                  <a:pt x="1127213" y="50800"/>
                </a:lnTo>
                <a:lnTo>
                  <a:pt x="1128496" y="63500"/>
                </a:lnTo>
                <a:lnTo>
                  <a:pt x="1138212" y="63500"/>
                </a:lnTo>
                <a:lnTo>
                  <a:pt x="1137843" y="50800"/>
                </a:lnTo>
                <a:close/>
              </a:path>
              <a:path w="2190750" h="2857500">
                <a:moveTo>
                  <a:pt x="1158405" y="50800"/>
                </a:moveTo>
                <a:lnTo>
                  <a:pt x="1137843" y="50800"/>
                </a:lnTo>
                <a:lnTo>
                  <a:pt x="1138212" y="63500"/>
                </a:lnTo>
                <a:lnTo>
                  <a:pt x="1154531" y="63500"/>
                </a:lnTo>
                <a:lnTo>
                  <a:pt x="1158405" y="50800"/>
                </a:lnTo>
                <a:close/>
              </a:path>
              <a:path w="2190750" h="2857500">
                <a:moveTo>
                  <a:pt x="1337066" y="50800"/>
                </a:moveTo>
                <a:lnTo>
                  <a:pt x="1166228" y="50800"/>
                </a:lnTo>
                <a:lnTo>
                  <a:pt x="1165580" y="63500"/>
                </a:lnTo>
                <a:lnTo>
                  <a:pt x="1344571" y="63500"/>
                </a:lnTo>
                <a:lnTo>
                  <a:pt x="1337066" y="50800"/>
                </a:lnTo>
                <a:close/>
              </a:path>
              <a:path w="2190750" h="2857500">
                <a:moveTo>
                  <a:pt x="1363535" y="50800"/>
                </a:moveTo>
                <a:lnTo>
                  <a:pt x="1357642" y="50800"/>
                </a:lnTo>
                <a:lnTo>
                  <a:pt x="1356944" y="63500"/>
                </a:lnTo>
                <a:lnTo>
                  <a:pt x="1367315" y="63500"/>
                </a:lnTo>
                <a:lnTo>
                  <a:pt x="1363535" y="50800"/>
                </a:lnTo>
                <a:close/>
              </a:path>
              <a:path w="2190750" h="2857500">
                <a:moveTo>
                  <a:pt x="1378130" y="50800"/>
                </a:moveTo>
                <a:lnTo>
                  <a:pt x="1368312" y="50800"/>
                </a:lnTo>
                <a:lnTo>
                  <a:pt x="1367315" y="63500"/>
                </a:lnTo>
                <a:lnTo>
                  <a:pt x="1381425" y="63500"/>
                </a:lnTo>
                <a:lnTo>
                  <a:pt x="1378130" y="50800"/>
                </a:lnTo>
                <a:close/>
              </a:path>
              <a:path w="2190750" h="2857500">
                <a:moveTo>
                  <a:pt x="896035" y="38100"/>
                </a:moveTo>
                <a:lnTo>
                  <a:pt x="868794" y="38100"/>
                </a:lnTo>
                <a:lnTo>
                  <a:pt x="862939" y="50800"/>
                </a:lnTo>
                <a:lnTo>
                  <a:pt x="893826" y="50800"/>
                </a:lnTo>
                <a:lnTo>
                  <a:pt x="896035" y="38100"/>
                </a:lnTo>
                <a:close/>
              </a:path>
              <a:path w="2190750" h="2857500">
                <a:moveTo>
                  <a:pt x="1128936" y="38100"/>
                </a:moveTo>
                <a:lnTo>
                  <a:pt x="901903" y="38100"/>
                </a:lnTo>
                <a:lnTo>
                  <a:pt x="899452" y="50800"/>
                </a:lnTo>
                <a:lnTo>
                  <a:pt x="1126488" y="50800"/>
                </a:lnTo>
                <a:lnTo>
                  <a:pt x="1128936" y="38100"/>
                </a:lnTo>
                <a:close/>
              </a:path>
              <a:path w="2190750" h="2857500">
                <a:moveTo>
                  <a:pt x="1134724" y="38100"/>
                </a:moveTo>
                <a:lnTo>
                  <a:pt x="1128936" y="38100"/>
                </a:lnTo>
                <a:lnTo>
                  <a:pt x="1126488" y="50800"/>
                </a:lnTo>
                <a:lnTo>
                  <a:pt x="1131401" y="50800"/>
                </a:lnTo>
                <a:lnTo>
                  <a:pt x="1134724" y="38100"/>
                </a:lnTo>
                <a:close/>
              </a:path>
              <a:path w="2190750" h="2857500">
                <a:moveTo>
                  <a:pt x="1337160" y="38100"/>
                </a:moveTo>
                <a:lnTo>
                  <a:pt x="1134724" y="38100"/>
                </a:lnTo>
                <a:lnTo>
                  <a:pt x="1131401" y="50800"/>
                </a:lnTo>
                <a:lnTo>
                  <a:pt x="1346398" y="50800"/>
                </a:lnTo>
                <a:lnTo>
                  <a:pt x="1337160" y="38100"/>
                </a:lnTo>
                <a:close/>
              </a:path>
              <a:path w="2190750" h="2857500">
                <a:moveTo>
                  <a:pt x="879843" y="25400"/>
                </a:moveTo>
                <a:lnTo>
                  <a:pt x="871219" y="38100"/>
                </a:lnTo>
                <a:lnTo>
                  <a:pt x="884008" y="38100"/>
                </a:lnTo>
                <a:lnTo>
                  <a:pt x="879843" y="25400"/>
                </a:lnTo>
                <a:close/>
              </a:path>
              <a:path w="2190750" h="2857500">
                <a:moveTo>
                  <a:pt x="932027" y="25400"/>
                </a:moveTo>
                <a:lnTo>
                  <a:pt x="900747" y="25400"/>
                </a:lnTo>
                <a:lnTo>
                  <a:pt x="898423" y="38100"/>
                </a:lnTo>
                <a:lnTo>
                  <a:pt x="920178" y="38100"/>
                </a:lnTo>
                <a:lnTo>
                  <a:pt x="932027" y="25400"/>
                </a:lnTo>
                <a:close/>
              </a:path>
              <a:path w="2190750" h="2857500">
                <a:moveTo>
                  <a:pt x="937107" y="25400"/>
                </a:moveTo>
                <a:lnTo>
                  <a:pt x="932027" y="25400"/>
                </a:lnTo>
                <a:lnTo>
                  <a:pt x="926845" y="38100"/>
                </a:lnTo>
                <a:lnTo>
                  <a:pt x="939774" y="38100"/>
                </a:lnTo>
                <a:lnTo>
                  <a:pt x="937107" y="25400"/>
                </a:lnTo>
                <a:close/>
              </a:path>
              <a:path w="2190750" h="2857500">
                <a:moveTo>
                  <a:pt x="963307" y="25400"/>
                </a:moveTo>
                <a:lnTo>
                  <a:pt x="957630" y="25400"/>
                </a:lnTo>
                <a:lnTo>
                  <a:pt x="959827" y="38100"/>
                </a:lnTo>
                <a:lnTo>
                  <a:pt x="963307" y="25400"/>
                </a:lnTo>
                <a:close/>
              </a:path>
              <a:path w="2190750" h="2857500">
                <a:moveTo>
                  <a:pt x="1129118" y="12700"/>
                </a:moveTo>
                <a:lnTo>
                  <a:pt x="1108824" y="12700"/>
                </a:lnTo>
                <a:lnTo>
                  <a:pt x="1097927" y="25400"/>
                </a:lnTo>
                <a:lnTo>
                  <a:pt x="973302" y="25400"/>
                </a:lnTo>
                <a:lnTo>
                  <a:pt x="965619" y="38100"/>
                </a:lnTo>
                <a:lnTo>
                  <a:pt x="1138847" y="38100"/>
                </a:lnTo>
                <a:lnTo>
                  <a:pt x="1139088" y="25400"/>
                </a:lnTo>
                <a:lnTo>
                  <a:pt x="1129118" y="12700"/>
                </a:lnTo>
                <a:close/>
              </a:path>
              <a:path w="2190750" h="2857500">
                <a:moveTo>
                  <a:pt x="1267167" y="25400"/>
                </a:moveTo>
                <a:lnTo>
                  <a:pt x="1150378" y="25400"/>
                </a:lnTo>
                <a:lnTo>
                  <a:pt x="1150658" y="38100"/>
                </a:lnTo>
                <a:lnTo>
                  <a:pt x="1265847" y="38100"/>
                </a:lnTo>
                <a:lnTo>
                  <a:pt x="1267167" y="25400"/>
                </a:lnTo>
                <a:close/>
              </a:path>
              <a:path w="2190750" h="2857500">
                <a:moveTo>
                  <a:pt x="1283958" y="25400"/>
                </a:moveTo>
                <a:lnTo>
                  <a:pt x="1275283" y="25400"/>
                </a:lnTo>
                <a:lnTo>
                  <a:pt x="1275943" y="38100"/>
                </a:lnTo>
                <a:lnTo>
                  <a:pt x="1291786" y="38100"/>
                </a:lnTo>
                <a:lnTo>
                  <a:pt x="1283958" y="25400"/>
                </a:lnTo>
                <a:close/>
              </a:path>
              <a:path w="2190750" h="2857500">
                <a:moveTo>
                  <a:pt x="1296161" y="25400"/>
                </a:moveTo>
                <a:lnTo>
                  <a:pt x="1293990" y="25400"/>
                </a:lnTo>
                <a:lnTo>
                  <a:pt x="1298613" y="38100"/>
                </a:lnTo>
                <a:lnTo>
                  <a:pt x="1296161" y="25400"/>
                </a:lnTo>
                <a:close/>
              </a:path>
              <a:path w="2190750" h="2857500">
                <a:moveTo>
                  <a:pt x="1327937" y="25400"/>
                </a:moveTo>
                <a:lnTo>
                  <a:pt x="1323085" y="25400"/>
                </a:lnTo>
                <a:lnTo>
                  <a:pt x="1325524" y="38100"/>
                </a:lnTo>
                <a:lnTo>
                  <a:pt x="1332382" y="38100"/>
                </a:lnTo>
                <a:lnTo>
                  <a:pt x="1327937" y="25400"/>
                </a:lnTo>
                <a:close/>
              </a:path>
              <a:path w="2190750" h="2857500">
                <a:moveTo>
                  <a:pt x="995006" y="12700"/>
                </a:moveTo>
                <a:lnTo>
                  <a:pt x="972191" y="12700"/>
                </a:lnTo>
                <a:lnTo>
                  <a:pt x="967600" y="25400"/>
                </a:lnTo>
                <a:lnTo>
                  <a:pt x="996797" y="25400"/>
                </a:lnTo>
                <a:lnTo>
                  <a:pt x="995006" y="12700"/>
                </a:lnTo>
                <a:close/>
              </a:path>
              <a:path w="2190750" h="2857500">
                <a:moveTo>
                  <a:pt x="1067180" y="12700"/>
                </a:moveTo>
                <a:lnTo>
                  <a:pt x="1006386" y="12700"/>
                </a:lnTo>
                <a:lnTo>
                  <a:pt x="1001052" y="25400"/>
                </a:lnTo>
                <a:lnTo>
                  <a:pt x="1063091" y="25400"/>
                </a:lnTo>
                <a:lnTo>
                  <a:pt x="1067180" y="12700"/>
                </a:lnTo>
                <a:close/>
              </a:path>
              <a:path w="2190750" h="2857500">
                <a:moveTo>
                  <a:pt x="1092974" y="12700"/>
                </a:moveTo>
                <a:lnTo>
                  <a:pt x="1072362" y="12700"/>
                </a:lnTo>
                <a:lnTo>
                  <a:pt x="1070571" y="25400"/>
                </a:lnTo>
                <a:lnTo>
                  <a:pt x="1094447" y="25400"/>
                </a:lnTo>
                <a:lnTo>
                  <a:pt x="1092974" y="12700"/>
                </a:lnTo>
                <a:close/>
              </a:path>
              <a:path w="2190750" h="2857500">
                <a:moveTo>
                  <a:pt x="1146060" y="0"/>
                </a:moveTo>
                <a:lnTo>
                  <a:pt x="1145298" y="0"/>
                </a:lnTo>
                <a:lnTo>
                  <a:pt x="1142911" y="12700"/>
                </a:lnTo>
                <a:lnTo>
                  <a:pt x="1142265" y="25400"/>
                </a:lnTo>
                <a:lnTo>
                  <a:pt x="1162608" y="25400"/>
                </a:lnTo>
                <a:lnTo>
                  <a:pt x="1160424" y="12700"/>
                </a:lnTo>
                <a:lnTo>
                  <a:pt x="1161999" y="12700"/>
                </a:lnTo>
                <a:lnTo>
                  <a:pt x="1146060" y="0"/>
                </a:lnTo>
                <a:close/>
              </a:path>
              <a:path w="2190750" h="2857500">
                <a:moveTo>
                  <a:pt x="1171422" y="12700"/>
                </a:moveTo>
                <a:lnTo>
                  <a:pt x="1164399" y="12700"/>
                </a:lnTo>
                <a:lnTo>
                  <a:pt x="1167803" y="25400"/>
                </a:lnTo>
                <a:lnTo>
                  <a:pt x="1171193" y="25400"/>
                </a:lnTo>
                <a:lnTo>
                  <a:pt x="1171422" y="12700"/>
                </a:lnTo>
                <a:close/>
              </a:path>
              <a:path w="2190750" h="2857500">
                <a:moveTo>
                  <a:pt x="1192453" y="12700"/>
                </a:moveTo>
                <a:lnTo>
                  <a:pt x="1178458" y="12700"/>
                </a:lnTo>
                <a:lnTo>
                  <a:pt x="1181709" y="25400"/>
                </a:lnTo>
                <a:lnTo>
                  <a:pt x="1195933" y="25400"/>
                </a:lnTo>
                <a:lnTo>
                  <a:pt x="1192453" y="12700"/>
                </a:lnTo>
                <a:close/>
              </a:path>
              <a:path w="2190750" h="2857500">
                <a:moveTo>
                  <a:pt x="1204379" y="12700"/>
                </a:moveTo>
                <a:lnTo>
                  <a:pt x="1199870" y="12700"/>
                </a:lnTo>
                <a:lnTo>
                  <a:pt x="1195933" y="25400"/>
                </a:lnTo>
                <a:lnTo>
                  <a:pt x="1212908" y="25400"/>
                </a:lnTo>
                <a:lnTo>
                  <a:pt x="1204379" y="12700"/>
                </a:lnTo>
                <a:close/>
              </a:path>
              <a:path w="2190750" h="2857500">
                <a:moveTo>
                  <a:pt x="1237792" y="12700"/>
                </a:moveTo>
                <a:lnTo>
                  <a:pt x="1223216" y="12700"/>
                </a:lnTo>
                <a:lnTo>
                  <a:pt x="1212908" y="25400"/>
                </a:lnTo>
                <a:lnTo>
                  <a:pt x="1237526" y="25400"/>
                </a:lnTo>
                <a:lnTo>
                  <a:pt x="1237792" y="12700"/>
                </a:lnTo>
                <a:close/>
              </a:path>
              <a:path w="2190750" h="2857500">
                <a:moveTo>
                  <a:pt x="1244244" y="12700"/>
                </a:moveTo>
                <a:lnTo>
                  <a:pt x="1237792" y="12700"/>
                </a:lnTo>
                <a:lnTo>
                  <a:pt x="1239545" y="25400"/>
                </a:lnTo>
                <a:lnTo>
                  <a:pt x="1246810" y="25400"/>
                </a:lnTo>
                <a:lnTo>
                  <a:pt x="1244244" y="12700"/>
                </a:lnTo>
                <a:close/>
              </a:path>
              <a:path w="2190750" h="2857500">
                <a:moveTo>
                  <a:pt x="996149" y="0"/>
                </a:moveTo>
                <a:lnTo>
                  <a:pt x="994930" y="0"/>
                </a:lnTo>
                <a:lnTo>
                  <a:pt x="996226" y="12700"/>
                </a:lnTo>
                <a:lnTo>
                  <a:pt x="1000798" y="12700"/>
                </a:lnTo>
                <a:lnTo>
                  <a:pt x="996149" y="0"/>
                </a:lnTo>
                <a:close/>
              </a:path>
              <a:path w="2190750" h="2857500">
                <a:moveTo>
                  <a:pt x="1085399" y="0"/>
                </a:moveTo>
                <a:lnTo>
                  <a:pt x="1076869" y="12700"/>
                </a:lnTo>
                <a:lnTo>
                  <a:pt x="1094435" y="12700"/>
                </a:lnTo>
                <a:lnTo>
                  <a:pt x="1085399" y="0"/>
                </a:lnTo>
                <a:close/>
              </a:path>
              <a:path w="2190750" h="2857500">
                <a:moveTo>
                  <a:pt x="1120902" y="0"/>
                </a:moveTo>
                <a:lnTo>
                  <a:pt x="1112504" y="0"/>
                </a:lnTo>
                <a:lnTo>
                  <a:pt x="1103148" y="12700"/>
                </a:lnTo>
                <a:lnTo>
                  <a:pt x="1126743" y="12700"/>
                </a:lnTo>
                <a:lnTo>
                  <a:pt x="1120902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038608" y="1464469"/>
            <a:ext cx="5779294" cy="638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351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250" kern="0" spc="-11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Navigating </a:t>
            </a: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the</a:t>
            </a:r>
            <a:r>
              <a:rPr sz="2250" kern="0" spc="-42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model</a:t>
            </a:r>
            <a:endParaRPr sz="2250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spcBef>
                <a:spcPts val="752"/>
              </a:spcBef>
              <a:spcAft>
                <a:spcPts val="0"/>
              </a:spcAft>
              <a:tabLst>
                <a:tab pos="1996607" algn="l"/>
              </a:tabLst>
              <a:defRPr/>
            </a:pPr>
            <a:r>
              <a:rPr sz="1846" kern="0" spc="-5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</a:t>
            </a:r>
            <a:r>
              <a:rPr sz="1846" kern="0" spc="-11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846" kern="0" spc="-5" baseline="158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obile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app	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730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1289" y="660797"/>
            <a:ext cx="408176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2507367" algn="l"/>
              </a:tabLst>
            </a:pPr>
            <a:r>
              <a:rPr sz="4500" dirty="0"/>
              <a:t>Co</a:t>
            </a:r>
            <a:r>
              <a:rPr sz="4500" spc="-4" dirty="0"/>
              <a:t>ll</a:t>
            </a:r>
            <a:r>
              <a:rPr sz="4500" dirty="0"/>
              <a:t>ect</a:t>
            </a:r>
            <a:r>
              <a:rPr sz="4500" spc="-4" dirty="0"/>
              <a:t>i</a:t>
            </a:r>
            <a:r>
              <a:rPr sz="4500" dirty="0"/>
              <a:t>ng	Images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34717" y="1901358"/>
            <a:ext cx="2815084" cy="816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261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mobile</a:t>
            </a:r>
            <a:r>
              <a:rPr sz="1230" kern="0" spc="-42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app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35"/>
              </a:spcBef>
              <a:spcAft>
                <a:spcPts val="0"/>
              </a:spcAft>
              <a:defRPr/>
            </a:pPr>
            <a:endParaRPr sz="1617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marR="2356460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26650" y="1903238"/>
            <a:ext cx="2176611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384101" y="2160984"/>
            <a:ext cx="1125141" cy="7858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435742" y="2178995"/>
            <a:ext cx="1021859" cy="6804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0882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1047" y="2125266"/>
            <a:ext cx="2419945" cy="1607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018859" y="0"/>
            <a:ext cx="1125141" cy="910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1080" y="136875"/>
            <a:ext cx="4067215" cy="2667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7292" marR="3572" indent="-668810">
              <a:lnSpc>
                <a:spcPts val="5203"/>
              </a:lnSpc>
              <a:tabLst>
                <a:tab pos="1657738" algn="l"/>
                <a:tab pos="2251541" algn="l"/>
              </a:tabLst>
            </a:pPr>
            <a:r>
              <a:rPr sz="4500" spc="-4" dirty="0"/>
              <a:t>Disabling	image</a:t>
            </a:r>
            <a:r>
              <a:rPr sz="4500" spc="-46" dirty="0"/>
              <a:t> </a:t>
            </a:r>
            <a:r>
              <a:rPr sz="4500" spc="-32" dirty="0"/>
              <a:t>previews </a:t>
            </a:r>
            <a:r>
              <a:rPr sz="4500" dirty="0"/>
              <a:t> and	shutter</a:t>
            </a:r>
            <a:r>
              <a:rPr sz="4500" spc="-74" dirty="0"/>
              <a:t> </a:t>
            </a:r>
            <a:r>
              <a:rPr sz="4500" dirty="0"/>
              <a:t>sounds</a:t>
            </a:r>
            <a:endParaRPr sz="4500"/>
          </a:p>
        </p:txBody>
      </p:sp>
      <p:sp>
        <p:nvSpPr>
          <p:cNvPr id="5" name="object 5"/>
          <p:cNvSpPr/>
          <p:nvPr/>
        </p:nvSpPr>
        <p:spPr>
          <a:xfrm>
            <a:off x="4057516" y="2961200"/>
            <a:ext cx="1172914" cy="70545"/>
          </a:xfrm>
          <a:custGeom>
            <a:avLst/>
            <a:gdLst/>
            <a:ahLst/>
            <a:cxnLst/>
            <a:rect l="l" t="t" r="r" b="b"/>
            <a:pathLst>
              <a:path w="1668145" h="100329">
                <a:moveTo>
                  <a:pt x="0" y="100126"/>
                </a:moveTo>
                <a:lnTo>
                  <a:pt x="19011" y="98983"/>
                </a:lnTo>
                <a:lnTo>
                  <a:pt x="1667751" y="0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82641" y="2970201"/>
            <a:ext cx="121444" cy="117872"/>
          </a:xfrm>
          <a:custGeom>
            <a:avLst/>
            <a:gdLst/>
            <a:ahLst/>
            <a:cxnLst/>
            <a:rect l="l" t="t" r="r" b="b"/>
            <a:pathLst>
              <a:path w="172720" h="167639">
                <a:moveTo>
                  <a:pt x="162318" y="0"/>
                </a:moveTo>
                <a:lnTo>
                  <a:pt x="0" y="93713"/>
                </a:lnTo>
                <a:lnTo>
                  <a:pt x="172364" y="167335"/>
                </a:lnTo>
                <a:lnTo>
                  <a:pt x="125501" y="86182"/>
                </a:lnTo>
                <a:lnTo>
                  <a:pt x="16231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47459" y="1607344"/>
            <a:ext cx="2628454" cy="1223814"/>
          </a:xfrm>
          <a:custGeom>
            <a:avLst/>
            <a:gdLst/>
            <a:ahLst/>
            <a:cxnLst/>
            <a:rect l="l" t="t" r="r" b="b"/>
            <a:pathLst>
              <a:path w="3738245" h="1740535">
                <a:moveTo>
                  <a:pt x="3484168" y="0"/>
                </a:moveTo>
                <a:lnTo>
                  <a:pt x="1541068" y="0"/>
                </a:lnTo>
                <a:lnTo>
                  <a:pt x="1495410" y="4092"/>
                </a:lnTo>
                <a:lnTo>
                  <a:pt x="1452438" y="15890"/>
                </a:lnTo>
                <a:lnTo>
                  <a:pt x="1412868" y="34677"/>
                </a:lnTo>
                <a:lnTo>
                  <a:pt x="1377418" y="59736"/>
                </a:lnTo>
                <a:lnTo>
                  <a:pt x="1346805" y="90349"/>
                </a:lnTo>
                <a:lnTo>
                  <a:pt x="1321746" y="125799"/>
                </a:lnTo>
                <a:lnTo>
                  <a:pt x="1302959" y="165369"/>
                </a:lnTo>
                <a:lnTo>
                  <a:pt x="1291160" y="208342"/>
                </a:lnTo>
                <a:lnTo>
                  <a:pt x="1287068" y="254000"/>
                </a:lnTo>
                <a:lnTo>
                  <a:pt x="1287068" y="991793"/>
                </a:lnTo>
                <a:lnTo>
                  <a:pt x="0" y="1740293"/>
                </a:lnTo>
                <a:lnTo>
                  <a:pt x="1398981" y="1226743"/>
                </a:lnTo>
                <a:lnTo>
                  <a:pt x="3624505" y="1226743"/>
                </a:lnTo>
                <a:lnTo>
                  <a:pt x="3647819" y="1210263"/>
                </a:lnTo>
                <a:lnTo>
                  <a:pt x="3678432" y="1179650"/>
                </a:lnTo>
                <a:lnTo>
                  <a:pt x="3703491" y="1144200"/>
                </a:lnTo>
                <a:lnTo>
                  <a:pt x="3722278" y="1104630"/>
                </a:lnTo>
                <a:lnTo>
                  <a:pt x="3734076" y="1061657"/>
                </a:lnTo>
                <a:lnTo>
                  <a:pt x="3738168" y="1016000"/>
                </a:lnTo>
                <a:lnTo>
                  <a:pt x="3738168" y="254000"/>
                </a:lnTo>
                <a:lnTo>
                  <a:pt x="3734076" y="208342"/>
                </a:lnTo>
                <a:lnTo>
                  <a:pt x="3722278" y="165369"/>
                </a:lnTo>
                <a:lnTo>
                  <a:pt x="3703491" y="125799"/>
                </a:lnTo>
                <a:lnTo>
                  <a:pt x="3678432" y="90349"/>
                </a:lnTo>
                <a:lnTo>
                  <a:pt x="3647819" y="59736"/>
                </a:lnTo>
                <a:lnTo>
                  <a:pt x="3612369" y="34677"/>
                </a:lnTo>
                <a:lnTo>
                  <a:pt x="3572799" y="15890"/>
                </a:lnTo>
                <a:lnTo>
                  <a:pt x="3529826" y="4092"/>
                </a:lnTo>
                <a:lnTo>
                  <a:pt x="3484168" y="0"/>
                </a:lnTo>
                <a:close/>
              </a:path>
              <a:path w="3738245" h="1740535">
                <a:moveTo>
                  <a:pt x="3624505" y="1226743"/>
                </a:moveTo>
                <a:lnTo>
                  <a:pt x="1398981" y="1226743"/>
                </a:lnTo>
                <a:lnTo>
                  <a:pt x="1430887" y="1245054"/>
                </a:lnTo>
                <a:lnTo>
                  <a:pt x="1465500" y="1258639"/>
                </a:lnTo>
                <a:lnTo>
                  <a:pt x="1502376" y="1267091"/>
                </a:lnTo>
                <a:lnTo>
                  <a:pt x="1541068" y="1270000"/>
                </a:lnTo>
                <a:lnTo>
                  <a:pt x="3484168" y="1270000"/>
                </a:lnTo>
                <a:lnTo>
                  <a:pt x="3529826" y="1265907"/>
                </a:lnTo>
                <a:lnTo>
                  <a:pt x="3572799" y="1254109"/>
                </a:lnTo>
                <a:lnTo>
                  <a:pt x="3612369" y="1235322"/>
                </a:lnTo>
                <a:lnTo>
                  <a:pt x="3624505" y="12267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47459" y="1607344"/>
            <a:ext cx="2628454" cy="1223814"/>
          </a:xfrm>
          <a:custGeom>
            <a:avLst/>
            <a:gdLst/>
            <a:ahLst/>
            <a:cxnLst/>
            <a:rect l="l" t="t" r="r" b="b"/>
            <a:pathLst>
              <a:path w="3738245" h="1740535">
                <a:moveTo>
                  <a:pt x="1541068" y="0"/>
                </a:moveTo>
                <a:lnTo>
                  <a:pt x="1495410" y="4092"/>
                </a:lnTo>
                <a:lnTo>
                  <a:pt x="1452438" y="15890"/>
                </a:lnTo>
                <a:lnTo>
                  <a:pt x="1412868" y="34677"/>
                </a:lnTo>
                <a:lnTo>
                  <a:pt x="1377418" y="59736"/>
                </a:lnTo>
                <a:lnTo>
                  <a:pt x="1346805" y="90349"/>
                </a:lnTo>
                <a:lnTo>
                  <a:pt x="1321746" y="125799"/>
                </a:lnTo>
                <a:lnTo>
                  <a:pt x="1302959" y="165369"/>
                </a:lnTo>
                <a:lnTo>
                  <a:pt x="1291160" y="208342"/>
                </a:lnTo>
                <a:lnTo>
                  <a:pt x="1287068" y="254000"/>
                </a:lnTo>
                <a:lnTo>
                  <a:pt x="1287068" y="991793"/>
                </a:lnTo>
                <a:lnTo>
                  <a:pt x="0" y="1740293"/>
                </a:lnTo>
                <a:lnTo>
                  <a:pt x="1398981" y="1226743"/>
                </a:lnTo>
                <a:lnTo>
                  <a:pt x="1430887" y="1245054"/>
                </a:lnTo>
                <a:lnTo>
                  <a:pt x="1465500" y="1258639"/>
                </a:lnTo>
                <a:lnTo>
                  <a:pt x="1502376" y="1267091"/>
                </a:lnTo>
                <a:lnTo>
                  <a:pt x="1541068" y="1270000"/>
                </a:lnTo>
                <a:lnTo>
                  <a:pt x="3484168" y="1270000"/>
                </a:lnTo>
                <a:lnTo>
                  <a:pt x="3529826" y="1265907"/>
                </a:lnTo>
                <a:lnTo>
                  <a:pt x="3572799" y="1254109"/>
                </a:lnTo>
                <a:lnTo>
                  <a:pt x="3612369" y="1235322"/>
                </a:lnTo>
                <a:lnTo>
                  <a:pt x="3647819" y="1210263"/>
                </a:lnTo>
                <a:lnTo>
                  <a:pt x="3678432" y="1179650"/>
                </a:lnTo>
                <a:lnTo>
                  <a:pt x="3703491" y="1144200"/>
                </a:lnTo>
                <a:lnTo>
                  <a:pt x="3722278" y="1104630"/>
                </a:lnTo>
                <a:lnTo>
                  <a:pt x="3734076" y="1061657"/>
                </a:lnTo>
                <a:lnTo>
                  <a:pt x="3738168" y="1016000"/>
                </a:lnTo>
                <a:lnTo>
                  <a:pt x="3738168" y="254000"/>
                </a:lnTo>
                <a:lnTo>
                  <a:pt x="3734076" y="208342"/>
                </a:lnTo>
                <a:lnTo>
                  <a:pt x="3722278" y="165369"/>
                </a:lnTo>
                <a:lnTo>
                  <a:pt x="3703491" y="125799"/>
                </a:lnTo>
                <a:lnTo>
                  <a:pt x="3678432" y="90349"/>
                </a:lnTo>
                <a:lnTo>
                  <a:pt x="3647819" y="59736"/>
                </a:lnTo>
                <a:lnTo>
                  <a:pt x="3612369" y="34677"/>
                </a:lnTo>
                <a:lnTo>
                  <a:pt x="3572799" y="15890"/>
                </a:lnTo>
                <a:lnTo>
                  <a:pt x="3529826" y="4092"/>
                </a:lnTo>
                <a:lnTo>
                  <a:pt x="3484168" y="0"/>
                </a:lnTo>
                <a:lnTo>
                  <a:pt x="1541068" y="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00719" y="1821656"/>
            <a:ext cx="1210866" cy="1645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12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Click</a:t>
            </a:r>
            <a:endParaRPr sz="2812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defTabSz="642915" fontAlgn="auto">
              <a:spcBef>
                <a:spcPts val="4"/>
              </a:spcBef>
              <a:spcAft>
                <a:spcPts val="0"/>
              </a:spcAft>
              <a:defRPr/>
            </a:pPr>
            <a:endParaRPr sz="2215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marR="3572" algn="ctr" defTabSz="642915" fontAlgn="auto">
              <a:lnSpc>
                <a:spcPts val="344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  p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60801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1047" y="2125266"/>
            <a:ext cx="2419945" cy="1607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84601" y="4080867"/>
            <a:ext cx="723305" cy="428625"/>
          </a:xfrm>
          <a:custGeom>
            <a:avLst/>
            <a:gdLst/>
            <a:ahLst/>
            <a:cxnLst/>
            <a:rect l="l" t="t" r="r" b="b"/>
            <a:pathLst>
              <a:path w="1028700" h="609600">
                <a:moveTo>
                  <a:pt x="0" y="419100"/>
                </a:moveTo>
                <a:lnTo>
                  <a:pt x="0" y="190500"/>
                </a:lnTo>
                <a:lnTo>
                  <a:pt x="5031" y="146821"/>
                </a:lnTo>
                <a:lnTo>
                  <a:pt x="19363" y="106724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4" y="19363"/>
                </a:lnTo>
                <a:lnTo>
                  <a:pt x="146821" y="5031"/>
                </a:lnTo>
                <a:lnTo>
                  <a:pt x="190500" y="0"/>
                </a:lnTo>
                <a:lnTo>
                  <a:pt x="838200" y="0"/>
                </a:lnTo>
                <a:lnTo>
                  <a:pt x="881878" y="5031"/>
                </a:lnTo>
                <a:lnTo>
                  <a:pt x="921975" y="19363"/>
                </a:lnTo>
                <a:lnTo>
                  <a:pt x="957346" y="41851"/>
                </a:lnTo>
                <a:lnTo>
                  <a:pt x="986848" y="71353"/>
                </a:lnTo>
                <a:lnTo>
                  <a:pt x="1009336" y="106724"/>
                </a:lnTo>
                <a:lnTo>
                  <a:pt x="1023668" y="146821"/>
                </a:lnTo>
                <a:lnTo>
                  <a:pt x="1028700" y="190500"/>
                </a:lnTo>
                <a:lnTo>
                  <a:pt x="1028700" y="419100"/>
                </a:lnTo>
                <a:lnTo>
                  <a:pt x="1023668" y="462778"/>
                </a:lnTo>
                <a:lnTo>
                  <a:pt x="1009336" y="502875"/>
                </a:lnTo>
                <a:lnTo>
                  <a:pt x="986848" y="538246"/>
                </a:lnTo>
                <a:lnTo>
                  <a:pt x="957346" y="567748"/>
                </a:lnTo>
                <a:lnTo>
                  <a:pt x="921975" y="590236"/>
                </a:lnTo>
                <a:lnTo>
                  <a:pt x="881878" y="604568"/>
                </a:lnTo>
                <a:lnTo>
                  <a:pt x="838200" y="609600"/>
                </a:lnTo>
                <a:lnTo>
                  <a:pt x="190500" y="609600"/>
                </a:lnTo>
                <a:lnTo>
                  <a:pt x="146821" y="604568"/>
                </a:lnTo>
                <a:lnTo>
                  <a:pt x="106724" y="590236"/>
                </a:lnTo>
                <a:lnTo>
                  <a:pt x="71353" y="567748"/>
                </a:lnTo>
                <a:lnTo>
                  <a:pt x="41851" y="538246"/>
                </a:lnTo>
                <a:lnTo>
                  <a:pt x="19363" y="502875"/>
                </a:lnTo>
                <a:lnTo>
                  <a:pt x="5031" y="462778"/>
                </a:lnTo>
                <a:lnTo>
                  <a:pt x="0" y="41910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18859" y="0"/>
            <a:ext cx="1125141" cy="910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1080" y="136875"/>
            <a:ext cx="4067215" cy="2667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7292" marR="3572" indent="-668810">
              <a:lnSpc>
                <a:spcPts val="5203"/>
              </a:lnSpc>
              <a:tabLst>
                <a:tab pos="1657738" algn="l"/>
                <a:tab pos="2251541" algn="l"/>
              </a:tabLst>
            </a:pPr>
            <a:r>
              <a:rPr sz="4500" spc="-4" dirty="0"/>
              <a:t>Disabling	image</a:t>
            </a:r>
            <a:r>
              <a:rPr sz="4500" spc="-46" dirty="0"/>
              <a:t> </a:t>
            </a:r>
            <a:r>
              <a:rPr sz="4500" spc="-32" dirty="0"/>
              <a:t>previews </a:t>
            </a:r>
            <a:r>
              <a:rPr sz="4500" dirty="0"/>
              <a:t> and	shutter</a:t>
            </a:r>
            <a:r>
              <a:rPr sz="4500" spc="-74" dirty="0"/>
              <a:t> </a:t>
            </a:r>
            <a:r>
              <a:rPr sz="4500" dirty="0"/>
              <a:t>sounds</a:t>
            </a:r>
            <a:endParaRPr sz="4500"/>
          </a:p>
        </p:txBody>
      </p:sp>
      <p:sp>
        <p:nvSpPr>
          <p:cNvPr id="6" name="object 6"/>
          <p:cNvSpPr txBox="1"/>
          <p:nvPr/>
        </p:nvSpPr>
        <p:spPr>
          <a:xfrm>
            <a:off x="5555738" y="2549426"/>
            <a:ext cx="90100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57516" y="2961200"/>
            <a:ext cx="1172914" cy="70545"/>
          </a:xfrm>
          <a:custGeom>
            <a:avLst/>
            <a:gdLst/>
            <a:ahLst/>
            <a:cxnLst/>
            <a:rect l="l" t="t" r="r" b="b"/>
            <a:pathLst>
              <a:path w="1668145" h="100329">
                <a:moveTo>
                  <a:pt x="0" y="100126"/>
                </a:moveTo>
                <a:lnTo>
                  <a:pt x="19011" y="98983"/>
                </a:lnTo>
                <a:lnTo>
                  <a:pt x="1667751" y="0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82641" y="2970201"/>
            <a:ext cx="121444" cy="117872"/>
          </a:xfrm>
          <a:custGeom>
            <a:avLst/>
            <a:gdLst/>
            <a:ahLst/>
            <a:cxnLst/>
            <a:rect l="l" t="t" r="r" b="b"/>
            <a:pathLst>
              <a:path w="172720" h="167639">
                <a:moveTo>
                  <a:pt x="162318" y="0"/>
                </a:moveTo>
                <a:lnTo>
                  <a:pt x="0" y="93713"/>
                </a:lnTo>
                <a:lnTo>
                  <a:pt x="172364" y="167335"/>
                </a:lnTo>
                <a:lnTo>
                  <a:pt x="125501" y="86182"/>
                </a:lnTo>
                <a:lnTo>
                  <a:pt x="16231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47459" y="1607344"/>
            <a:ext cx="2628454" cy="1223814"/>
          </a:xfrm>
          <a:custGeom>
            <a:avLst/>
            <a:gdLst/>
            <a:ahLst/>
            <a:cxnLst/>
            <a:rect l="l" t="t" r="r" b="b"/>
            <a:pathLst>
              <a:path w="3738245" h="1740535">
                <a:moveTo>
                  <a:pt x="3484168" y="0"/>
                </a:moveTo>
                <a:lnTo>
                  <a:pt x="1541068" y="0"/>
                </a:lnTo>
                <a:lnTo>
                  <a:pt x="1495410" y="4092"/>
                </a:lnTo>
                <a:lnTo>
                  <a:pt x="1452438" y="15890"/>
                </a:lnTo>
                <a:lnTo>
                  <a:pt x="1412868" y="34677"/>
                </a:lnTo>
                <a:lnTo>
                  <a:pt x="1377418" y="59736"/>
                </a:lnTo>
                <a:lnTo>
                  <a:pt x="1346805" y="90349"/>
                </a:lnTo>
                <a:lnTo>
                  <a:pt x="1321746" y="125799"/>
                </a:lnTo>
                <a:lnTo>
                  <a:pt x="1302959" y="165369"/>
                </a:lnTo>
                <a:lnTo>
                  <a:pt x="1291160" y="208342"/>
                </a:lnTo>
                <a:lnTo>
                  <a:pt x="1287068" y="254000"/>
                </a:lnTo>
                <a:lnTo>
                  <a:pt x="1287068" y="991793"/>
                </a:lnTo>
                <a:lnTo>
                  <a:pt x="0" y="1740293"/>
                </a:lnTo>
                <a:lnTo>
                  <a:pt x="1398981" y="1226743"/>
                </a:lnTo>
                <a:lnTo>
                  <a:pt x="3624505" y="1226743"/>
                </a:lnTo>
                <a:lnTo>
                  <a:pt x="3647819" y="1210263"/>
                </a:lnTo>
                <a:lnTo>
                  <a:pt x="3678432" y="1179650"/>
                </a:lnTo>
                <a:lnTo>
                  <a:pt x="3703491" y="1144200"/>
                </a:lnTo>
                <a:lnTo>
                  <a:pt x="3722278" y="1104630"/>
                </a:lnTo>
                <a:lnTo>
                  <a:pt x="3734076" y="1061657"/>
                </a:lnTo>
                <a:lnTo>
                  <a:pt x="3738168" y="1016000"/>
                </a:lnTo>
                <a:lnTo>
                  <a:pt x="3738168" y="254000"/>
                </a:lnTo>
                <a:lnTo>
                  <a:pt x="3734076" y="208342"/>
                </a:lnTo>
                <a:lnTo>
                  <a:pt x="3722278" y="165369"/>
                </a:lnTo>
                <a:lnTo>
                  <a:pt x="3703491" y="125799"/>
                </a:lnTo>
                <a:lnTo>
                  <a:pt x="3678432" y="90349"/>
                </a:lnTo>
                <a:lnTo>
                  <a:pt x="3647819" y="59736"/>
                </a:lnTo>
                <a:lnTo>
                  <a:pt x="3612369" y="34677"/>
                </a:lnTo>
                <a:lnTo>
                  <a:pt x="3572799" y="15890"/>
                </a:lnTo>
                <a:lnTo>
                  <a:pt x="3529826" y="4092"/>
                </a:lnTo>
                <a:lnTo>
                  <a:pt x="3484168" y="0"/>
                </a:lnTo>
                <a:close/>
              </a:path>
              <a:path w="3738245" h="1740535">
                <a:moveTo>
                  <a:pt x="3624505" y="1226743"/>
                </a:moveTo>
                <a:lnTo>
                  <a:pt x="1398981" y="1226743"/>
                </a:lnTo>
                <a:lnTo>
                  <a:pt x="1430887" y="1245054"/>
                </a:lnTo>
                <a:lnTo>
                  <a:pt x="1465500" y="1258639"/>
                </a:lnTo>
                <a:lnTo>
                  <a:pt x="1502376" y="1267091"/>
                </a:lnTo>
                <a:lnTo>
                  <a:pt x="1541068" y="1270000"/>
                </a:lnTo>
                <a:lnTo>
                  <a:pt x="3484168" y="1270000"/>
                </a:lnTo>
                <a:lnTo>
                  <a:pt x="3529826" y="1265907"/>
                </a:lnTo>
                <a:lnTo>
                  <a:pt x="3572799" y="1254109"/>
                </a:lnTo>
                <a:lnTo>
                  <a:pt x="3612369" y="1235322"/>
                </a:lnTo>
                <a:lnTo>
                  <a:pt x="3624505" y="12267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47459" y="1607344"/>
            <a:ext cx="2628454" cy="1223814"/>
          </a:xfrm>
          <a:custGeom>
            <a:avLst/>
            <a:gdLst/>
            <a:ahLst/>
            <a:cxnLst/>
            <a:rect l="l" t="t" r="r" b="b"/>
            <a:pathLst>
              <a:path w="3738245" h="1740535">
                <a:moveTo>
                  <a:pt x="1541068" y="0"/>
                </a:moveTo>
                <a:lnTo>
                  <a:pt x="1495410" y="4092"/>
                </a:lnTo>
                <a:lnTo>
                  <a:pt x="1452438" y="15890"/>
                </a:lnTo>
                <a:lnTo>
                  <a:pt x="1412868" y="34677"/>
                </a:lnTo>
                <a:lnTo>
                  <a:pt x="1377418" y="59736"/>
                </a:lnTo>
                <a:lnTo>
                  <a:pt x="1346805" y="90349"/>
                </a:lnTo>
                <a:lnTo>
                  <a:pt x="1321746" y="125799"/>
                </a:lnTo>
                <a:lnTo>
                  <a:pt x="1302959" y="165369"/>
                </a:lnTo>
                <a:lnTo>
                  <a:pt x="1291160" y="208342"/>
                </a:lnTo>
                <a:lnTo>
                  <a:pt x="1287068" y="254000"/>
                </a:lnTo>
                <a:lnTo>
                  <a:pt x="1287068" y="991793"/>
                </a:lnTo>
                <a:lnTo>
                  <a:pt x="0" y="1740293"/>
                </a:lnTo>
                <a:lnTo>
                  <a:pt x="1398981" y="1226743"/>
                </a:lnTo>
                <a:lnTo>
                  <a:pt x="1430887" y="1245054"/>
                </a:lnTo>
                <a:lnTo>
                  <a:pt x="1465500" y="1258639"/>
                </a:lnTo>
                <a:lnTo>
                  <a:pt x="1502376" y="1267091"/>
                </a:lnTo>
                <a:lnTo>
                  <a:pt x="1541068" y="1270000"/>
                </a:lnTo>
                <a:lnTo>
                  <a:pt x="3484168" y="1270000"/>
                </a:lnTo>
                <a:lnTo>
                  <a:pt x="3529826" y="1265907"/>
                </a:lnTo>
                <a:lnTo>
                  <a:pt x="3572799" y="1254109"/>
                </a:lnTo>
                <a:lnTo>
                  <a:pt x="3612369" y="1235322"/>
                </a:lnTo>
                <a:lnTo>
                  <a:pt x="3647819" y="1210263"/>
                </a:lnTo>
                <a:lnTo>
                  <a:pt x="3678432" y="1179650"/>
                </a:lnTo>
                <a:lnTo>
                  <a:pt x="3703491" y="1144200"/>
                </a:lnTo>
                <a:lnTo>
                  <a:pt x="3722278" y="1104630"/>
                </a:lnTo>
                <a:lnTo>
                  <a:pt x="3734076" y="1061657"/>
                </a:lnTo>
                <a:lnTo>
                  <a:pt x="3738168" y="1016000"/>
                </a:lnTo>
                <a:lnTo>
                  <a:pt x="3738168" y="254000"/>
                </a:lnTo>
                <a:lnTo>
                  <a:pt x="3734076" y="208342"/>
                </a:lnTo>
                <a:lnTo>
                  <a:pt x="3722278" y="165369"/>
                </a:lnTo>
                <a:lnTo>
                  <a:pt x="3703491" y="125799"/>
                </a:lnTo>
                <a:lnTo>
                  <a:pt x="3678432" y="90349"/>
                </a:lnTo>
                <a:lnTo>
                  <a:pt x="3647819" y="59736"/>
                </a:lnTo>
                <a:lnTo>
                  <a:pt x="3612369" y="34677"/>
                </a:lnTo>
                <a:lnTo>
                  <a:pt x="3572799" y="15890"/>
                </a:lnTo>
                <a:lnTo>
                  <a:pt x="3529826" y="4092"/>
                </a:lnTo>
                <a:lnTo>
                  <a:pt x="3484168" y="0"/>
                </a:lnTo>
                <a:lnTo>
                  <a:pt x="1541068" y="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6691" y="1821657"/>
            <a:ext cx="755005" cy="432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</a:t>
            </a:r>
            <a:r>
              <a:rPr sz="2812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li</a:t>
            </a:r>
            <a:r>
              <a:rPr sz="2812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ck</a:t>
            </a:r>
            <a:endParaRPr sz="2812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1188538" y="1726639"/>
            <a:ext cx="4052298" cy="3765866"/>
          </a:xfrm>
          <a:prstGeom prst="rect">
            <a:avLst/>
          </a:prstGeom>
        </p:spPr>
        <p:txBody>
          <a:bodyPr vert="horz" wrap="square" lIns="0" tIns="191988" rIns="0" bIns="0" rtlCol="0">
            <a:spAutoFit/>
          </a:bodyPr>
          <a:lstStyle/>
          <a:p>
            <a:pPr marL="3719083"/>
            <a:r>
              <a:rPr spc="-520" dirty="0"/>
              <a:t>pre</a:t>
            </a:r>
            <a:r>
              <a:rPr sz="8437" spc="-780" baseline="5555" dirty="0">
                <a:solidFill>
                  <a:srgbClr val="FF2600"/>
                </a:solidFill>
              </a:rPr>
              <a:t>X</a:t>
            </a:r>
            <a:r>
              <a:rPr spc="-520" dirty="0"/>
              <a:t>view</a:t>
            </a:r>
            <a:endParaRPr/>
          </a:p>
          <a:p>
            <a:pPr marL="346013">
              <a:spcBef>
                <a:spcPts val="4394"/>
              </a:spcBef>
            </a:pPr>
            <a:r>
              <a:rPr sz="2531" spc="-11" dirty="0"/>
              <a:t>camera.setPreviewDisplay(null)</a:t>
            </a:r>
            <a:endParaRPr sz="2531"/>
          </a:p>
        </p:txBody>
      </p:sp>
    </p:spTree>
    <p:extLst>
      <p:ext uri="{BB962C8B-B14F-4D97-AF65-F5344CB8AC3E}">
        <p14:creationId xmlns:p14="http://schemas.microsoft.com/office/powerpoint/2010/main" val="3136915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1047" y="2125266"/>
            <a:ext cx="2419945" cy="1607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84601" y="4080867"/>
            <a:ext cx="723305" cy="428625"/>
          </a:xfrm>
          <a:custGeom>
            <a:avLst/>
            <a:gdLst/>
            <a:ahLst/>
            <a:cxnLst/>
            <a:rect l="l" t="t" r="r" b="b"/>
            <a:pathLst>
              <a:path w="1028700" h="609600">
                <a:moveTo>
                  <a:pt x="0" y="419100"/>
                </a:moveTo>
                <a:lnTo>
                  <a:pt x="0" y="190500"/>
                </a:lnTo>
                <a:lnTo>
                  <a:pt x="5031" y="146821"/>
                </a:lnTo>
                <a:lnTo>
                  <a:pt x="19363" y="106724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4" y="19363"/>
                </a:lnTo>
                <a:lnTo>
                  <a:pt x="146821" y="5031"/>
                </a:lnTo>
                <a:lnTo>
                  <a:pt x="190500" y="0"/>
                </a:lnTo>
                <a:lnTo>
                  <a:pt x="838200" y="0"/>
                </a:lnTo>
                <a:lnTo>
                  <a:pt x="881878" y="5031"/>
                </a:lnTo>
                <a:lnTo>
                  <a:pt x="921975" y="19363"/>
                </a:lnTo>
                <a:lnTo>
                  <a:pt x="957346" y="41851"/>
                </a:lnTo>
                <a:lnTo>
                  <a:pt x="986848" y="71353"/>
                </a:lnTo>
                <a:lnTo>
                  <a:pt x="1009336" y="106724"/>
                </a:lnTo>
                <a:lnTo>
                  <a:pt x="1023668" y="146821"/>
                </a:lnTo>
                <a:lnTo>
                  <a:pt x="1028700" y="190500"/>
                </a:lnTo>
                <a:lnTo>
                  <a:pt x="1028700" y="419100"/>
                </a:lnTo>
                <a:lnTo>
                  <a:pt x="1023668" y="462778"/>
                </a:lnTo>
                <a:lnTo>
                  <a:pt x="1009336" y="502875"/>
                </a:lnTo>
                <a:lnTo>
                  <a:pt x="986848" y="538246"/>
                </a:lnTo>
                <a:lnTo>
                  <a:pt x="957346" y="567748"/>
                </a:lnTo>
                <a:lnTo>
                  <a:pt x="921975" y="590236"/>
                </a:lnTo>
                <a:lnTo>
                  <a:pt x="881878" y="604568"/>
                </a:lnTo>
                <a:lnTo>
                  <a:pt x="838200" y="609600"/>
                </a:lnTo>
                <a:lnTo>
                  <a:pt x="190500" y="609600"/>
                </a:lnTo>
                <a:lnTo>
                  <a:pt x="146821" y="604568"/>
                </a:lnTo>
                <a:lnTo>
                  <a:pt x="106724" y="590236"/>
                </a:lnTo>
                <a:lnTo>
                  <a:pt x="71353" y="567748"/>
                </a:lnTo>
                <a:lnTo>
                  <a:pt x="41851" y="538246"/>
                </a:lnTo>
                <a:lnTo>
                  <a:pt x="19363" y="502875"/>
                </a:lnTo>
                <a:lnTo>
                  <a:pt x="5031" y="462778"/>
                </a:lnTo>
                <a:lnTo>
                  <a:pt x="0" y="41910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18859" y="0"/>
            <a:ext cx="1125141" cy="910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55738" y="2549426"/>
            <a:ext cx="90100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57516" y="2961200"/>
            <a:ext cx="1172914" cy="70545"/>
          </a:xfrm>
          <a:custGeom>
            <a:avLst/>
            <a:gdLst/>
            <a:ahLst/>
            <a:cxnLst/>
            <a:rect l="l" t="t" r="r" b="b"/>
            <a:pathLst>
              <a:path w="1668145" h="100329">
                <a:moveTo>
                  <a:pt x="0" y="100126"/>
                </a:moveTo>
                <a:lnTo>
                  <a:pt x="19011" y="98983"/>
                </a:lnTo>
                <a:lnTo>
                  <a:pt x="1667751" y="0"/>
                </a:lnTo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82641" y="2970201"/>
            <a:ext cx="121444" cy="117872"/>
          </a:xfrm>
          <a:custGeom>
            <a:avLst/>
            <a:gdLst/>
            <a:ahLst/>
            <a:cxnLst/>
            <a:rect l="l" t="t" r="r" b="b"/>
            <a:pathLst>
              <a:path w="172720" h="167639">
                <a:moveTo>
                  <a:pt x="162318" y="0"/>
                </a:moveTo>
                <a:lnTo>
                  <a:pt x="0" y="93713"/>
                </a:lnTo>
                <a:lnTo>
                  <a:pt x="172364" y="167335"/>
                </a:lnTo>
                <a:lnTo>
                  <a:pt x="125501" y="86182"/>
                </a:lnTo>
                <a:lnTo>
                  <a:pt x="16231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344" y="4763988"/>
            <a:ext cx="8156377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 fontAlgn="auto">
              <a:lnSpc>
                <a:spcPts val="246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109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AudioManager.setRingerMode(AudioManager.RINGER_MODE_SILENT)  </a:t>
            </a:r>
            <a:r>
              <a:rPr sz="2109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camera.takePicture(null,null,jpegCallback);  </a:t>
            </a:r>
            <a:r>
              <a:rPr sz="2109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AudioManager.setRingerMode(AudioManager.RINGER_MODE_NORMAL)</a:t>
            </a:r>
            <a:endParaRPr sz="2109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84602" y="4705945"/>
            <a:ext cx="2911078" cy="419695"/>
          </a:xfrm>
          <a:custGeom>
            <a:avLst/>
            <a:gdLst/>
            <a:ahLst/>
            <a:cxnLst/>
            <a:rect l="l" t="t" r="r" b="b"/>
            <a:pathLst>
              <a:path w="4140200" h="596900">
                <a:moveTo>
                  <a:pt x="0" y="406400"/>
                </a:moveTo>
                <a:lnTo>
                  <a:pt x="0" y="190500"/>
                </a:lnTo>
                <a:lnTo>
                  <a:pt x="5031" y="146821"/>
                </a:lnTo>
                <a:lnTo>
                  <a:pt x="19363" y="106724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4" y="19363"/>
                </a:lnTo>
                <a:lnTo>
                  <a:pt x="146821" y="5031"/>
                </a:lnTo>
                <a:lnTo>
                  <a:pt x="190500" y="0"/>
                </a:lnTo>
                <a:lnTo>
                  <a:pt x="3949700" y="0"/>
                </a:lnTo>
                <a:lnTo>
                  <a:pt x="3993378" y="5031"/>
                </a:lnTo>
                <a:lnTo>
                  <a:pt x="4033475" y="19363"/>
                </a:lnTo>
                <a:lnTo>
                  <a:pt x="4068846" y="41851"/>
                </a:lnTo>
                <a:lnTo>
                  <a:pt x="4098348" y="71353"/>
                </a:lnTo>
                <a:lnTo>
                  <a:pt x="4120836" y="106724"/>
                </a:lnTo>
                <a:lnTo>
                  <a:pt x="4135168" y="146821"/>
                </a:lnTo>
                <a:lnTo>
                  <a:pt x="4140200" y="190500"/>
                </a:lnTo>
                <a:lnTo>
                  <a:pt x="4140200" y="406400"/>
                </a:lnTo>
                <a:lnTo>
                  <a:pt x="4135168" y="450078"/>
                </a:lnTo>
                <a:lnTo>
                  <a:pt x="4120836" y="490175"/>
                </a:lnTo>
                <a:lnTo>
                  <a:pt x="4098348" y="525546"/>
                </a:lnTo>
                <a:lnTo>
                  <a:pt x="4068846" y="555048"/>
                </a:lnTo>
                <a:lnTo>
                  <a:pt x="4033475" y="577536"/>
                </a:lnTo>
                <a:lnTo>
                  <a:pt x="3993378" y="591868"/>
                </a:lnTo>
                <a:lnTo>
                  <a:pt x="3949700" y="596900"/>
                </a:lnTo>
                <a:lnTo>
                  <a:pt x="190500" y="596900"/>
                </a:lnTo>
                <a:lnTo>
                  <a:pt x="146821" y="591868"/>
                </a:lnTo>
                <a:lnTo>
                  <a:pt x="106724" y="577536"/>
                </a:lnTo>
                <a:lnTo>
                  <a:pt x="71353" y="555048"/>
                </a:lnTo>
                <a:lnTo>
                  <a:pt x="41851" y="525546"/>
                </a:lnTo>
                <a:lnTo>
                  <a:pt x="19363" y="490175"/>
                </a:lnTo>
                <a:lnTo>
                  <a:pt x="5031" y="450078"/>
                </a:lnTo>
                <a:lnTo>
                  <a:pt x="0" y="40640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93531" y="5313164"/>
            <a:ext cx="3170039" cy="419695"/>
          </a:xfrm>
          <a:custGeom>
            <a:avLst/>
            <a:gdLst/>
            <a:ahLst/>
            <a:cxnLst/>
            <a:rect l="l" t="t" r="r" b="b"/>
            <a:pathLst>
              <a:path w="4508500" h="596900">
                <a:moveTo>
                  <a:pt x="0" y="406400"/>
                </a:moveTo>
                <a:lnTo>
                  <a:pt x="0" y="190500"/>
                </a:lnTo>
                <a:lnTo>
                  <a:pt x="5031" y="146821"/>
                </a:lnTo>
                <a:lnTo>
                  <a:pt x="19363" y="106724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4" y="19363"/>
                </a:lnTo>
                <a:lnTo>
                  <a:pt x="146821" y="5031"/>
                </a:lnTo>
                <a:lnTo>
                  <a:pt x="190500" y="0"/>
                </a:lnTo>
                <a:lnTo>
                  <a:pt x="4318000" y="0"/>
                </a:lnTo>
                <a:lnTo>
                  <a:pt x="4361678" y="5031"/>
                </a:lnTo>
                <a:lnTo>
                  <a:pt x="4401775" y="19363"/>
                </a:lnTo>
                <a:lnTo>
                  <a:pt x="4437146" y="41851"/>
                </a:lnTo>
                <a:lnTo>
                  <a:pt x="4466648" y="71353"/>
                </a:lnTo>
                <a:lnTo>
                  <a:pt x="4489136" y="106724"/>
                </a:lnTo>
                <a:lnTo>
                  <a:pt x="4503468" y="146821"/>
                </a:lnTo>
                <a:lnTo>
                  <a:pt x="4508500" y="190500"/>
                </a:lnTo>
                <a:lnTo>
                  <a:pt x="4508500" y="406400"/>
                </a:lnTo>
                <a:lnTo>
                  <a:pt x="4503468" y="450078"/>
                </a:lnTo>
                <a:lnTo>
                  <a:pt x="4489136" y="490175"/>
                </a:lnTo>
                <a:lnTo>
                  <a:pt x="4466648" y="525546"/>
                </a:lnTo>
                <a:lnTo>
                  <a:pt x="4437146" y="555048"/>
                </a:lnTo>
                <a:lnTo>
                  <a:pt x="4401775" y="577536"/>
                </a:lnTo>
                <a:lnTo>
                  <a:pt x="4361678" y="591868"/>
                </a:lnTo>
                <a:lnTo>
                  <a:pt x="4318000" y="596900"/>
                </a:lnTo>
                <a:lnTo>
                  <a:pt x="190500" y="596900"/>
                </a:lnTo>
                <a:lnTo>
                  <a:pt x="146821" y="591868"/>
                </a:lnTo>
                <a:lnTo>
                  <a:pt x="106724" y="577536"/>
                </a:lnTo>
                <a:lnTo>
                  <a:pt x="71353" y="555048"/>
                </a:lnTo>
                <a:lnTo>
                  <a:pt x="41851" y="525546"/>
                </a:lnTo>
                <a:lnTo>
                  <a:pt x="19363" y="490175"/>
                </a:lnTo>
                <a:lnTo>
                  <a:pt x="5031" y="450078"/>
                </a:lnTo>
                <a:lnTo>
                  <a:pt x="0" y="40640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1188538" y="1726639"/>
            <a:ext cx="4052298" cy="3765866"/>
          </a:xfrm>
          <a:prstGeom prst="rect">
            <a:avLst/>
          </a:prstGeom>
        </p:spPr>
        <p:txBody>
          <a:bodyPr vert="horz" wrap="square" lIns="0" tIns="191988" rIns="0" bIns="0" rtlCol="0">
            <a:spAutoFit/>
          </a:bodyPr>
          <a:lstStyle/>
          <a:p>
            <a:pPr marL="3719083"/>
            <a:r>
              <a:rPr spc="-520" dirty="0"/>
              <a:t>pre</a:t>
            </a:r>
            <a:r>
              <a:rPr sz="8437" spc="-780" baseline="5555" dirty="0">
                <a:solidFill>
                  <a:srgbClr val="FF2600"/>
                </a:solidFill>
              </a:rPr>
              <a:t>X</a:t>
            </a:r>
            <a:r>
              <a:rPr spc="-520" dirty="0"/>
              <a:t>view</a:t>
            </a:r>
            <a:endParaRPr/>
          </a:p>
          <a:p>
            <a:pPr marL="346013">
              <a:spcBef>
                <a:spcPts val="4394"/>
              </a:spcBef>
            </a:pPr>
            <a:r>
              <a:rPr sz="2531" spc="-11" dirty="0"/>
              <a:t>camera.setPreviewDisplay(null)</a:t>
            </a:r>
            <a:endParaRPr sz="2531"/>
          </a:p>
        </p:txBody>
      </p:sp>
      <p:sp>
        <p:nvSpPr>
          <p:cNvPr id="12" name="object 12"/>
          <p:cNvSpPr/>
          <p:nvPr/>
        </p:nvSpPr>
        <p:spPr>
          <a:xfrm>
            <a:off x="4247459" y="1607344"/>
            <a:ext cx="2628454" cy="1223814"/>
          </a:xfrm>
          <a:custGeom>
            <a:avLst/>
            <a:gdLst/>
            <a:ahLst/>
            <a:cxnLst/>
            <a:rect l="l" t="t" r="r" b="b"/>
            <a:pathLst>
              <a:path w="3738245" h="1740535">
                <a:moveTo>
                  <a:pt x="3484168" y="0"/>
                </a:moveTo>
                <a:lnTo>
                  <a:pt x="1541068" y="0"/>
                </a:lnTo>
                <a:lnTo>
                  <a:pt x="1495410" y="4092"/>
                </a:lnTo>
                <a:lnTo>
                  <a:pt x="1452438" y="15890"/>
                </a:lnTo>
                <a:lnTo>
                  <a:pt x="1412868" y="34677"/>
                </a:lnTo>
                <a:lnTo>
                  <a:pt x="1377418" y="59736"/>
                </a:lnTo>
                <a:lnTo>
                  <a:pt x="1346805" y="90349"/>
                </a:lnTo>
                <a:lnTo>
                  <a:pt x="1321746" y="125799"/>
                </a:lnTo>
                <a:lnTo>
                  <a:pt x="1302959" y="165369"/>
                </a:lnTo>
                <a:lnTo>
                  <a:pt x="1291160" y="208342"/>
                </a:lnTo>
                <a:lnTo>
                  <a:pt x="1287068" y="254000"/>
                </a:lnTo>
                <a:lnTo>
                  <a:pt x="1287068" y="991793"/>
                </a:lnTo>
                <a:lnTo>
                  <a:pt x="0" y="1740293"/>
                </a:lnTo>
                <a:lnTo>
                  <a:pt x="1398981" y="1226743"/>
                </a:lnTo>
                <a:lnTo>
                  <a:pt x="3624505" y="1226743"/>
                </a:lnTo>
                <a:lnTo>
                  <a:pt x="3647819" y="1210263"/>
                </a:lnTo>
                <a:lnTo>
                  <a:pt x="3678432" y="1179650"/>
                </a:lnTo>
                <a:lnTo>
                  <a:pt x="3703491" y="1144200"/>
                </a:lnTo>
                <a:lnTo>
                  <a:pt x="3722278" y="1104630"/>
                </a:lnTo>
                <a:lnTo>
                  <a:pt x="3734076" y="1061657"/>
                </a:lnTo>
                <a:lnTo>
                  <a:pt x="3738168" y="1016000"/>
                </a:lnTo>
                <a:lnTo>
                  <a:pt x="3738168" y="254000"/>
                </a:lnTo>
                <a:lnTo>
                  <a:pt x="3734076" y="208342"/>
                </a:lnTo>
                <a:lnTo>
                  <a:pt x="3722278" y="165369"/>
                </a:lnTo>
                <a:lnTo>
                  <a:pt x="3703491" y="125799"/>
                </a:lnTo>
                <a:lnTo>
                  <a:pt x="3678432" y="90349"/>
                </a:lnTo>
                <a:lnTo>
                  <a:pt x="3647819" y="59736"/>
                </a:lnTo>
                <a:lnTo>
                  <a:pt x="3612369" y="34677"/>
                </a:lnTo>
                <a:lnTo>
                  <a:pt x="3572799" y="15890"/>
                </a:lnTo>
                <a:lnTo>
                  <a:pt x="3529826" y="4092"/>
                </a:lnTo>
                <a:lnTo>
                  <a:pt x="3484168" y="0"/>
                </a:lnTo>
                <a:close/>
              </a:path>
              <a:path w="3738245" h="1740535">
                <a:moveTo>
                  <a:pt x="3624505" y="1226743"/>
                </a:moveTo>
                <a:lnTo>
                  <a:pt x="1398981" y="1226743"/>
                </a:lnTo>
                <a:lnTo>
                  <a:pt x="1430887" y="1245054"/>
                </a:lnTo>
                <a:lnTo>
                  <a:pt x="1465500" y="1258639"/>
                </a:lnTo>
                <a:lnTo>
                  <a:pt x="1502376" y="1267091"/>
                </a:lnTo>
                <a:lnTo>
                  <a:pt x="1541068" y="1270000"/>
                </a:lnTo>
                <a:lnTo>
                  <a:pt x="3484168" y="1270000"/>
                </a:lnTo>
                <a:lnTo>
                  <a:pt x="3529826" y="1265907"/>
                </a:lnTo>
                <a:lnTo>
                  <a:pt x="3572799" y="1254109"/>
                </a:lnTo>
                <a:lnTo>
                  <a:pt x="3612369" y="1235322"/>
                </a:lnTo>
                <a:lnTo>
                  <a:pt x="3624505" y="12267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47459" y="1607344"/>
            <a:ext cx="2628454" cy="1223814"/>
          </a:xfrm>
          <a:custGeom>
            <a:avLst/>
            <a:gdLst/>
            <a:ahLst/>
            <a:cxnLst/>
            <a:rect l="l" t="t" r="r" b="b"/>
            <a:pathLst>
              <a:path w="3738245" h="1740535">
                <a:moveTo>
                  <a:pt x="1541068" y="0"/>
                </a:moveTo>
                <a:lnTo>
                  <a:pt x="1495410" y="4092"/>
                </a:lnTo>
                <a:lnTo>
                  <a:pt x="1452438" y="15890"/>
                </a:lnTo>
                <a:lnTo>
                  <a:pt x="1412868" y="34677"/>
                </a:lnTo>
                <a:lnTo>
                  <a:pt x="1377418" y="59736"/>
                </a:lnTo>
                <a:lnTo>
                  <a:pt x="1346805" y="90349"/>
                </a:lnTo>
                <a:lnTo>
                  <a:pt x="1321746" y="125799"/>
                </a:lnTo>
                <a:lnTo>
                  <a:pt x="1302959" y="165369"/>
                </a:lnTo>
                <a:lnTo>
                  <a:pt x="1291160" y="208342"/>
                </a:lnTo>
                <a:lnTo>
                  <a:pt x="1287068" y="254000"/>
                </a:lnTo>
                <a:lnTo>
                  <a:pt x="1287068" y="991793"/>
                </a:lnTo>
                <a:lnTo>
                  <a:pt x="0" y="1740293"/>
                </a:lnTo>
                <a:lnTo>
                  <a:pt x="1398981" y="1226743"/>
                </a:lnTo>
                <a:lnTo>
                  <a:pt x="1430887" y="1245054"/>
                </a:lnTo>
                <a:lnTo>
                  <a:pt x="1465500" y="1258639"/>
                </a:lnTo>
                <a:lnTo>
                  <a:pt x="1502376" y="1267091"/>
                </a:lnTo>
                <a:lnTo>
                  <a:pt x="1541068" y="1270000"/>
                </a:lnTo>
                <a:lnTo>
                  <a:pt x="3484168" y="1270000"/>
                </a:lnTo>
                <a:lnTo>
                  <a:pt x="3529826" y="1265907"/>
                </a:lnTo>
                <a:lnTo>
                  <a:pt x="3572799" y="1254109"/>
                </a:lnTo>
                <a:lnTo>
                  <a:pt x="3612369" y="1235322"/>
                </a:lnTo>
                <a:lnTo>
                  <a:pt x="3647819" y="1210263"/>
                </a:lnTo>
                <a:lnTo>
                  <a:pt x="3678432" y="1179650"/>
                </a:lnTo>
                <a:lnTo>
                  <a:pt x="3703491" y="1144200"/>
                </a:lnTo>
                <a:lnTo>
                  <a:pt x="3722278" y="1104630"/>
                </a:lnTo>
                <a:lnTo>
                  <a:pt x="3734076" y="1061657"/>
                </a:lnTo>
                <a:lnTo>
                  <a:pt x="3738168" y="1016000"/>
                </a:lnTo>
                <a:lnTo>
                  <a:pt x="3738168" y="254000"/>
                </a:lnTo>
                <a:lnTo>
                  <a:pt x="3734076" y="208342"/>
                </a:lnTo>
                <a:lnTo>
                  <a:pt x="3722278" y="165369"/>
                </a:lnTo>
                <a:lnTo>
                  <a:pt x="3703491" y="125799"/>
                </a:lnTo>
                <a:lnTo>
                  <a:pt x="3678432" y="90349"/>
                </a:lnTo>
                <a:lnTo>
                  <a:pt x="3647819" y="59736"/>
                </a:lnTo>
                <a:lnTo>
                  <a:pt x="3612369" y="34677"/>
                </a:lnTo>
                <a:lnTo>
                  <a:pt x="3572799" y="15890"/>
                </a:lnTo>
                <a:lnTo>
                  <a:pt x="3529826" y="4092"/>
                </a:lnTo>
                <a:lnTo>
                  <a:pt x="3484168" y="0"/>
                </a:lnTo>
                <a:lnTo>
                  <a:pt x="1541068" y="0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81080" y="136875"/>
            <a:ext cx="4067215" cy="347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7292" marR="3572" indent="-668810">
              <a:lnSpc>
                <a:spcPts val="5203"/>
              </a:lnSpc>
              <a:tabLst>
                <a:tab pos="1657738" algn="l"/>
                <a:tab pos="2251541" algn="l"/>
              </a:tabLst>
            </a:pPr>
            <a:r>
              <a:rPr sz="4500" spc="-4" dirty="0"/>
              <a:t>Disabling	image</a:t>
            </a:r>
            <a:r>
              <a:rPr sz="4500" spc="-46" dirty="0"/>
              <a:t> </a:t>
            </a:r>
            <a:r>
              <a:rPr sz="4500" spc="-32" dirty="0"/>
              <a:t>previews </a:t>
            </a:r>
            <a:r>
              <a:rPr sz="4500" dirty="0"/>
              <a:t> and	shutter</a:t>
            </a:r>
            <a:r>
              <a:rPr sz="4500" spc="-74" dirty="0"/>
              <a:t> </a:t>
            </a:r>
            <a:r>
              <a:rPr sz="4500" dirty="0"/>
              <a:t>sounds</a:t>
            </a:r>
            <a:endParaRPr sz="4500"/>
          </a:p>
          <a:p>
            <a:pPr marR="1075543" algn="r">
              <a:lnSpc>
                <a:spcPts val="6342"/>
              </a:lnSpc>
            </a:pPr>
            <a:r>
              <a:rPr sz="2812" spc="-1128" dirty="0"/>
              <a:t>C</a:t>
            </a:r>
            <a:r>
              <a:rPr sz="8437" spc="-4282" baseline="-13888" dirty="0">
                <a:solidFill>
                  <a:srgbClr val="FF2600"/>
                </a:solidFill>
              </a:rPr>
              <a:t>X</a:t>
            </a:r>
            <a:r>
              <a:rPr sz="2812" spc="-4" dirty="0"/>
              <a:t>li</a:t>
            </a:r>
            <a:r>
              <a:rPr sz="2812" dirty="0"/>
              <a:t>ck</a:t>
            </a:r>
            <a:endParaRPr sz="2812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7965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9821" y="105371"/>
            <a:ext cx="6304806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9243" marR="3572" indent="-510760">
              <a:lnSpc>
                <a:spcPts val="5203"/>
              </a:lnSpc>
              <a:tabLst>
                <a:tab pos="3046701" algn="l"/>
              </a:tabLst>
            </a:pPr>
            <a:r>
              <a:rPr sz="4500" spc="-4" dirty="0"/>
              <a:t>PlaceRaider </a:t>
            </a:r>
            <a:r>
              <a:rPr sz="4500" spc="-116" dirty="0"/>
              <a:t>Trojan</a:t>
            </a:r>
            <a:r>
              <a:rPr sz="4500" spc="-576" dirty="0"/>
              <a:t> </a:t>
            </a:r>
            <a:r>
              <a:rPr sz="4500" spc="-25" dirty="0"/>
              <a:t>requires  </a:t>
            </a:r>
            <a:r>
              <a:rPr sz="4500" spc="-4" dirty="0"/>
              <a:t>innocuous	permissions</a:t>
            </a:r>
            <a:endParaRPr sz="4500" dirty="0"/>
          </a:p>
        </p:txBody>
      </p:sp>
      <p:sp>
        <p:nvSpPr>
          <p:cNvPr id="3" name="object 3"/>
          <p:cNvSpPr/>
          <p:nvPr/>
        </p:nvSpPr>
        <p:spPr>
          <a:xfrm>
            <a:off x="267891" y="1330523"/>
            <a:ext cx="8604995" cy="4116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3562" y="3429000"/>
            <a:ext cx="1946672" cy="634008"/>
          </a:xfrm>
          <a:custGeom>
            <a:avLst/>
            <a:gdLst/>
            <a:ahLst/>
            <a:cxnLst/>
            <a:rect l="l" t="t" r="r" b="b"/>
            <a:pathLst>
              <a:path w="2768600" h="901700">
                <a:moveTo>
                  <a:pt x="0" y="711200"/>
                </a:moveTo>
                <a:lnTo>
                  <a:pt x="0" y="190500"/>
                </a:lnTo>
                <a:lnTo>
                  <a:pt x="5031" y="146821"/>
                </a:lnTo>
                <a:lnTo>
                  <a:pt x="19363" y="106724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4" y="19363"/>
                </a:lnTo>
                <a:lnTo>
                  <a:pt x="146821" y="5031"/>
                </a:lnTo>
                <a:lnTo>
                  <a:pt x="190500" y="0"/>
                </a:lnTo>
                <a:lnTo>
                  <a:pt x="2578100" y="0"/>
                </a:lnTo>
                <a:lnTo>
                  <a:pt x="2621778" y="5031"/>
                </a:lnTo>
                <a:lnTo>
                  <a:pt x="2661875" y="19363"/>
                </a:lnTo>
                <a:lnTo>
                  <a:pt x="2697246" y="41851"/>
                </a:lnTo>
                <a:lnTo>
                  <a:pt x="2726748" y="71353"/>
                </a:lnTo>
                <a:lnTo>
                  <a:pt x="2749236" y="106724"/>
                </a:lnTo>
                <a:lnTo>
                  <a:pt x="2763568" y="146821"/>
                </a:lnTo>
                <a:lnTo>
                  <a:pt x="2768600" y="190500"/>
                </a:lnTo>
                <a:lnTo>
                  <a:pt x="2768600" y="711200"/>
                </a:lnTo>
                <a:lnTo>
                  <a:pt x="2763568" y="754878"/>
                </a:lnTo>
                <a:lnTo>
                  <a:pt x="2749236" y="794975"/>
                </a:lnTo>
                <a:lnTo>
                  <a:pt x="2726748" y="830346"/>
                </a:lnTo>
                <a:lnTo>
                  <a:pt x="2697246" y="859848"/>
                </a:lnTo>
                <a:lnTo>
                  <a:pt x="2661875" y="882336"/>
                </a:lnTo>
                <a:lnTo>
                  <a:pt x="2621778" y="896668"/>
                </a:lnTo>
                <a:lnTo>
                  <a:pt x="2578100" y="901700"/>
                </a:lnTo>
                <a:lnTo>
                  <a:pt x="190500" y="901700"/>
                </a:lnTo>
                <a:lnTo>
                  <a:pt x="146821" y="896668"/>
                </a:lnTo>
                <a:lnTo>
                  <a:pt x="106724" y="882336"/>
                </a:lnTo>
                <a:lnTo>
                  <a:pt x="71353" y="859848"/>
                </a:lnTo>
                <a:lnTo>
                  <a:pt x="41851" y="830346"/>
                </a:lnTo>
                <a:lnTo>
                  <a:pt x="19363" y="794975"/>
                </a:lnTo>
                <a:lnTo>
                  <a:pt x="5031" y="754878"/>
                </a:lnTo>
                <a:lnTo>
                  <a:pt x="0" y="71120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95560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5443" y="6112372"/>
            <a:ext cx="126623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Retro</a:t>
            </a:r>
            <a:r>
              <a:rPr sz="1687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Camera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7891" y="1330523"/>
            <a:ext cx="8604995" cy="4116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43562" y="3429000"/>
            <a:ext cx="1946672" cy="634008"/>
          </a:xfrm>
          <a:custGeom>
            <a:avLst/>
            <a:gdLst/>
            <a:ahLst/>
            <a:cxnLst/>
            <a:rect l="l" t="t" r="r" b="b"/>
            <a:pathLst>
              <a:path w="2768600" h="901700">
                <a:moveTo>
                  <a:pt x="0" y="711200"/>
                </a:moveTo>
                <a:lnTo>
                  <a:pt x="0" y="190500"/>
                </a:lnTo>
                <a:lnTo>
                  <a:pt x="5031" y="146821"/>
                </a:lnTo>
                <a:lnTo>
                  <a:pt x="19363" y="106724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4" y="19363"/>
                </a:lnTo>
                <a:lnTo>
                  <a:pt x="146821" y="5031"/>
                </a:lnTo>
                <a:lnTo>
                  <a:pt x="190500" y="0"/>
                </a:lnTo>
                <a:lnTo>
                  <a:pt x="2578100" y="0"/>
                </a:lnTo>
                <a:lnTo>
                  <a:pt x="2621778" y="5031"/>
                </a:lnTo>
                <a:lnTo>
                  <a:pt x="2661875" y="19363"/>
                </a:lnTo>
                <a:lnTo>
                  <a:pt x="2697246" y="41851"/>
                </a:lnTo>
                <a:lnTo>
                  <a:pt x="2726748" y="71353"/>
                </a:lnTo>
                <a:lnTo>
                  <a:pt x="2749236" y="106724"/>
                </a:lnTo>
                <a:lnTo>
                  <a:pt x="2763568" y="146821"/>
                </a:lnTo>
                <a:lnTo>
                  <a:pt x="2768600" y="190500"/>
                </a:lnTo>
                <a:lnTo>
                  <a:pt x="2768600" y="711200"/>
                </a:lnTo>
                <a:lnTo>
                  <a:pt x="2763568" y="754878"/>
                </a:lnTo>
                <a:lnTo>
                  <a:pt x="2749236" y="794975"/>
                </a:lnTo>
                <a:lnTo>
                  <a:pt x="2726748" y="830346"/>
                </a:lnTo>
                <a:lnTo>
                  <a:pt x="2697246" y="859848"/>
                </a:lnTo>
                <a:lnTo>
                  <a:pt x="2661875" y="882336"/>
                </a:lnTo>
                <a:lnTo>
                  <a:pt x="2621778" y="896668"/>
                </a:lnTo>
                <a:lnTo>
                  <a:pt x="2578100" y="901700"/>
                </a:lnTo>
                <a:lnTo>
                  <a:pt x="190500" y="901700"/>
                </a:lnTo>
                <a:lnTo>
                  <a:pt x="146821" y="896668"/>
                </a:lnTo>
                <a:lnTo>
                  <a:pt x="106724" y="882336"/>
                </a:lnTo>
                <a:lnTo>
                  <a:pt x="71353" y="859848"/>
                </a:lnTo>
                <a:lnTo>
                  <a:pt x="41851" y="830346"/>
                </a:lnTo>
                <a:lnTo>
                  <a:pt x="19363" y="794975"/>
                </a:lnTo>
                <a:lnTo>
                  <a:pt x="5031" y="754878"/>
                </a:lnTo>
                <a:lnTo>
                  <a:pt x="0" y="711200"/>
                </a:lnTo>
                <a:close/>
              </a:path>
            </a:pathLst>
          </a:custGeom>
          <a:ln w="508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20945" y="6112372"/>
            <a:ext cx="451396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LINE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15425" y="6112372"/>
            <a:ext cx="52685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spc="-2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</a:t>
            </a:r>
            <a:r>
              <a:rPr sz="1687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g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76297" y="2579340"/>
            <a:ext cx="4217045" cy="1103709"/>
          </a:xfrm>
          <a:custGeom>
            <a:avLst/>
            <a:gdLst/>
            <a:ahLst/>
            <a:cxnLst/>
            <a:rect l="l" t="t" r="r" b="b"/>
            <a:pathLst>
              <a:path w="5997575" h="1569720">
                <a:moveTo>
                  <a:pt x="0" y="0"/>
                </a:moveTo>
                <a:lnTo>
                  <a:pt x="5997409" y="0"/>
                </a:lnTo>
                <a:lnTo>
                  <a:pt x="5997409" y="1569212"/>
                </a:lnTo>
                <a:lnTo>
                  <a:pt x="0" y="15692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6297" y="2579349"/>
            <a:ext cx="4217045" cy="1103709"/>
          </a:xfrm>
          <a:custGeom>
            <a:avLst/>
            <a:gdLst/>
            <a:ahLst/>
            <a:cxnLst/>
            <a:rect l="l" t="t" r="r" b="b"/>
            <a:pathLst>
              <a:path w="5997575" h="1569720">
                <a:moveTo>
                  <a:pt x="0" y="0"/>
                </a:moveTo>
                <a:lnTo>
                  <a:pt x="5997409" y="0"/>
                </a:lnTo>
                <a:lnTo>
                  <a:pt x="5997409" y="1569199"/>
                </a:lnTo>
                <a:lnTo>
                  <a:pt x="0" y="156919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16916" y="2367742"/>
            <a:ext cx="378172" cy="831354"/>
          </a:xfrm>
          <a:custGeom>
            <a:avLst/>
            <a:gdLst/>
            <a:ahLst/>
            <a:cxnLst/>
            <a:rect l="l" t="t" r="r" b="b"/>
            <a:pathLst>
              <a:path w="537845" h="1182370">
                <a:moveTo>
                  <a:pt x="0" y="0"/>
                </a:moveTo>
                <a:lnTo>
                  <a:pt x="537400" y="0"/>
                </a:lnTo>
                <a:lnTo>
                  <a:pt x="537400" y="1182281"/>
                </a:lnTo>
                <a:lnTo>
                  <a:pt x="0" y="11822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16916" y="2367742"/>
            <a:ext cx="378172" cy="831354"/>
          </a:xfrm>
          <a:custGeom>
            <a:avLst/>
            <a:gdLst/>
            <a:ahLst/>
            <a:cxnLst/>
            <a:rect l="l" t="t" r="r" b="b"/>
            <a:pathLst>
              <a:path w="537845" h="1182370">
                <a:moveTo>
                  <a:pt x="0" y="0"/>
                </a:moveTo>
                <a:lnTo>
                  <a:pt x="537400" y="0"/>
                </a:lnTo>
                <a:lnTo>
                  <a:pt x="537400" y="1182281"/>
                </a:lnTo>
                <a:lnTo>
                  <a:pt x="0" y="118228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93543" y="3229260"/>
            <a:ext cx="423267" cy="831354"/>
          </a:xfrm>
          <a:custGeom>
            <a:avLst/>
            <a:gdLst/>
            <a:ahLst/>
            <a:cxnLst/>
            <a:rect l="l" t="t" r="r" b="b"/>
            <a:pathLst>
              <a:path w="601979" h="1182370">
                <a:moveTo>
                  <a:pt x="0" y="0"/>
                </a:moveTo>
                <a:lnTo>
                  <a:pt x="601891" y="0"/>
                </a:lnTo>
                <a:lnTo>
                  <a:pt x="601891" y="1182281"/>
                </a:lnTo>
                <a:lnTo>
                  <a:pt x="0" y="11822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93543" y="3229260"/>
            <a:ext cx="423267" cy="831354"/>
          </a:xfrm>
          <a:custGeom>
            <a:avLst/>
            <a:gdLst/>
            <a:ahLst/>
            <a:cxnLst/>
            <a:rect l="l" t="t" r="r" b="b"/>
            <a:pathLst>
              <a:path w="601979" h="1182370">
                <a:moveTo>
                  <a:pt x="0" y="0"/>
                </a:moveTo>
                <a:lnTo>
                  <a:pt x="601891" y="0"/>
                </a:lnTo>
                <a:lnTo>
                  <a:pt x="601891" y="1182281"/>
                </a:lnTo>
                <a:lnTo>
                  <a:pt x="0" y="118228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03927" y="3229260"/>
            <a:ext cx="378172" cy="831354"/>
          </a:xfrm>
          <a:custGeom>
            <a:avLst/>
            <a:gdLst/>
            <a:ahLst/>
            <a:cxnLst/>
            <a:rect l="l" t="t" r="r" b="b"/>
            <a:pathLst>
              <a:path w="537845" h="1182370">
                <a:moveTo>
                  <a:pt x="0" y="0"/>
                </a:moveTo>
                <a:lnTo>
                  <a:pt x="537400" y="0"/>
                </a:lnTo>
                <a:lnTo>
                  <a:pt x="537400" y="1182281"/>
                </a:lnTo>
                <a:lnTo>
                  <a:pt x="0" y="11822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03927" y="3229260"/>
            <a:ext cx="378172" cy="831354"/>
          </a:xfrm>
          <a:custGeom>
            <a:avLst/>
            <a:gdLst/>
            <a:ahLst/>
            <a:cxnLst/>
            <a:rect l="l" t="t" r="r" b="b"/>
            <a:pathLst>
              <a:path w="537845" h="1182370">
                <a:moveTo>
                  <a:pt x="0" y="0"/>
                </a:moveTo>
                <a:lnTo>
                  <a:pt x="537400" y="0"/>
                </a:lnTo>
                <a:lnTo>
                  <a:pt x="537400" y="1182281"/>
                </a:lnTo>
                <a:lnTo>
                  <a:pt x="0" y="118228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807279" y="2670030"/>
            <a:ext cx="967532" cy="241995"/>
          </a:xfrm>
          <a:custGeom>
            <a:avLst/>
            <a:gdLst/>
            <a:ahLst/>
            <a:cxnLst/>
            <a:rect l="l" t="t" r="r" b="b"/>
            <a:pathLst>
              <a:path w="1376045" h="344170">
                <a:moveTo>
                  <a:pt x="0" y="0"/>
                </a:moveTo>
                <a:lnTo>
                  <a:pt x="1375752" y="0"/>
                </a:lnTo>
                <a:lnTo>
                  <a:pt x="1375752" y="343941"/>
                </a:lnTo>
                <a:lnTo>
                  <a:pt x="0" y="3439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07279" y="2670030"/>
            <a:ext cx="967532" cy="241995"/>
          </a:xfrm>
          <a:custGeom>
            <a:avLst/>
            <a:gdLst/>
            <a:ahLst/>
            <a:cxnLst/>
            <a:rect l="l" t="t" r="r" b="b"/>
            <a:pathLst>
              <a:path w="1376045" h="344170">
                <a:moveTo>
                  <a:pt x="0" y="0"/>
                </a:moveTo>
                <a:lnTo>
                  <a:pt x="1375752" y="0"/>
                </a:lnTo>
                <a:lnTo>
                  <a:pt x="1375752" y="343941"/>
                </a:lnTo>
                <a:lnTo>
                  <a:pt x="0" y="34394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2570" y="2125266"/>
            <a:ext cx="7849195" cy="2160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419821" y="105371"/>
            <a:ext cx="6304806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9243" marR="3572" indent="-510760">
              <a:lnSpc>
                <a:spcPts val="5203"/>
              </a:lnSpc>
              <a:tabLst>
                <a:tab pos="3046701" algn="l"/>
              </a:tabLst>
            </a:pPr>
            <a:r>
              <a:rPr sz="4500" spc="-4" dirty="0"/>
              <a:t>PlaceRaider </a:t>
            </a:r>
            <a:r>
              <a:rPr sz="4500" spc="-116" dirty="0"/>
              <a:t>Trojan</a:t>
            </a:r>
            <a:r>
              <a:rPr sz="4500" spc="-576" dirty="0"/>
              <a:t> </a:t>
            </a:r>
            <a:r>
              <a:rPr sz="4500" spc="-25" dirty="0"/>
              <a:t>requires  </a:t>
            </a:r>
            <a:r>
              <a:rPr sz="4500" spc="-4" dirty="0"/>
              <a:t>innocuous	permissions</a:t>
            </a:r>
            <a:endParaRPr sz="4500"/>
          </a:p>
        </p:txBody>
      </p:sp>
      <p:sp>
        <p:nvSpPr>
          <p:cNvPr id="19" name="object 19"/>
          <p:cNvSpPr/>
          <p:nvPr/>
        </p:nvSpPr>
        <p:spPr>
          <a:xfrm>
            <a:off x="2393156" y="5009555"/>
            <a:ext cx="1017984" cy="1017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123365" y="5013743"/>
            <a:ext cx="1020135" cy="1013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90147" y="5018484"/>
            <a:ext cx="964647" cy="973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51278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4623" y="660797"/>
            <a:ext cx="6695033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2441736" algn="l"/>
                <a:tab pos="5137959" algn="l"/>
              </a:tabLst>
            </a:pPr>
            <a:r>
              <a:rPr sz="4500" dirty="0"/>
              <a:t>Rem</a:t>
            </a:r>
            <a:r>
              <a:rPr sz="4500" spc="-46" dirty="0"/>
              <a:t>o</a:t>
            </a:r>
            <a:r>
              <a:rPr sz="4500" dirty="0"/>
              <a:t>v</a:t>
            </a:r>
            <a:r>
              <a:rPr sz="4500" spc="-4" dirty="0"/>
              <a:t>i</a:t>
            </a:r>
            <a:r>
              <a:rPr sz="4500" dirty="0"/>
              <a:t>ng	</a:t>
            </a:r>
            <a:r>
              <a:rPr sz="4500" spc="-4" dirty="0"/>
              <a:t>l</a:t>
            </a:r>
            <a:r>
              <a:rPr sz="4500" spc="-46" dirty="0"/>
              <a:t>o</a:t>
            </a:r>
            <a:r>
              <a:rPr sz="4500" spc="-4" dirty="0"/>
              <a:t>w-</a:t>
            </a:r>
            <a:r>
              <a:rPr sz="4500" dirty="0"/>
              <a:t>qua</a:t>
            </a:r>
            <a:r>
              <a:rPr sz="4500" spc="-4" dirty="0"/>
              <a:t>lit</a:t>
            </a:r>
            <a:r>
              <a:rPr sz="4500" dirty="0"/>
              <a:t>y	</a:t>
            </a:r>
            <a:r>
              <a:rPr sz="4500" spc="-4" dirty="0"/>
              <a:t>i</a:t>
            </a:r>
            <a:r>
              <a:rPr sz="4500" dirty="0"/>
              <a:t>mages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34717" y="1901358"/>
            <a:ext cx="2815084" cy="816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261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mobile</a:t>
            </a:r>
            <a:r>
              <a:rPr sz="1230" kern="0" spc="-42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app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35"/>
              </a:spcBef>
              <a:spcAft>
                <a:spcPts val="0"/>
              </a:spcAft>
              <a:defRPr/>
            </a:pPr>
            <a:endParaRPr sz="1617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marR="2356460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26650" y="1903238"/>
            <a:ext cx="2176611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098601" y="2116336"/>
            <a:ext cx="1125141" cy="9018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150242" y="2134347"/>
            <a:ext cx="1021859" cy="796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7859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4623" y="660797"/>
            <a:ext cx="6695033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2441736" algn="l"/>
                <a:tab pos="5137959" algn="l"/>
              </a:tabLst>
            </a:pPr>
            <a:r>
              <a:rPr sz="4500" dirty="0"/>
              <a:t>Rem</a:t>
            </a:r>
            <a:r>
              <a:rPr sz="4500" spc="-46" dirty="0"/>
              <a:t>o</a:t>
            </a:r>
            <a:r>
              <a:rPr sz="4500" dirty="0"/>
              <a:t>v</a:t>
            </a:r>
            <a:r>
              <a:rPr sz="4500" spc="-4" dirty="0"/>
              <a:t>i</a:t>
            </a:r>
            <a:r>
              <a:rPr sz="4500" dirty="0"/>
              <a:t>ng	</a:t>
            </a:r>
            <a:r>
              <a:rPr sz="4500" spc="-4" dirty="0"/>
              <a:t>l</a:t>
            </a:r>
            <a:r>
              <a:rPr sz="4500" spc="-46" dirty="0"/>
              <a:t>o</a:t>
            </a:r>
            <a:r>
              <a:rPr sz="4500" spc="-4" dirty="0"/>
              <a:t>w-</a:t>
            </a:r>
            <a:r>
              <a:rPr sz="4500" dirty="0"/>
              <a:t>qua</a:t>
            </a:r>
            <a:r>
              <a:rPr sz="4500" spc="-4" dirty="0"/>
              <a:t>lit</a:t>
            </a:r>
            <a:r>
              <a:rPr sz="4500" dirty="0"/>
              <a:t>y	</a:t>
            </a:r>
            <a:r>
              <a:rPr sz="4500" spc="-4" dirty="0"/>
              <a:t>i</a:t>
            </a:r>
            <a:r>
              <a:rPr sz="4500" dirty="0"/>
              <a:t>mages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2920975" y="1504653"/>
            <a:ext cx="3286125" cy="641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30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10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Anisotropic</a:t>
            </a:r>
            <a:r>
              <a:rPr sz="2531" b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12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analysis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algn="ctr" defTabSz="642915" fontAlgn="auto">
              <a:lnSpc>
                <a:spcPts val="201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(Gabarda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and Cristobal</a:t>
            </a:r>
            <a:r>
              <a:rPr sz="1687" kern="0" spc="-4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2007)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65094" y="4054078"/>
            <a:ext cx="1187648" cy="89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64781" y="4054078"/>
            <a:ext cx="1187648" cy="892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14938" y="4054078"/>
            <a:ext cx="1187648" cy="8929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64469" y="4054078"/>
            <a:ext cx="1187648" cy="892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4313" y="4054078"/>
            <a:ext cx="1187648" cy="892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14625" y="4054078"/>
            <a:ext cx="1187648" cy="892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15250" y="4054078"/>
            <a:ext cx="1187648" cy="8929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769" y="2350294"/>
            <a:ext cx="3600004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algn="ctr" defTabSz="642915" fontAlgn="auto">
              <a:lnSpc>
                <a:spcPts val="288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2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Variance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in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directional </a:t>
            </a:r>
            <a:r>
              <a:rPr sz="2531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pixel  </a:t>
            </a:r>
            <a:r>
              <a:rPr sz="2531" kern="0" spc="-2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entropy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as a </a:t>
            </a: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measure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 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</a:t>
            </a:r>
            <a:r>
              <a:rPr sz="2531" kern="0" spc="-4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quality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86368" y="2647652"/>
            <a:ext cx="30360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953" i="1" kern="0" spc="-4" dirty="0">
                <a:solidFill>
                  <a:srgbClr val="FF4013"/>
                </a:solidFill>
                <a:latin typeface="Gill Sans MT"/>
                <a:ea typeface="+mn-ea"/>
                <a:cs typeface="Gill Sans MT"/>
              </a:rPr>
              <a:t>or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2538" y="2687836"/>
            <a:ext cx="1246584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‘edginess’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354783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65094" y="4054078"/>
            <a:ext cx="1187648" cy="89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4781" y="4054078"/>
            <a:ext cx="1187648" cy="892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14938" y="4054078"/>
            <a:ext cx="1187648" cy="8929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64469" y="4054078"/>
            <a:ext cx="1187648" cy="892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4313" y="4054078"/>
            <a:ext cx="1187648" cy="892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39703" y="5393531"/>
            <a:ext cx="1187648" cy="892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7719" y="5393531"/>
            <a:ext cx="1187648" cy="8929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4160" y="3795117"/>
            <a:ext cx="7027664" cy="1298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258594" algn="l"/>
                <a:tab pos="3764622" algn="l"/>
                <a:tab pos="5008930" algn="l"/>
                <a:tab pos="6259042" algn="l"/>
              </a:tabLst>
              <a:defRPr/>
            </a:pPr>
            <a:r>
              <a:rPr sz="8437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X	X	X	X	X</a:t>
            </a:r>
            <a:endParaRPr sz="843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24623" y="660797"/>
            <a:ext cx="6695033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2441736" algn="l"/>
                <a:tab pos="5137959" algn="l"/>
              </a:tabLst>
            </a:pPr>
            <a:r>
              <a:rPr sz="4500" dirty="0"/>
              <a:t>Rem</a:t>
            </a:r>
            <a:r>
              <a:rPr sz="4500" spc="-46" dirty="0"/>
              <a:t>o</a:t>
            </a:r>
            <a:r>
              <a:rPr sz="4500" dirty="0"/>
              <a:t>v</a:t>
            </a:r>
            <a:r>
              <a:rPr sz="4500" spc="-4" dirty="0"/>
              <a:t>i</a:t>
            </a:r>
            <a:r>
              <a:rPr sz="4500" dirty="0"/>
              <a:t>ng	</a:t>
            </a:r>
            <a:r>
              <a:rPr sz="4500" spc="-4" dirty="0"/>
              <a:t>l</a:t>
            </a:r>
            <a:r>
              <a:rPr sz="4500" spc="-46" dirty="0"/>
              <a:t>o</a:t>
            </a:r>
            <a:r>
              <a:rPr sz="4500" spc="-4" dirty="0"/>
              <a:t>w-</a:t>
            </a:r>
            <a:r>
              <a:rPr sz="4500" dirty="0"/>
              <a:t>qua</a:t>
            </a:r>
            <a:r>
              <a:rPr sz="4500" spc="-4" dirty="0"/>
              <a:t>lit</a:t>
            </a:r>
            <a:r>
              <a:rPr sz="4500" dirty="0"/>
              <a:t>y	</a:t>
            </a:r>
            <a:r>
              <a:rPr sz="4500" spc="-4" dirty="0"/>
              <a:t>i</a:t>
            </a:r>
            <a:r>
              <a:rPr sz="4500" dirty="0"/>
              <a:t>mages</a:t>
            </a:r>
            <a:endParaRPr sz="4500"/>
          </a:p>
        </p:txBody>
      </p:sp>
      <p:sp>
        <p:nvSpPr>
          <p:cNvPr id="11" name="object 11"/>
          <p:cNvSpPr txBox="1"/>
          <p:nvPr/>
        </p:nvSpPr>
        <p:spPr>
          <a:xfrm>
            <a:off x="701769" y="2350294"/>
            <a:ext cx="3600004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algn="ctr" defTabSz="642915" fontAlgn="auto">
              <a:lnSpc>
                <a:spcPts val="288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2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Variance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in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directional </a:t>
            </a:r>
            <a:r>
              <a:rPr sz="2531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pixel  </a:t>
            </a:r>
            <a:r>
              <a:rPr sz="2531" kern="0" spc="-2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entropy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as a </a:t>
            </a: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measure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 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</a:t>
            </a:r>
            <a:r>
              <a:rPr sz="2531" kern="0" spc="-4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quality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86368" y="2647652"/>
            <a:ext cx="30360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953" i="1" kern="0" spc="-4" dirty="0">
                <a:solidFill>
                  <a:srgbClr val="FF4013"/>
                </a:solidFill>
                <a:latin typeface="Gill Sans MT"/>
                <a:ea typeface="+mn-ea"/>
                <a:cs typeface="Gill Sans MT"/>
              </a:rPr>
              <a:t>or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2538" y="2687836"/>
            <a:ext cx="1246584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‘edginess’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20975" y="1504653"/>
            <a:ext cx="3286125" cy="641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30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10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Anisotropic</a:t>
            </a:r>
            <a:r>
              <a:rPr sz="2531" b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12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analysis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algn="ctr" defTabSz="642915" fontAlgn="auto">
              <a:lnSpc>
                <a:spcPts val="201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(Gabarda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and Cristobal</a:t>
            </a:r>
            <a:r>
              <a:rPr sz="1687" kern="0" spc="-4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2007)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6327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</a:t>
            </a:r>
            <a:r>
              <a:rPr lang="en-US" dirty="0"/>
              <a:t>oftware </a:t>
            </a:r>
            <a:r>
              <a:rPr lang="en-US" altLang="zh-CN" dirty="0"/>
              <a:t>S</a:t>
            </a:r>
            <a:r>
              <a:rPr lang="en-US" dirty="0"/>
              <a:t>ecurity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9" y="1232297"/>
            <a:ext cx="8524875" cy="4313238"/>
          </a:xfrm>
        </p:spPr>
        <p:txBody>
          <a:bodyPr/>
          <a:lstStyle/>
          <a:p>
            <a:r>
              <a:rPr lang="en-US" dirty="0"/>
              <a:t>Measurement of software security is an ongoing research field. </a:t>
            </a:r>
          </a:p>
          <a:p>
            <a:r>
              <a:rPr lang="en-US" dirty="0"/>
              <a:t>Privacy is also becoming an imperative target as social networking and ubiquitous computing evolve and users exchange high volumes of personal information. </a:t>
            </a:r>
          </a:p>
          <a:p>
            <a:r>
              <a:rPr lang="en-US" dirty="0"/>
              <a:t>However, security and privacy alone don't guarantee proper data protection; software must also be dependable.</a:t>
            </a:r>
          </a:p>
        </p:txBody>
      </p:sp>
    </p:spTree>
    <p:extLst>
      <p:ext uri="{BB962C8B-B14F-4D97-AF65-F5344CB8AC3E}">
        <p14:creationId xmlns:p14="http://schemas.microsoft.com/office/powerpoint/2010/main" val="1956566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866" y="571500"/>
            <a:ext cx="857071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857755" algn="l"/>
              </a:tabLst>
            </a:pPr>
            <a:r>
              <a:rPr sz="4500" spc="-4" dirty="0"/>
              <a:t>Guided	</a:t>
            </a:r>
            <a:r>
              <a:rPr sz="4500" spc="-21" dirty="0"/>
              <a:t>removal </a:t>
            </a:r>
            <a:r>
              <a:rPr sz="4500" dirty="0"/>
              <a:t>of </a:t>
            </a:r>
            <a:r>
              <a:rPr sz="4500" spc="-11" dirty="0"/>
              <a:t>redundant</a:t>
            </a:r>
            <a:r>
              <a:rPr sz="4500" spc="-28" dirty="0"/>
              <a:t> </a:t>
            </a:r>
            <a:r>
              <a:rPr sz="4500" spc="-4" dirty="0"/>
              <a:t>images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34717" y="1901358"/>
            <a:ext cx="2815084" cy="816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261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mobile</a:t>
            </a:r>
            <a:r>
              <a:rPr sz="1230" kern="0" spc="-42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app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35"/>
              </a:spcBef>
              <a:spcAft>
                <a:spcPts val="0"/>
              </a:spcAft>
              <a:defRPr/>
            </a:pPr>
            <a:endParaRPr sz="1617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marR="2356460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26650" y="1903238"/>
            <a:ext cx="2176611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160859" y="3009305"/>
            <a:ext cx="3286125" cy="973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212500" y="3025530"/>
            <a:ext cx="3181156" cy="8697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60052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399" y="2696766"/>
            <a:ext cx="1187648" cy="89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23555" y="2696766"/>
            <a:ext cx="1187648" cy="892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73711" y="2696766"/>
            <a:ext cx="1187648" cy="8929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23867" y="2696766"/>
            <a:ext cx="1187648" cy="892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74024" y="2696766"/>
            <a:ext cx="1187648" cy="892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3242" y="2696766"/>
            <a:ext cx="1187648" cy="892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24180" y="2696766"/>
            <a:ext cx="1187648" cy="8929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79717" y="5292626"/>
            <a:ext cx="5386388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0581" marR="3572" indent="-1492098" defTabSz="642915" fontAlgn="auto">
              <a:lnSpc>
                <a:spcPts val="288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Identify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sequences of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images within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some  </a:t>
            </a: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rotation</a:t>
            </a:r>
            <a:r>
              <a:rPr sz="2531" kern="0" spc="-4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threshold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44189" y="2366367"/>
            <a:ext cx="2679" cy="1541264"/>
          </a:xfrm>
          <a:custGeom>
            <a:avLst/>
            <a:gdLst/>
            <a:ahLst/>
            <a:cxnLst/>
            <a:rect l="l" t="t" r="r" b="b"/>
            <a:pathLst>
              <a:path w="3810" h="2192020">
                <a:moveTo>
                  <a:pt x="3441" y="0"/>
                </a:moveTo>
                <a:lnTo>
                  <a:pt x="0" y="2192007"/>
                </a:lnTo>
              </a:path>
            </a:pathLst>
          </a:custGeom>
          <a:ln w="76199">
            <a:solidFill>
              <a:srgbClr val="FF2600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06320" y="2366367"/>
            <a:ext cx="2679" cy="1541264"/>
          </a:xfrm>
          <a:custGeom>
            <a:avLst/>
            <a:gdLst/>
            <a:ahLst/>
            <a:cxnLst/>
            <a:rect l="l" t="t" r="r" b="b"/>
            <a:pathLst>
              <a:path w="3809" h="2192020">
                <a:moveTo>
                  <a:pt x="3441" y="0"/>
                </a:moveTo>
                <a:lnTo>
                  <a:pt x="0" y="2192007"/>
                </a:lnTo>
              </a:path>
            </a:pathLst>
          </a:custGeom>
          <a:ln w="76199">
            <a:solidFill>
              <a:srgbClr val="FF2600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4312" y="4063008"/>
            <a:ext cx="1214438" cy="14466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68203" y="4451449"/>
            <a:ext cx="1762720" cy="2596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Θ</a:t>
            </a:r>
            <a:r>
              <a:rPr sz="2531" kern="0" baseline="-462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t </a:t>
            </a:r>
            <a:r>
              <a:rPr sz="1687" kern="0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= </a:t>
            </a:r>
            <a:r>
              <a:rPr sz="1687" kern="0" spc="18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(θ</a:t>
            </a:r>
            <a:r>
              <a:rPr sz="2531" kern="0" spc="26" baseline="-462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x</a:t>
            </a:r>
            <a:r>
              <a:rPr sz="2531" kern="0" spc="26" baseline="925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t</a:t>
            </a:r>
            <a:r>
              <a:rPr sz="1687" kern="0" spc="18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, </a:t>
            </a:r>
            <a:r>
              <a:rPr sz="1687" kern="0" spc="21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θ</a:t>
            </a:r>
            <a:r>
              <a:rPr sz="2531" kern="0" spc="31" baseline="-462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y</a:t>
            </a:r>
            <a:r>
              <a:rPr sz="2531" kern="0" spc="31" baseline="925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t</a:t>
            </a:r>
            <a:r>
              <a:rPr sz="1687" kern="0" spc="21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,</a:t>
            </a:r>
            <a:r>
              <a:rPr sz="1687" kern="0" spc="-70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 </a:t>
            </a:r>
            <a:r>
              <a:rPr sz="1687" kern="0" spc="21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θ</a:t>
            </a:r>
            <a:r>
              <a:rPr sz="2531" kern="0" spc="31" baseline="-462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z</a:t>
            </a:r>
            <a:r>
              <a:rPr sz="2531" kern="0" spc="31" baseline="925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t</a:t>
            </a:r>
            <a:r>
              <a:rPr sz="1687" kern="0" spc="21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)</a:t>
            </a:r>
            <a:endParaRPr sz="1687" kern="0">
              <a:solidFill>
                <a:sysClr val="windowText" lastClr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14875" y="4438055"/>
            <a:ext cx="1783259" cy="2596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∆Θ</a:t>
            </a:r>
            <a:r>
              <a:rPr sz="2531" kern="0" baseline="-462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t </a:t>
            </a:r>
            <a:r>
              <a:rPr sz="1687" kern="0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= </a:t>
            </a:r>
            <a:r>
              <a:rPr sz="1687" kern="0" spc="-4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||Θ</a:t>
            </a:r>
            <a:r>
              <a:rPr sz="2531" kern="0" spc="-5" baseline="-462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t+1 </a:t>
            </a:r>
            <a:r>
              <a:rPr sz="1687" kern="0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−</a:t>
            </a:r>
            <a:r>
              <a:rPr sz="1687" kern="0" spc="-4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Θ</a:t>
            </a:r>
            <a:r>
              <a:rPr sz="2531" kern="0" baseline="-4629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t</a:t>
            </a:r>
            <a:r>
              <a:rPr sz="1687" kern="0" dirty="0">
                <a:solidFill>
                  <a:sysClr val="windowText" lastClr="000000"/>
                </a:solidFill>
                <a:latin typeface="Arial"/>
                <a:ea typeface="+mn-ea"/>
                <a:cs typeface="Arial"/>
              </a:rPr>
              <a:t>||</a:t>
            </a:r>
            <a:endParaRPr sz="1687" kern="0">
              <a:solidFill>
                <a:sysClr val="windowText" lastClr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8024" y="5589985"/>
            <a:ext cx="1004590" cy="1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44" u="sng" kern="0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d</a:t>
            </a:r>
            <a:r>
              <a:rPr sz="844" u="sng" kern="0" spc="-14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844" u="sng" kern="0" spc="-18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844" u="sng" kern="0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elope</a:t>
            </a:r>
            <a:r>
              <a:rPr sz="844" u="sng" kern="0" spc="-88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844" u="sng" kern="0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.and</a:t>
            </a:r>
            <a:r>
              <a:rPr sz="844" u="sng" kern="0" spc="-21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844" u="sng" kern="0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oid.com</a:t>
            </a:r>
            <a:endParaRPr sz="84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98844" y="1634133"/>
            <a:ext cx="453003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14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Movement-based</a:t>
            </a:r>
            <a:r>
              <a:rPr sz="2531" b="1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9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reduction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86866" y="571500"/>
            <a:ext cx="857071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857755" algn="l"/>
              </a:tabLst>
            </a:pPr>
            <a:r>
              <a:rPr sz="4500" spc="-4" dirty="0"/>
              <a:t>Guided	</a:t>
            </a:r>
            <a:r>
              <a:rPr sz="4500" spc="-21" dirty="0"/>
              <a:t>removal </a:t>
            </a:r>
            <a:r>
              <a:rPr sz="4500" dirty="0"/>
              <a:t>of </a:t>
            </a:r>
            <a:r>
              <a:rPr sz="4500" spc="-11" dirty="0"/>
              <a:t>redundant</a:t>
            </a:r>
            <a:r>
              <a:rPr sz="4500" spc="-28" dirty="0"/>
              <a:t> </a:t>
            </a:r>
            <a:r>
              <a:rPr sz="4500" spc="-4" dirty="0"/>
              <a:t>images</a:t>
            </a:r>
            <a:endParaRPr sz="4500"/>
          </a:p>
        </p:txBody>
      </p:sp>
    </p:spTree>
    <p:extLst>
      <p:ext uri="{BB962C8B-B14F-4D97-AF65-F5344CB8AC3E}">
        <p14:creationId xmlns:p14="http://schemas.microsoft.com/office/powerpoint/2010/main" val="35617577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399" y="2696766"/>
            <a:ext cx="1187648" cy="89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23555" y="2696766"/>
            <a:ext cx="1187648" cy="8929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73711" y="2696766"/>
            <a:ext cx="1187648" cy="8929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74024" y="2696766"/>
            <a:ext cx="1187648" cy="892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4189" y="2366367"/>
            <a:ext cx="2679" cy="1541264"/>
          </a:xfrm>
          <a:custGeom>
            <a:avLst/>
            <a:gdLst/>
            <a:ahLst/>
            <a:cxnLst/>
            <a:rect l="l" t="t" r="r" b="b"/>
            <a:pathLst>
              <a:path w="3810" h="2192020">
                <a:moveTo>
                  <a:pt x="3441" y="0"/>
                </a:moveTo>
                <a:lnTo>
                  <a:pt x="0" y="2192007"/>
                </a:lnTo>
              </a:path>
            </a:pathLst>
          </a:custGeom>
          <a:ln w="76199">
            <a:solidFill>
              <a:srgbClr val="FF2600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06320" y="2366367"/>
            <a:ext cx="2679" cy="1541264"/>
          </a:xfrm>
          <a:custGeom>
            <a:avLst/>
            <a:gdLst/>
            <a:ahLst/>
            <a:cxnLst/>
            <a:rect l="l" t="t" r="r" b="b"/>
            <a:pathLst>
              <a:path w="3809" h="2192020">
                <a:moveTo>
                  <a:pt x="3441" y="0"/>
                </a:moveTo>
                <a:lnTo>
                  <a:pt x="0" y="2192007"/>
                </a:lnTo>
              </a:path>
            </a:pathLst>
          </a:custGeom>
          <a:ln w="76199">
            <a:solidFill>
              <a:srgbClr val="FF2600"/>
            </a:solidFill>
            <a:prstDash val="lgDash"/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3242" y="4054078"/>
            <a:ext cx="1187648" cy="8929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23867" y="4054078"/>
            <a:ext cx="1187648" cy="8929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24180" y="4054078"/>
            <a:ext cx="1187648" cy="8929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4316" y="1634133"/>
            <a:ext cx="5777508" cy="214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14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Movement-based</a:t>
            </a:r>
            <a:r>
              <a:rPr sz="2531" b="1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9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reduction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defTabSz="642915" fontAlgn="auto">
              <a:spcBef>
                <a:spcPts val="35"/>
              </a:spcBef>
              <a:spcAft>
                <a:spcPts val="0"/>
              </a:spcAft>
              <a:defRPr/>
            </a:pPr>
            <a:endParaRPr sz="2953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algn="ctr" defTabSz="642915" fontAlgn="auto">
              <a:spcBef>
                <a:spcPts val="0"/>
              </a:spcBef>
              <a:spcAft>
                <a:spcPts val="0"/>
              </a:spcAft>
              <a:tabLst>
                <a:tab pos="1258594" algn="l"/>
                <a:tab pos="2505581" algn="l"/>
                <a:tab pos="5000001" algn="l"/>
              </a:tabLst>
              <a:defRPr/>
            </a:pPr>
            <a:r>
              <a:rPr sz="8437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X	X	X	X</a:t>
            </a:r>
            <a:endParaRPr sz="843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52775" y="5292626"/>
            <a:ext cx="5040362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6062" marR="3572" indent="-887579" defTabSz="642915" fontAlgn="auto">
              <a:lnSpc>
                <a:spcPts val="288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3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Keep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the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 in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each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series with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the 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highest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anisotropic</a:t>
            </a:r>
            <a:r>
              <a:rPr sz="2531" kern="0" spc="-2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index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86866" y="571500"/>
            <a:ext cx="857071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857755" algn="l"/>
              </a:tabLst>
            </a:pPr>
            <a:r>
              <a:rPr sz="4500" spc="-4" dirty="0"/>
              <a:t>Guided	</a:t>
            </a:r>
            <a:r>
              <a:rPr sz="4500" spc="-21" dirty="0"/>
              <a:t>removal </a:t>
            </a:r>
            <a:r>
              <a:rPr sz="4500" dirty="0"/>
              <a:t>of </a:t>
            </a:r>
            <a:r>
              <a:rPr sz="4500" spc="-11" dirty="0"/>
              <a:t>redundant</a:t>
            </a:r>
            <a:r>
              <a:rPr sz="4500" spc="-28" dirty="0"/>
              <a:t> </a:t>
            </a:r>
            <a:r>
              <a:rPr sz="4500" spc="-4" dirty="0"/>
              <a:t>images</a:t>
            </a:r>
            <a:endParaRPr sz="4500"/>
          </a:p>
        </p:txBody>
      </p:sp>
    </p:spTree>
    <p:extLst>
      <p:ext uri="{BB962C8B-B14F-4D97-AF65-F5344CB8AC3E}">
        <p14:creationId xmlns:p14="http://schemas.microsoft.com/office/powerpoint/2010/main" val="2330041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0420" y="660797"/>
            <a:ext cx="470326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971605" algn="l"/>
                <a:tab pos="2374319" algn="l"/>
              </a:tabLst>
            </a:pPr>
            <a:r>
              <a:rPr sz="4500" spc="-4" dirty="0"/>
              <a:t>Building	</a:t>
            </a:r>
            <a:r>
              <a:rPr sz="4500" dirty="0"/>
              <a:t>a	3D</a:t>
            </a:r>
            <a:r>
              <a:rPr sz="4500" spc="-74" dirty="0"/>
              <a:t> </a:t>
            </a:r>
            <a:r>
              <a:rPr sz="4500" dirty="0"/>
              <a:t>model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34717" y="1901358"/>
            <a:ext cx="2815084" cy="816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261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mobile</a:t>
            </a:r>
            <a:r>
              <a:rPr sz="1230" kern="0" spc="-42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app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35"/>
              </a:spcBef>
              <a:spcAft>
                <a:spcPts val="0"/>
              </a:spcAft>
              <a:defRPr/>
            </a:pPr>
            <a:endParaRPr sz="1617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marR="2356460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26650" y="1903238"/>
            <a:ext cx="2176611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411391" y="2348508"/>
            <a:ext cx="1116211" cy="11519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463031" y="2368305"/>
            <a:ext cx="1011314" cy="10447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15060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0420" y="660797"/>
            <a:ext cx="470326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971605" algn="l"/>
                <a:tab pos="2374319" algn="l"/>
              </a:tabLst>
            </a:pPr>
            <a:r>
              <a:rPr sz="4500" spc="-4" dirty="0"/>
              <a:t>Building	</a:t>
            </a:r>
            <a:r>
              <a:rPr sz="4500" dirty="0"/>
              <a:t>a	3D</a:t>
            </a:r>
            <a:r>
              <a:rPr sz="4500" spc="-74" dirty="0"/>
              <a:t> </a:t>
            </a:r>
            <a:r>
              <a:rPr sz="4500" dirty="0"/>
              <a:t>model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991195" y="1518047"/>
            <a:ext cx="7452717" cy="1013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12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Bundler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291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sparse 3D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reconstruction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 camera and scene</a:t>
            </a:r>
            <a:r>
              <a:rPr sz="2531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geometry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198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u="heavy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  <a:hlinkClick r:id="rId2"/>
              </a:rPr>
              <a:t>http://phototour.cs.washington.edu/bundler/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86062" y="4330898"/>
            <a:ext cx="1518047" cy="544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39641" y="4375547"/>
            <a:ext cx="1401961" cy="437555"/>
          </a:xfrm>
          <a:custGeom>
            <a:avLst/>
            <a:gdLst/>
            <a:ahLst/>
            <a:cxnLst/>
            <a:rect l="l" t="t" r="r" b="b"/>
            <a:pathLst>
              <a:path w="1993900" h="622300">
                <a:moveTo>
                  <a:pt x="1435100" y="0"/>
                </a:moveTo>
                <a:lnTo>
                  <a:pt x="1435100" y="211582"/>
                </a:lnTo>
                <a:lnTo>
                  <a:pt x="0" y="211582"/>
                </a:lnTo>
                <a:lnTo>
                  <a:pt x="0" y="410718"/>
                </a:lnTo>
                <a:lnTo>
                  <a:pt x="1435100" y="410718"/>
                </a:lnTo>
                <a:lnTo>
                  <a:pt x="1435100" y="622300"/>
                </a:lnTo>
                <a:lnTo>
                  <a:pt x="1993900" y="311150"/>
                </a:lnTo>
                <a:lnTo>
                  <a:pt x="1435100" y="0"/>
                </a:lnTo>
                <a:close/>
              </a:path>
            </a:pathLst>
          </a:custGeom>
          <a:solidFill>
            <a:srgbClr val="A4C2D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39641" y="4375547"/>
            <a:ext cx="1401961" cy="437555"/>
          </a:xfrm>
          <a:custGeom>
            <a:avLst/>
            <a:gdLst/>
            <a:ahLst/>
            <a:cxnLst/>
            <a:rect l="l" t="t" r="r" b="b"/>
            <a:pathLst>
              <a:path w="1993900" h="622300">
                <a:moveTo>
                  <a:pt x="1435100" y="410718"/>
                </a:moveTo>
                <a:lnTo>
                  <a:pt x="1435100" y="622300"/>
                </a:lnTo>
                <a:lnTo>
                  <a:pt x="1993900" y="311150"/>
                </a:lnTo>
                <a:lnTo>
                  <a:pt x="1435100" y="0"/>
                </a:lnTo>
                <a:lnTo>
                  <a:pt x="1435100" y="211582"/>
                </a:lnTo>
                <a:lnTo>
                  <a:pt x="0" y="211582"/>
                </a:lnTo>
                <a:lnTo>
                  <a:pt x="0" y="410718"/>
                </a:lnTo>
                <a:lnTo>
                  <a:pt x="1435100" y="410718"/>
                </a:lnTo>
                <a:close/>
              </a:path>
            </a:pathLst>
          </a:custGeom>
          <a:ln w="38100">
            <a:solidFill>
              <a:srgbClr val="A4C2D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1196" y="2714625"/>
            <a:ext cx="3617416" cy="1543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10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PMVS2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291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dense </a:t>
            </a: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multi-view</a:t>
            </a:r>
            <a:r>
              <a:rPr sz="2531" kern="0" spc="-3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stereopsis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198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u="heavy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  <a:hlinkClick r:id="rId4"/>
              </a:rPr>
              <a:t>http://www.di.ens.fr/pmvs/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1978302" defTabSz="642915" fontAlgn="auto">
              <a:spcBef>
                <a:spcPts val="1139"/>
              </a:spcBef>
              <a:spcAft>
                <a:spcPts val="0"/>
              </a:spcAft>
              <a:defRPr/>
            </a:pP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Bundler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65031" y="4330898"/>
            <a:ext cx="1348383" cy="544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18609" y="4375547"/>
            <a:ext cx="1232297" cy="437555"/>
          </a:xfrm>
          <a:custGeom>
            <a:avLst/>
            <a:gdLst/>
            <a:ahLst/>
            <a:cxnLst/>
            <a:rect l="l" t="t" r="r" b="b"/>
            <a:pathLst>
              <a:path w="1752600" h="622300">
                <a:moveTo>
                  <a:pt x="1193800" y="0"/>
                </a:moveTo>
                <a:lnTo>
                  <a:pt x="1193800" y="211582"/>
                </a:lnTo>
                <a:lnTo>
                  <a:pt x="0" y="211582"/>
                </a:lnTo>
                <a:lnTo>
                  <a:pt x="0" y="410718"/>
                </a:lnTo>
                <a:lnTo>
                  <a:pt x="1193800" y="410718"/>
                </a:lnTo>
                <a:lnTo>
                  <a:pt x="1193800" y="622300"/>
                </a:lnTo>
                <a:lnTo>
                  <a:pt x="1752600" y="311150"/>
                </a:lnTo>
                <a:lnTo>
                  <a:pt x="1193800" y="0"/>
                </a:lnTo>
                <a:close/>
              </a:path>
            </a:pathLst>
          </a:custGeom>
          <a:solidFill>
            <a:srgbClr val="A4C2D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8609" y="4375547"/>
            <a:ext cx="1232297" cy="437555"/>
          </a:xfrm>
          <a:custGeom>
            <a:avLst/>
            <a:gdLst/>
            <a:ahLst/>
            <a:cxnLst/>
            <a:rect l="l" t="t" r="r" b="b"/>
            <a:pathLst>
              <a:path w="1752600" h="622300">
                <a:moveTo>
                  <a:pt x="1193800" y="410718"/>
                </a:moveTo>
                <a:lnTo>
                  <a:pt x="1193800" y="622300"/>
                </a:lnTo>
                <a:lnTo>
                  <a:pt x="1752600" y="311150"/>
                </a:lnTo>
                <a:lnTo>
                  <a:pt x="1193800" y="0"/>
                </a:lnTo>
                <a:lnTo>
                  <a:pt x="1193800" y="211582"/>
                </a:lnTo>
                <a:lnTo>
                  <a:pt x="0" y="211582"/>
                </a:lnTo>
                <a:lnTo>
                  <a:pt x="0" y="410718"/>
                </a:lnTo>
                <a:lnTo>
                  <a:pt x="1193800" y="410718"/>
                </a:lnTo>
                <a:close/>
              </a:path>
            </a:pathLst>
          </a:custGeom>
          <a:ln w="38100">
            <a:solidFill>
              <a:srgbClr val="A4C2DF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13746" y="3853160"/>
            <a:ext cx="934938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PMVS2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0458" y="5826621"/>
            <a:ext cx="3126730" cy="535503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2324" rIns="0" bIns="0" rtlCol="0">
            <a:spAutoFit/>
          </a:bodyPr>
          <a:lstStyle/>
          <a:p>
            <a:pPr marL="40182" defTabSz="642915" fontAlgn="auto">
              <a:lnSpc>
                <a:spcPts val="1997"/>
              </a:lnSpc>
              <a:spcBef>
                <a:spcPts val="176"/>
              </a:spcBef>
              <a:spcAft>
                <a:spcPts val="0"/>
              </a:spcAft>
              <a:defRPr/>
            </a:pPr>
            <a:r>
              <a:rPr sz="1687" i="1" kern="0" spc="-3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PLY </a:t>
            </a:r>
            <a:r>
              <a:rPr sz="1687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 </a:t>
            </a:r>
            <a:r>
              <a:rPr sz="1687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polygon </a:t>
            </a:r>
            <a:r>
              <a:rPr sz="1687" i="1" kern="0" spc="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file</a:t>
            </a:r>
            <a:r>
              <a:rPr sz="1687" i="1" kern="0" spc="-2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i="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format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40182" defTabSz="642915" fontAlgn="auto">
              <a:lnSpc>
                <a:spcPts val="199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PMVS </a:t>
            </a:r>
            <a:r>
              <a:rPr sz="1687" i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 patch-based </a:t>
            </a:r>
            <a:r>
              <a:rPr sz="1687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multi-view</a:t>
            </a:r>
            <a:r>
              <a:rPr sz="1687" i="1" kern="0" spc="-2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i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stereo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81326" y="5277446"/>
            <a:ext cx="465861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3105635" algn="l"/>
              </a:tabLst>
              <a:defRPr/>
            </a:pP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Sparse</a:t>
            </a:r>
            <a:r>
              <a:rPr sz="2250" kern="0" spc="-4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model	Dense</a:t>
            </a:r>
            <a:r>
              <a:rPr sz="2250" kern="0" spc="-74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250" kern="0" dirty="0">
                <a:solidFill>
                  <a:srgbClr val="FF2600"/>
                </a:solidFill>
                <a:latin typeface="Gill Sans MT"/>
                <a:ea typeface="+mn-ea"/>
                <a:cs typeface="Gill Sans MT"/>
              </a:rPr>
              <a:t>model</a:t>
            </a:r>
            <a:endParaRPr sz="2250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4813" y="3429000"/>
            <a:ext cx="1937742" cy="19109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34820" y="3062883"/>
            <a:ext cx="2009180" cy="2330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9727" y="4259461"/>
            <a:ext cx="535781" cy="8036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6852" y="4152305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5078" y="4866680"/>
            <a:ext cx="535781" cy="8036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2203" y="4759524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19820" y="4000500"/>
            <a:ext cx="535781" cy="8036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76945" y="3893344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1102" y="4107656"/>
            <a:ext cx="535781" cy="8036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8227" y="4000500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23305" y="3929062"/>
            <a:ext cx="535781" cy="8036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0430" y="3821906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53703" y="4259461"/>
            <a:ext cx="535781" cy="8036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10828" y="4152305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0828" y="5036344"/>
            <a:ext cx="535781" cy="8036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7953" y="4929188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39516" y="4107656"/>
            <a:ext cx="535781" cy="8036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696641" y="4000500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03797" y="5036344"/>
            <a:ext cx="535781" cy="8036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60922" y="4929188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250156" y="5107781"/>
            <a:ext cx="803672" cy="53578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07281" y="5000625"/>
            <a:ext cx="1089422" cy="9286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544836" y="4375547"/>
            <a:ext cx="535781" cy="8036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401961" y="4268391"/>
            <a:ext cx="821531" cy="11965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49151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696" y="482203"/>
            <a:ext cx="4570661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2546209" algn="l"/>
                <a:tab pos="3454773" algn="l"/>
              </a:tabLst>
            </a:pPr>
            <a:r>
              <a:rPr sz="4500" dirty="0"/>
              <a:t>N</a:t>
            </a:r>
            <a:r>
              <a:rPr sz="4500" spc="-158" dirty="0"/>
              <a:t>a</a:t>
            </a:r>
            <a:r>
              <a:rPr sz="4500" dirty="0"/>
              <a:t>v</a:t>
            </a:r>
            <a:r>
              <a:rPr sz="4500" spc="-4" dirty="0"/>
              <a:t>i</a:t>
            </a:r>
            <a:r>
              <a:rPr sz="4500" dirty="0"/>
              <a:t>gat</a:t>
            </a:r>
            <a:r>
              <a:rPr sz="4500" spc="-4" dirty="0"/>
              <a:t>i</a:t>
            </a:r>
            <a:r>
              <a:rPr sz="4500" dirty="0"/>
              <a:t>ng	</a:t>
            </a:r>
            <a:r>
              <a:rPr sz="4500" spc="-4" dirty="0"/>
              <a:t>th</a:t>
            </a:r>
            <a:r>
              <a:rPr sz="4500" dirty="0"/>
              <a:t>e	Data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21594" y="3705820"/>
            <a:ext cx="255835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1159479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system	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spc="-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841" y="1840284"/>
            <a:ext cx="8130034" cy="3711178"/>
          </a:xfrm>
          <a:custGeom>
            <a:avLst/>
            <a:gdLst/>
            <a:ahLst/>
            <a:cxnLst/>
            <a:rect l="l" t="t" r="r" b="b"/>
            <a:pathLst>
              <a:path w="11562715" h="5278120">
                <a:moveTo>
                  <a:pt x="3686" y="0"/>
                </a:moveTo>
                <a:lnTo>
                  <a:pt x="0" y="5270008"/>
                </a:lnTo>
                <a:lnTo>
                  <a:pt x="11558517" y="5278095"/>
                </a:lnTo>
                <a:lnTo>
                  <a:pt x="11562205" y="8077"/>
                </a:lnTo>
                <a:lnTo>
                  <a:pt x="36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9247" y="2157788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65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0916" y="2148402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33" y="2971"/>
                </a:lnTo>
                <a:lnTo>
                  <a:pt x="357847" y="8890"/>
                </a:lnTo>
                <a:lnTo>
                  <a:pt x="1473" y="1045946"/>
                </a:lnTo>
                <a:lnTo>
                  <a:pt x="0" y="1048905"/>
                </a:lnTo>
                <a:lnTo>
                  <a:pt x="12" y="1053376"/>
                </a:lnTo>
                <a:lnTo>
                  <a:pt x="2959" y="1056322"/>
                </a:lnTo>
                <a:lnTo>
                  <a:pt x="4432" y="1060767"/>
                </a:lnTo>
                <a:lnTo>
                  <a:pt x="8877" y="1062253"/>
                </a:lnTo>
                <a:lnTo>
                  <a:pt x="1440357" y="1063256"/>
                </a:lnTo>
                <a:lnTo>
                  <a:pt x="1444802" y="1060297"/>
                </a:lnTo>
                <a:lnTo>
                  <a:pt x="1446288" y="1054366"/>
                </a:lnTo>
                <a:lnTo>
                  <a:pt x="1446629" y="1053376"/>
                </a:lnTo>
                <a:lnTo>
                  <a:pt x="23698" y="1053376"/>
                </a:lnTo>
                <a:lnTo>
                  <a:pt x="11861" y="1037056"/>
                </a:lnTo>
                <a:lnTo>
                  <a:pt x="29306" y="1037056"/>
                </a:lnTo>
                <a:lnTo>
                  <a:pt x="377020" y="25203"/>
                </a:lnTo>
                <a:lnTo>
                  <a:pt x="368211" y="25196"/>
                </a:lnTo>
                <a:lnTo>
                  <a:pt x="380072" y="16319"/>
                </a:lnTo>
                <a:lnTo>
                  <a:pt x="1778230" y="16319"/>
                </a:lnTo>
                <a:lnTo>
                  <a:pt x="1780438" y="9893"/>
                </a:lnTo>
                <a:lnTo>
                  <a:pt x="1804136" y="9893"/>
                </a:lnTo>
                <a:lnTo>
                  <a:pt x="1801190" y="6934"/>
                </a:lnTo>
                <a:lnTo>
                  <a:pt x="1799704" y="2489"/>
                </a:lnTo>
                <a:lnTo>
                  <a:pt x="1795259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61" y="1037056"/>
                </a:moveTo>
                <a:lnTo>
                  <a:pt x="23698" y="1053376"/>
                </a:lnTo>
                <a:lnTo>
                  <a:pt x="29302" y="1037068"/>
                </a:lnTo>
                <a:lnTo>
                  <a:pt x="11861" y="1037056"/>
                </a:lnTo>
                <a:close/>
              </a:path>
              <a:path w="1804670" h="1063625">
                <a:moveTo>
                  <a:pt x="29302" y="1037068"/>
                </a:moveTo>
                <a:lnTo>
                  <a:pt x="23698" y="1053376"/>
                </a:lnTo>
                <a:lnTo>
                  <a:pt x="1446629" y="1053376"/>
                </a:lnTo>
                <a:lnTo>
                  <a:pt x="1448841" y="1046937"/>
                </a:lnTo>
                <a:lnTo>
                  <a:pt x="1424063" y="1046937"/>
                </a:lnTo>
                <a:lnTo>
                  <a:pt x="1427116" y="1038054"/>
                </a:lnTo>
                <a:lnTo>
                  <a:pt x="29302" y="1037068"/>
                </a:lnTo>
                <a:close/>
              </a:path>
              <a:path w="1804670" h="1063625">
                <a:moveTo>
                  <a:pt x="1427116" y="1038054"/>
                </a:moveTo>
                <a:lnTo>
                  <a:pt x="1424063" y="1046937"/>
                </a:lnTo>
                <a:lnTo>
                  <a:pt x="1434439" y="1038059"/>
                </a:lnTo>
                <a:lnTo>
                  <a:pt x="1427116" y="1038054"/>
                </a:lnTo>
                <a:close/>
              </a:path>
              <a:path w="1804670" h="1063625">
                <a:moveTo>
                  <a:pt x="1804136" y="9893"/>
                </a:moveTo>
                <a:lnTo>
                  <a:pt x="1780438" y="9893"/>
                </a:lnTo>
                <a:lnTo>
                  <a:pt x="1790801" y="26200"/>
                </a:lnTo>
                <a:lnTo>
                  <a:pt x="1774834" y="26200"/>
                </a:lnTo>
                <a:lnTo>
                  <a:pt x="1427116" y="1038054"/>
                </a:lnTo>
                <a:lnTo>
                  <a:pt x="1434439" y="1038059"/>
                </a:lnTo>
                <a:lnTo>
                  <a:pt x="1424063" y="1046937"/>
                </a:lnTo>
                <a:lnTo>
                  <a:pt x="1448841" y="1046937"/>
                </a:lnTo>
                <a:lnTo>
                  <a:pt x="1799608" y="26200"/>
                </a:lnTo>
                <a:lnTo>
                  <a:pt x="1790801" y="26200"/>
                </a:lnTo>
                <a:lnTo>
                  <a:pt x="1799612" y="26188"/>
                </a:lnTo>
                <a:lnTo>
                  <a:pt x="1802663" y="17310"/>
                </a:lnTo>
                <a:lnTo>
                  <a:pt x="1804149" y="14350"/>
                </a:lnTo>
                <a:lnTo>
                  <a:pt x="1804136" y="9893"/>
                </a:lnTo>
                <a:close/>
              </a:path>
              <a:path w="1804670" h="1063625">
                <a:moveTo>
                  <a:pt x="1780438" y="9893"/>
                </a:moveTo>
                <a:lnTo>
                  <a:pt x="1774838" y="26188"/>
                </a:lnTo>
                <a:lnTo>
                  <a:pt x="1790801" y="26200"/>
                </a:lnTo>
                <a:lnTo>
                  <a:pt x="1780438" y="9893"/>
                </a:lnTo>
                <a:close/>
              </a:path>
              <a:path w="1804670" h="1063625">
                <a:moveTo>
                  <a:pt x="1778230" y="16319"/>
                </a:moveTo>
                <a:lnTo>
                  <a:pt x="380072" y="16319"/>
                </a:lnTo>
                <a:lnTo>
                  <a:pt x="377020" y="25203"/>
                </a:lnTo>
                <a:lnTo>
                  <a:pt x="1774838" y="26188"/>
                </a:lnTo>
                <a:lnTo>
                  <a:pt x="1778230" y="16319"/>
                </a:lnTo>
                <a:close/>
              </a:path>
              <a:path w="1804670" h="1063625">
                <a:moveTo>
                  <a:pt x="380072" y="16319"/>
                </a:moveTo>
                <a:lnTo>
                  <a:pt x="368211" y="25196"/>
                </a:lnTo>
                <a:lnTo>
                  <a:pt x="377022" y="25196"/>
                </a:lnTo>
                <a:lnTo>
                  <a:pt x="380072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8595" y="3091360"/>
            <a:ext cx="1251049" cy="730002"/>
          </a:xfrm>
          <a:custGeom>
            <a:avLst/>
            <a:gdLst/>
            <a:ahLst/>
            <a:cxnLst/>
            <a:rect l="l" t="t" r="r" b="b"/>
            <a:pathLst>
              <a:path w="1779270" h="1038225">
                <a:moveTo>
                  <a:pt x="356374" y="0"/>
                </a:moveTo>
                <a:lnTo>
                  <a:pt x="0" y="1037056"/>
                </a:lnTo>
                <a:lnTo>
                  <a:pt x="1422590" y="1038047"/>
                </a:lnTo>
                <a:lnTo>
                  <a:pt x="1778952" y="990"/>
                </a:lnTo>
                <a:lnTo>
                  <a:pt x="3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0255" y="3083019"/>
            <a:ext cx="1268909" cy="747861"/>
          </a:xfrm>
          <a:custGeom>
            <a:avLst/>
            <a:gdLst/>
            <a:ahLst/>
            <a:cxnLst/>
            <a:rect l="l" t="t" r="r" b="b"/>
            <a:pathLst>
              <a:path w="1804670" h="1063625">
                <a:moveTo>
                  <a:pt x="363791" y="0"/>
                </a:moveTo>
                <a:lnTo>
                  <a:pt x="359346" y="2959"/>
                </a:lnTo>
                <a:lnTo>
                  <a:pt x="357860" y="8889"/>
                </a:lnTo>
                <a:lnTo>
                  <a:pt x="1485" y="1045946"/>
                </a:lnTo>
                <a:lnTo>
                  <a:pt x="0" y="1048905"/>
                </a:lnTo>
                <a:lnTo>
                  <a:pt x="12" y="1053363"/>
                </a:lnTo>
                <a:lnTo>
                  <a:pt x="2959" y="1056322"/>
                </a:lnTo>
                <a:lnTo>
                  <a:pt x="4444" y="1060767"/>
                </a:lnTo>
                <a:lnTo>
                  <a:pt x="8889" y="1062253"/>
                </a:lnTo>
                <a:lnTo>
                  <a:pt x="1440370" y="1063256"/>
                </a:lnTo>
                <a:lnTo>
                  <a:pt x="1444815" y="1060284"/>
                </a:lnTo>
                <a:lnTo>
                  <a:pt x="1446301" y="1054366"/>
                </a:lnTo>
                <a:lnTo>
                  <a:pt x="1446646" y="1053363"/>
                </a:lnTo>
                <a:lnTo>
                  <a:pt x="23701" y="1053350"/>
                </a:lnTo>
                <a:lnTo>
                  <a:pt x="11874" y="1037056"/>
                </a:lnTo>
                <a:lnTo>
                  <a:pt x="29314" y="1037056"/>
                </a:lnTo>
                <a:lnTo>
                  <a:pt x="377032" y="25202"/>
                </a:lnTo>
                <a:lnTo>
                  <a:pt x="368223" y="25196"/>
                </a:lnTo>
                <a:lnTo>
                  <a:pt x="380085" y="16319"/>
                </a:lnTo>
                <a:lnTo>
                  <a:pt x="1778238" y="16319"/>
                </a:lnTo>
                <a:lnTo>
                  <a:pt x="1780451" y="9880"/>
                </a:lnTo>
                <a:lnTo>
                  <a:pt x="1804136" y="9880"/>
                </a:lnTo>
                <a:lnTo>
                  <a:pt x="1801202" y="6934"/>
                </a:lnTo>
                <a:lnTo>
                  <a:pt x="1799717" y="2489"/>
                </a:lnTo>
                <a:lnTo>
                  <a:pt x="1795271" y="1003"/>
                </a:lnTo>
                <a:lnTo>
                  <a:pt x="363791" y="0"/>
                </a:lnTo>
                <a:close/>
              </a:path>
              <a:path w="1804670" h="1063625">
                <a:moveTo>
                  <a:pt x="11874" y="1037056"/>
                </a:moveTo>
                <a:lnTo>
                  <a:pt x="23710" y="1053363"/>
                </a:lnTo>
                <a:lnTo>
                  <a:pt x="29310" y="1037068"/>
                </a:lnTo>
                <a:lnTo>
                  <a:pt x="11874" y="1037056"/>
                </a:lnTo>
                <a:close/>
              </a:path>
              <a:path w="1804670" h="1063625">
                <a:moveTo>
                  <a:pt x="29310" y="1037068"/>
                </a:moveTo>
                <a:lnTo>
                  <a:pt x="23710" y="1053363"/>
                </a:lnTo>
                <a:lnTo>
                  <a:pt x="1446650" y="1053350"/>
                </a:lnTo>
                <a:lnTo>
                  <a:pt x="1448854" y="1046937"/>
                </a:lnTo>
                <a:lnTo>
                  <a:pt x="1424076" y="1046937"/>
                </a:lnTo>
                <a:lnTo>
                  <a:pt x="1427128" y="1038054"/>
                </a:lnTo>
                <a:lnTo>
                  <a:pt x="29310" y="1037068"/>
                </a:lnTo>
                <a:close/>
              </a:path>
              <a:path w="1804670" h="1063625">
                <a:moveTo>
                  <a:pt x="1427128" y="1038054"/>
                </a:moveTo>
                <a:lnTo>
                  <a:pt x="1424076" y="1046937"/>
                </a:lnTo>
                <a:lnTo>
                  <a:pt x="1434452" y="1038059"/>
                </a:lnTo>
                <a:lnTo>
                  <a:pt x="1427128" y="1038054"/>
                </a:lnTo>
                <a:close/>
              </a:path>
              <a:path w="1804670" h="1063625">
                <a:moveTo>
                  <a:pt x="1804136" y="9880"/>
                </a:moveTo>
                <a:lnTo>
                  <a:pt x="1780451" y="9880"/>
                </a:lnTo>
                <a:lnTo>
                  <a:pt x="1790814" y="26187"/>
                </a:lnTo>
                <a:lnTo>
                  <a:pt x="1774847" y="26187"/>
                </a:lnTo>
                <a:lnTo>
                  <a:pt x="1427128" y="1038054"/>
                </a:lnTo>
                <a:lnTo>
                  <a:pt x="1434452" y="1038059"/>
                </a:lnTo>
                <a:lnTo>
                  <a:pt x="1424076" y="1046937"/>
                </a:lnTo>
                <a:lnTo>
                  <a:pt x="1448854" y="1046937"/>
                </a:lnTo>
                <a:lnTo>
                  <a:pt x="1799625" y="26187"/>
                </a:lnTo>
                <a:lnTo>
                  <a:pt x="1790814" y="26187"/>
                </a:lnTo>
                <a:lnTo>
                  <a:pt x="1799629" y="26176"/>
                </a:lnTo>
                <a:lnTo>
                  <a:pt x="1802676" y="17310"/>
                </a:lnTo>
                <a:lnTo>
                  <a:pt x="1804149" y="14350"/>
                </a:lnTo>
                <a:lnTo>
                  <a:pt x="1804136" y="9880"/>
                </a:lnTo>
                <a:close/>
              </a:path>
              <a:path w="1804670" h="1063625">
                <a:moveTo>
                  <a:pt x="1780451" y="9880"/>
                </a:moveTo>
                <a:lnTo>
                  <a:pt x="1774851" y="26176"/>
                </a:lnTo>
                <a:lnTo>
                  <a:pt x="1790814" y="26187"/>
                </a:lnTo>
                <a:lnTo>
                  <a:pt x="1780451" y="9880"/>
                </a:lnTo>
                <a:close/>
              </a:path>
              <a:path w="1804670" h="1063625">
                <a:moveTo>
                  <a:pt x="1778238" y="16319"/>
                </a:moveTo>
                <a:lnTo>
                  <a:pt x="380085" y="16319"/>
                </a:lnTo>
                <a:lnTo>
                  <a:pt x="377032" y="25202"/>
                </a:lnTo>
                <a:lnTo>
                  <a:pt x="1774851" y="26176"/>
                </a:lnTo>
                <a:lnTo>
                  <a:pt x="1778238" y="16319"/>
                </a:lnTo>
                <a:close/>
              </a:path>
              <a:path w="1804670" h="1063625">
                <a:moveTo>
                  <a:pt x="380085" y="16319"/>
                </a:moveTo>
                <a:lnTo>
                  <a:pt x="368223" y="25196"/>
                </a:lnTo>
                <a:lnTo>
                  <a:pt x="377034" y="25196"/>
                </a:lnTo>
                <a:lnTo>
                  <a:pt x="380085" y="16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5721" y="3170683"/>
            <a:ext cx="437555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98" marR="3572" indent="-10715" algn="just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sensor 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data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642" y="2276917"/>
            <a:ext cx="490051" cy="491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99110" y="2209901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89734" y="2201561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18"/>
                </a:lnTo>
                <a:lnTo>
                  <a:pt x="0" y="908367"/>
                </a:lnTo>
                <a:lnTo>
                  <a:pt x="5918" y="914311"/>
                </a:lnTo>
                <a:lnTo>
                  <a:pt x="1649298" y="915454"/>
                </a:lnTo>
                <a:lnTo>
                  <a:pt x="1655229" y="909535"/>
                </a:lnTo>
                <a:lnTo>
                  <a:pt x="1655234" y="902106"/>
                </a:lnTo>
                <a:lnTo>
                  <a:pt x="1630045" y="902106"/>
                </a:lnTo>
                <a:lnTo>
                  <a:pt x="1630045" y="900976"/>
                </a:lnTo>
                <a:lnTo>
                  <a:pt x="25196" y="900976"/>
                </a:lnTo>
                <a:lnTo>
                  <a:pt x="13347" y="889114"/>
                </a:lnTo>
                <a:lnTo>
                  <a:pt x="25205" y="889114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61"/>
                </a:lnTo>
                <a:lnTo>
                  <a:pt x="1655860" y="11861"/>
                </a:lnTo>
                <a:lnTo>
                  <a:pt x="1655864" y="7073"/>
                </a:lnTo>
                <a:lnTo>
                  <a:pt x="1649945" y="1143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47"/>
                </a:moveTo>
                <a:lnTo>
                  <a:pt x="1630045" y="902106"/>
                </a:lnTo>
                <a:lnTo>
                  <a:pt x="1643392" y="890257"/>
                </a:lnTo>
                <a:lnTo>
                  <a:pt x="1630053" y="890247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27"/>
                </a:lnTo>
                <a:lnTo>
                  <a:pt x="1630657" y="26327"/>
                </a:lnTo>
                <a:lnTo>
                  <a:pt x="1630053" y="890247"/>
                </a:lnTo>
                <a:lnTo>
                  <a:pt x="1643392" y="890257"/>
                </a:lnTo>
                <a:lnTo>
                  <a:pt x="1630045" y="902106"/>
                </a:lnTo>
                <a:lnTo>
                  <a:pt x="1655234" y="902106"/>
                </a:lnTo>
                <a:lnTo>
                  <a:pt x="1655850" y="26327"/>
                </a:lnTo>
                <a:lnTo>
                  <a:pt x="1644002" y="26327"/>
                </a:lnTo>
                <a:lnTo>
                  <a:pt x="1655850" y="26317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14"/>
                </a:moveTo>
                <a:lnTo>
                  <a:pt x="25196" y="900976"/>
                </a:lnTo>
                <a:lnTo>
                  <a:pt x="25205" y="889122"/>
                </a:lnTo>
                <a:lnTo>
                  <a:pt x="13347" y="889114"/>
                </a:lnTo>
                <a:close/>
              </a:path>
              <a:path w="1656079" h="915670">
                <a:moveTo>
                  <a:pt x="25205" y="889122"/>
                </a:moveTo>
                <a:lnTo>
                  <a:pt x="25196" y="900976"/>
                </a:lnTo>
                <a:lnTo>
                  <a:pt x="1630045" y="900976"/>
                </a:lnTo>
                <a:lnTo>
                  <a:pt x="1630053" y="890247"/>
                </a:lnTo>
                <a:lnTo>
                  <a:pt x="25205" y="889122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17"/>
                </a:lnTo>
                <a:lnTo>
                  <a:pt x="1644002" y="26327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61"/>
                </a:moveTo>
                <a:lnTo>
                  <a:pt x="25819" y="11861"/>
                </a:lnTo>
                <a:lnTo>
                  <a:pt x="25809" y="25205"/>
                </a:lnTo>
                <a:lnTo>
                  <a:pt x="1630657" y="26317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61"/>
                </a:lnTo>
                <a:close/>
              </a:path>
              <a:path w="1656079" h="915670">
                <a:moveTo>
                  <a:pt x="25819" y="11861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4486" y="2237165"/>
            <a:ext cx="715267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720" marR="3572" indent="-5223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anisotropic  threshold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4781" y="2434994"/>
            <a:ext cx="634900" cy="175915"/>
          </a:xfrm>
          <a:custGeom>
            <a:avLst/>
            <a:gdLst/>
            <a:ahLst/>
            <a:cxnLst/>
            <a:rect l="l" t="t" r="r" b="b"/>
            <a:pathLst>
              <a:path w="902970" h="250189">
                <a:moveTo>
                  <a:pt x="683239" y="0"/>
                </a:moveTo>
                <a:lnTo>
                  <a:pt x="672866" y="341"/>
                </a:lnTo>
                <a:lnTo>
                  <a:pt x="663601" y="4847"/>
                </a:lnTo>
                <a:lnTo>
                  <a:pt x="656551" y="13103"/>
                </a:lnTo>
                <a:lnTo>
                  <a:pt x="653164" y="23708"/>
                </a:lnTo>
                <a:lnTo>
                  <a:pt x="653945" y="34594"/>
                </a:lnTo>
                <a:lnTo>
                  <a:pt x="658616" y="44371"/>
                </a:lnTo>
                <a:lnTo>
                  <a:pt x="666902" y="51647"/>
                </a:lnTo>
                <a:lnTo>
                  <a:pt x="744825" y="97639"/>
                </a:lnTo>
                <a:lnTo>
                  <a:pt x="846175" y="97710"/>
                </a:lnTo>
                <a:lnTo>
                  <a:pt x="846137" y="152536"/>
                </a:lnTo>
                <a:lnTo>
                  <a:pt x="744661" y="152536"/>
                </a:lnTo>
                <a:lnTo>
                  <a:pt x="666800" y="198345"/>
                </a:lnTo>
                <a:lnTo>
                  <a:pt x="658503" y="205612"/>
                </a:lnTo>
                <a:lnTo>
                  <a:pt x="653818" y="215381"/>
                </a:lnTo>
                <a:lnTo>
                  <a:pt x="653024" y="226261"/>
                </a:lnTo>
                <a:lnTo>
                  <a:pt x="656399" y="236864"/>
                </a:lnTo>
                <a:lnTo>
                  <a:pt x="663434" y="245139"/>
                </a:lnTo>
                <a:lnTo>
                  <a:pt x="672693" y="249663"/>
                </a:lnTo>
                <a:lnTo>
                  <a:pt x="683067" y="250019"/>
                </a:lnTo>
                <a:lnTo>
                  <a:pt x="693445" y="245792"/>
                </a:lnTo>
                <a:lnTo>
                  <a:pt x="854050" y="152536"/>
                </a:lnTo>
                <a:lnTo>
                  <a:pt x="846137" y="152536"/>
                </a:lnTo>
                <a:lnTo>
                  <a:pt x="854173" y="152465"/>
                </a:lnTo>
                <a:lnTo>
                  <a:pt x="902474" y="124418"/>
                </a:lnTo>
                <a:lnTo>
                  <a:pt x="693610" y="4238"/>
                </a:lnTo>
                <a:lnTo>
                  <a:pt x="683239" y="0"/>
                </a:lnTo>
                <a:close/>
              </a:path>
              <a:path w="902970" h="250189">
                <a:moveTo>
                  <a:pt x="791323" y="125083"/>
                </a:moveTo>
                <a:lnTo>
                  <a:pt x="744783" y="152465"/>
                </a:lnTo>
                <a:lnTo>
                  <a:pt x="846137" y="152536"/>
                </a:lnTo>
                <a:lnTo>
                  <a:pt x="846139" y="149564"/>
                </a:lnTo>
                <a:lnTo>
                  <a:pt x="832802" y="149564"/>
                </a:lnTo>
                <a:lnTo>
                  <a:pt x="791323" y="125083"/>
                </a:lnTo>
                <a:close/>
              </a:path>
              <a:path w="902970" h="250189">
                <a:moveTo>
                  <a:pt x="38" y="97113"/>
                </a:moveTo>
                <a:lnTo>
                  <a:pt x="0" y="151939"/>
                </a:lnTo>
                <a:lnTo>
                  <a:pt x="744783" y="152465"/>
                </a:lnTo>
                <a:lnTo>
                  <a:pt x="791323" y="125083"/>
                </a:lnTo>
                <a:lnTo>
                  <a:pt x="744825" y="97639"/>
                </a:lnTo>
                <a:lnTo>
                  <a:pt x="38" y="97113"/>
                </a:lnTo>
                <a:close/>
              </a:path>
              <a:path w="902970" h="250189">
                <a:moveTo>
                  <a:pt x="832840" y="100657"/>
                </a:moveTo>
                <a:lnTo>
                  <a:pt x="791323" y="125083"/>
                </a:lnTo>
                <a:lnTo>
                  <a:pt x="832802" y="149564"/>
                </a:lnTo>
                <a:lnTo>
                  <a:pt x="832840" y="100657"/>
                </a:lnTo>
                <a:close/>
              </a:path>
              <a:path w="902970" h="250189">
                <a:moveTo>
                  <a:pt x="846173" y="100657"/>
                </a:moveTo>
                <a:lnTo>
                  <a:pt x="832840" y="100657"/>
                </a:lnTo>
                <a:lnTo>
                  <a:pt x="832802" y="149564"/>
                </a:lnTo>
                <a:lnTo>
                  <a:pt x="846139" y="149564"/>
                </a:lnTo>
                <a:lnTo>
                  <a:pt x="846173" y="100657"/>
                </a:lnTo>
                <a:close/>
              </a:path>
              <a:path w="902970" h="250189">
                <a:moveTo>
                  <a:pt x="744825" y="97639"/>
                </a:moveTo>
                <a:lnTo>
                  <a:pt x="791323" y="125083"/>
                </a:lnTo>
                <a:lnTo>
                  <a:pt x="832840" y="100657"/>
                </a:lnTo>
                <a:lnTo>
                  <a:pt x="846173" y="100657"/>
                </a:lnTo>
                <a:lnTo>
                  <a:pt x="846175" y="97710"/>
                </a:lnTo>
                <a:lnTo>
                  <a:pt x="744825" y="976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64120" y="3369606"/>
            <a:ext cx="633561" cy="175915"/>
          </a:xfrm>
          <a:custGeom>
            <a:avLst/>
            <a:gdLst/>
            <a:ahLst/>
            <a:cxnLst/>
            <a:rect l="l" t="t" r="r" b="b"/>
            <a:pathLst>
              <a:path w="901064" h="250189">
                <a:moveTo>
                  <a:pt x="681766" y="0"/>
                </a:moveTo>
                <a:lnTo>
                  <a:pt x="671395" y="339"/>
                </a:lnTo>
                <a:lnTo>
                  <a:pt x="662133" y="4847"/>
                </a:lnTo>
                <a:lnTo>
                  <a:pt x="655091" y="13110"/>
                </a:lnTo>
                <a:lnTo>
                  <a:pt x="651675" y="23713"/>
                </a:lnTo>
                <a:lnTo>
                  <a:pt x="652294" y="34595"/>
                </a:lnTo>
                <a:lnTo>
                  <a:pt x="656527" y="44368"/>
                </a:lnTo>
                <a:lnTo>
                  <a:pt x="663955" y="51642"/>
                </a:lnTo>
                <a:lnTo>
                  <a:pt x="742562" y="97634"/>
                </a:lnTo>
                <a:lnTo>
                  <a:pt x="844702" y="97705"/>
                </a:lnTo>
                <a:lnTo>
                  <a:pt x="844664" y="152543"/>
                </a:lnTo>
                <a:lnTo>
                  <a:pt x="742399" y="152543"/>
                </a:lnTo>
                <a:lnTo>
                  <a:pt x="663841" y="198352"/>
                </a:lnTo>
                <a:lnTo>
                  <a:pt x="656410" y="205619"/>
                </a:lnTo>
                <a:lnTo>
                  <a:pt x="652168" y="215388"/>
                </a:lnTo>
                <a:lnTo>
                  <a:pt x="651534" y="226268"/>
                </a:lnTo>
                <a:lnTo>
                  <a:pt x="654926" y="236871"/>
                </a:lnTo>
                <a:lnTo>
                  <a:pt x="661961" y="244519"/>
                </a:lnTo>
                <a:lnTo>
                  <a:pt x="671220" y="249111"/>
                </a:lnTo>
                <a:lnTo>
                  <a:pt x="681593" y="249812"/>
                </a:lnTo>
                <a:lnTo>
                  <a:pt x="691972" y="245787"/>
                </a:lnTo>
                <a:lnTo>
                  <a:pt x="852572" y="152543"/>
                </a:lnTo>
                <a:lnTo>
                  <a:pt x="844664" y="152543"/>
                </a:lnTo>
                <a:lnTo>
                  <a:pt x="852696" y="152471"/>
                </a:lnTo>
                <a:lnTo>
                  <a:pt x="901001" y="124426"/>
                </a:lnTo>
                <a:lnTo>
                  <a:pt x="692137" y="4245"/>
                </a:lnTo>
                <a:lnTo>
                  <a:pt x="681766" y="0"/>
                </a:lnTo>
                <a:close/>
              </a:path>
              <a:path w="901064" h="250189">
                <a:moveTo>
                  <a:pt x="789483" y="125088"/>
                </a:moveTo>
                <a:lnTo>
                  <a:pt x="742523" y="152471"/>
                </a:lnTo>
                <a:lnTo>
                  <a:pt x="844664" y="152543"/>
                </a:lnTo>
                <a:lnTo>
                  <a:pt x="844666" y="149572"/>
                </a:lnTo>
                <a:lnTo>
                  <a:pt x="831329" y="149572"/>
                </a:lnTo>
                <a:lnTo>
                  <a:pt x="789483" y="125088"/>
                </a:lnTo>
                <a:close/>
              </a:path>
              <a:path w="901064" h="250189">
                <a:moveTo>
                  <a:pt x="38" y="97121"/>
                </a:moveTo>
                <a:lnTo>
                  <a:pt x="0" y="151946"/>
                </a:lnTo>
                <a:lnTo>
                  <a:pt x="742523" y="152471"/>
                </a:lnTo>
                <a:lnTo>
                  <a:pt x="789483" y="125088"/>
                </a:lnTo>
                <a:lnTo>
                  <a:pt x="742562" y="97634"/>
                </a:lnTo>
                <a:lnTo>
                  <a:pt x="38" y="97121"/>
                </a:lnTo>
                <a:close/>
              </a:path>
              <a:path w="901064" h="250189">
                <a:moveTo>
                  <a:pt x="831367" y="100664"/>
                </a:moveTo>
                <a:lnTo>
                  <a:pt x="789483" y="125088"/>
                </a:lnTo>
                <a:lnTo>
                  <a:pt x="831329" y="149572"/>
                </a:lnTo>
                <a:lnTo>
                  <a:pt x="831367" y="100664"/>
                </a:lnTo>
                <a:close/>
              </a:path>
              <a:path w="901064" h="250189">
                <a:moveTo>
                  <a:pt x="844700" y="100664"/>
                </a:moveTo>
                <a:lnTo>
                  <a:pt x="831367" y="100664"/>
                </a:lnTo>
                <a:lnTo>
                  <a:pt x="831329" y="149572"/>
                </a:lnTo>
                <a:lnTo>
                  <a:pt x="844666" y="149572"/>
                </a:lnTo>
                <a:lnTo>
                  <a:pt x="844700" y="100664"/>
                </a:lnTo>
                <a:close/>
              </a:path>
              <a:path w="901064" h="250189">
                <a:moveTo>
                  <a:pt x="742562" y="97634"/>
                </a:moveTo>
                <a:lnTo>
                  <a:pt x="789483" y="125088"/>
                </a:lnTo>
                <a:lnTo>
                  <a:pt x="831367" y="100664"/>
                </a:lnTo>
                <a:lnTo>
                  <a:pt x="844700" y="100664"/>
                </a:lnTo>
                <a:lnTo>
                  <a:pt x="844702" y="97705"/>
                </a:lnTo>
                <a:lnTo>
                  <a:pt x="742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02353" y="2260479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28"/>
                </a:lnTo>
                <a:lnTo>
                  <a:pt x="1630044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94014" y="2252138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95" y="11874"/>
                </a:lnTo>
                <a:lnTo>
                  <a:pt x="1656499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94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85" y="26339"/>
                </a:lnTo>
                <a:lnTo>
                  <a:pt x="1643138" y="26339"/>
                </a:lnTo>
                <a:lnTo>
                  <a:pt x="1656485" y="26331"/>
                </a:lnTo>
                <a:lnTo>
                  <a:pt x="1656494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95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94" y="12992"/>
                </a:lnTo>
                <a:lnTo>
                  <a:pt x="1656495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35399" y="2600505"/>
            <a:ext cx="679996" cy="5678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3D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483" marR="3572" indent="44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model  generation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34395" y="2874064"/>
            <a:ext cx="1169789" cy="601861"/>
          </a:xfrm>
          <a:custGeom>
            <a:avLst/>
            <a:gdLst/>
            <a:ahLst/>
            <a:cxnLst/>
            <a:rect l="l" t="t" r="r" b="b"/>
            <a:pathLst>
              <a:path w="1663700" h="855979">
                <a:moveTo>
                  <a:pt x="1507568" y="62517"/>
                </a:moveTo>
                <a:lnTo>
                  <a:pt x="0" y="806615"/>
                </a:lnTo>
                <a:lnTo>
                  <a:pt x="25158" y="855535"/>
                </a:lnTo>
                <a:lnTo>
                  <a:pt x="1534027" y="111494"/>
                </a:lnTo>
                <a:lnTo>
                  <a:pt x="1564088" y="66471"/>
                </a:lnTo>
                <a:lnTo>
                  <a:pt x="1507568" y="62517"/>
                </a:lnTo>
                <a:close/>
              </a:path>
              <a:path w="1663700" h="855979">
                <a:moveTo>
                  <a:pt x="1662649" y="16421"/>
                </a:moveTo>
                <a:lnTo>
                  <a:pt x="1600962" y="16421"/>
                </a:lnTo>
                <a:lnTo>
                  <a:pt x="1624634" y="66814"/>
                </a:lnTo>
                <a:lnTo>
                  <a:pt x="1534027" y="111494"/>
                </a:lnTo>
                <a:lnTo>
                  <a:pt x="1483779" y="186753"/>
                </a:lnTo>
                <a:lnTo>
                  <a:pt x="1479302" y="197147"/>
                </a:lnTo>
                <a:lnTo>
                  <a:pt x="1479134" y="207681"/>
                </a:lnTo>
                <a:lnTo>
                  <a:pt x="1483132" y="217384"/>
                </a:lnTo>
                <a:lnTo>
                  <a:pt x="1491157" y="225285"/>
                </a:lnTo>
                <a:lnTo>
                  <a:pt x="1501553" y="229761"/>
                </a:lnTo>
                <a:lnTo>
                  <a:pt x="1512090" y="229930"/>
                </a:lnTo>
                <a:lnTo>
                  <a:pt x="1521793" y="225931"/>
                </a:lnTo>
                <a:lnTo>
                  <a:pt x="1529689" y="217906"/>
                </a:lnTo>
                <a:lnTo>
                  <a:pt x="1663204" y="16459"/>
                </a:lnTo>
                <a:lnTo>
                  <a:pt x="1662649" y="16421"/>
                </a:lnTo>
                <a:close/>
              </a:path>
              <a:path w="1663700" h="855979">
                <a:moveTo>
                  <a:pt x="1564088" y="66471"/>
                </a:moveTo>
                <a:lnTo>
                  <a:pt x="1534027" y="111494"/>
                </a:lnTo>
                <a:lnTo>
                  <a:pt x="1618633" y="69773"/>
                </a:lnTo>
                <a:lnTo>
                  <a:pt x="1611299" y="69773"/>
                </a:lnTo>
                <a:lnTo>
                  <a:pt x="1564088" y="66471"/>
                </a:lnTo>
                <a:close/>
              </a:path>
              <a:path w="1663700" h="855979">
                <a:moveTo>
                  <a:pt x="1590586" y="26784"/>
                </a:moveTo>
                <a:lnTo>
                  <a:pt x="1564088" y="66471"/>
                </a:lnTo>
                <a:lnTo>
                  <a:pt x="1611299" y="69773"/>
                </a:lnTo>
                <a:lnTo>
                  <a:pt x="1590586" y="26784"/>
                </a:lnTo>
                <a:close/>
              </a:path>
              <a:path w="1663700" h="855979">
                <a:moveTo>
                  <a:pt x="1605830" y="26784"/>
                </a:moveTo>
                <a:lnTo>
                  <a:pt x="1590586" y="26784"/>
                </a:lnTo>
                <a:lnTo>
                  <a:pt x="1611299" y="69773"/>
                </a:lnTo>
                <a:lnTo>
                  <a:pt x="1618633" y="69773"/>
                </a:lnTo>
                <a:lnTo>
                  <a:pt x="1624634" y="66814"/>
                </a:lnTo>
                <a:lnTo>
                  <a:pt x="1605830" y="26784"/>
                </a:lnTo>
                <a:close/>
              </a:path>
              <a:path w="1663700" h="855979">
                <a:moveTo>
                  <a:pt x="1600962" y="16421"/>
                </a:moveTo>
                <a:lnTo>
                  <a:pt x="1507568" y="62517"/>
                </a:lnTo>
                <a:lnTo>
                  <a:pt x="1564088" y="66471"/>
                </a:lnTo>
                <a:lnTo>
                  <a:pt x="1590586" y="26784"/>
                </a:lnTo>
                <a:lnTo>
                  <a:pt x="1605830" y="26784"/>
                </a:lnTo>
                <a:lnTo>
                  <a:pt x="1600962" y="16421"/>
                </a:lnTo>
                <a:close/>
              </a:path>
              <a:path w="1663700" h="855979">
                <a:moveTo>
                  <a:pt x="1423149" y="0"/>
                </a:moveTo>
                <a:lnTo>
                  <a:pt x="1411643" y="1239"/>
                </a:lnTo>
                <a:lnTo>
                  <a:pt x="1402216" y="6650"/>
                </a:lnTo>
                <a:lnTo>
                  <a:pt x="1395842" y="15396"/>
                </a:lnTo>
                <a:lnTo>
                  <a:pt x="1393494" y="26644"/>
                </a:lnTo>
                <a:lnTo>
                  <a:pt x="1394716" y="37321"/>
                </a:lnTo>
                <a:lnTo>
                  <a:pt x="1399965" y="46472"/>
                </a:lnTo>
                <a:lnTo>
                  <a:pt x="1408271" y="53122"/>
                </a:lnTo>
                <a:lnTo>
                  <a:pt x="1418666" y="56299"/>
                </a:lnTo>
                <a:lnTo>
                  <a:pt x="1507568" y="62517"/>
                </a:lnTo>
                <a:lnTo>
                  <a:pt x="1600962" y="16421"/>
                </a:lnTo>
                <a:lnTo>
                  <a:pt x="1662649" y="16421"/>
                </a:lnTo>
                <a:lnTo>
                  <a:pt x="14231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82030" y="2261863"/>
            <a:ext cx="1147018" cy="1251496"/>
          </a:xfrm>
          <a:custGeom>
            <a:avLst/>
            <a:gdLst/>
            <a:ahLst/>
            <a:cxnLst/>
            <a:rect l="l" t="t" r="r" b="b"/>
            <a:pathLst>
              <a:path w="1631315" h="1779904">
                <a:moveTo>
                  <a:pt x="1244" y="0"/>
                </a:moveTo>
                <a:lnTo>
                  <a:pt x="0" y="1778241"/>
                </a:lnTo>
                <a:lnTo>
                  <a:pt x="1630045" y="1779371"/>
                </a:lnTo>
                <a:lnTo>
                  <a:pt x="1631289" y="1142"/>
                </a:lnTo>
                <a:lnTo>
                  <a:pt x="12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73689" y="2253522"/>
            <a:ext cx="1164877" cy="1268909"/>
          </a:xfrm>
          <a:custGeom>
            <a:avLst/>
            <a:gdLst/>
            <a:ahLst/>
            <a:cxnLst/>
            <a:rect l="l" t="t" r="r" b="b"/>
            <a:pathLst>
              <a:path w="1656715" h="1804670">
                <a:moveTo>
                  <a:pt x="7188" y="0"/>
                </a:moveTo>
                <a:lnTo>
                  <a:pt x="1257" y="5930"/>
                </a:lnTo>
                <a:lnTo>
                  <a:pt x="0" y="1797494"/>
                </a:lnTo>
                <a:lnTo>
                  <a:pt x="5930" y="1803425"/>
                </a:lnTo>
                <a:lnTo>
                  <a:pt x="1649310" y="1804581"/>
                </a:lnTo>
                <a:lnTo>
                  <a:pt x="1655241" y="1798650"/>
                </a:lnTo>
                <a:lnTo>
                  <a:pt x="1655241" y="1791233"/>
                </a:lnTo>
                <a:lnTo>
                  <a:pt x="1630057" y="1791233"/>
                </a:lnTo>
                <a:lnTo>
                  <a:pt x="1630058" y="1790103"/>
                </a:lnTo>
                <a:lnTo>
                  <a:pt x="25196" y="1790103"/>
                </a:lnTo>
                <a:lnTo>
                  <a:pt x="11874" y="1778241"/>
                </a:lnTo>
                <a:lnTo>
                  <a:pt x="25205" y="1778241"/>
                </a:lnTo>
                <a:lnTo>
                  <a:pt x="26432" y="25206"/>
                </a:lnTo>
                <a:lnTo>
                  <a:pt x="13093" y="25196"/>
                </a:lnTo>
                <a:lnTo>
                  <a:pt x="26441" y="11874"/>
                </a:lnTo>
                <a:lnTo>
                  <a:pt x="1656483" y="11874"/>
                </a:lnTo>
                <a:lnTo>
                  <a:pt x="1656486" y="7086"/>
                </a:lnTo>
                <a:lnTo>
                  <a:pt x="1650568" y="1155"/>
                </a:lnTo>
                <a:lnTo>
                  <a:pt x="7188" y="0"/>
                </a:lnTo>
                <a:close/>
              </a:path>
              <a:path w="1656715" h="1804670">
                <a:moveTo>
                  <a:pt x="1630065" y="1779375"/>
                </a:moveTo>
                <a:lnTo>
                  <a:pt x="1630057" y="1791233"/>
                </a:lnTo>
                <a:lnTo>
                  <a:pt x="1641919" y="1779384"/>
                </a:lnTo>
                <a:lnTo>
                  <a:pt x="1630065" y="1779375"/>
                </a:lnTo>
                <a:close/>
              </a:path>
              <a:path w="1656715" h="1804670">
                <a:moveTo>
                  <a:pt x="1656482" y="12992"/>
                </a:moveTo>
                <a:lnTo>
                  <a:pt x="1631302" y="12992"/>
                </a:lnTo>
                <a:lnTo>
                  <a:pt x="1643138" y="26339"/>
                </a:lnTo>
                <a:lnTo>
                  <a:pt x="1631292" y="26339"/>
                </a:lnTo>
                <a:lnTo>
                  <a:pt x="1630065" y="1779375"/>
                </a:lnTo>
                <a:lnTo>
                  <a:pt x="1641919" y="1779384"/>
                </a:lnTo>
                <a:lnTo>
                  <a:pt x="1630057" y="1791233"/>
                </a:lnTo>
                <a:lnTo>
                  <a:pt x="1655241" y="1791233"/>
                </a:lnTo>
                <a:lnTo>
                  <a:pt x="1656472" y="26339"/>
                </a:lnTo>
                <a:lnTo>
                  <a:pt x="1643138" y="26339"/>
                </a:lnTo>
                <a:lnTo>
                  <a:pt x="1656472" y="26331"/>
                </a:lnTo>
                <a:lnTo>
                  <a:pt x="1656482" y="12992"/>
                </a:lnTo>
                <a:close/>
              </a:path>
              <a:path w="1656715" h="1804670">
                <a:moveTo>
                  <a:pt x="11874" y="1778241"/>
                </a:moveTo>
                <a:lnTo>
                  <a:pt x="25196" y="1790103"/>
                </a:lnTo>
                <a:lnTo>
                  <a:pt x="25205" y="1778250"/>
                </a:lnTo>
                <a:lnTo>
                  <a:pt x="11874" y="1778241"/>
                </a:lnTo>
                <a:close/>
              </a:path>
              <a:path w="1656715" h="1804670">
                <a:moveTo>
                  <a:pt x="25205" y="1778250"/>
                </a:moveTo>
                <a:lnTo>
                  <a:pt x="25196" y="1790103"/>
                </a:lnTo>
                <a:lnTo>
                  <a:pt x="1630058" y="1790103"/>
                </a:lnTo>
                <a:lnTo>
                  <a:pt x="1630065" y="1779375"/>
                </a:lnTo>
                <a:lnTo>
                  <a:pt x="25205" y="1778250"/>
                </a:lnTo>
                <a:close/>
              </a:path>
              <a:path w="1656715" h="1804670">
                <a:moveTo>
                  <a:pt x="1631302" y="12992"/>
                </a:moveTo>
                <a:lnTo>
                  <a:pt x="1631292" y="26331"/>
                </a:lnTo>
                <a:lnTo>
                  <a:pt x="1643138" y="26339"/>
                </a:lnTo>
                <a:lnTo>
                  <a:pt x="1631302" y="12992"/>
                </a:lnTo>
                <a:close/>
              </a:path>
              <a:path w="1656715" h="1804670">
                <a:moveTo>
                  <a:pt x="1656483" y="11874"/>
                </a:moveTo>
                <a:lnTo>
                  <a:pt x="26441" y="11874"/>
                </a:lnTo>
                <a:lnTo>
                  <a:pt x="26432" y="25206"/>
                </a:lnTo>
                <a:lnTo>
                  <a:pt x="1631292" y="26331"/>
                </a:lnTo>
                <a:lnTo>
                  <a:pt x="1631302" y="12992"/>
                </a:lnTo>
                <a:lnTo>
                  <a:pt x="1656482" y="12992"/>
                </a:lnTo>
                <a:lnTo>
                  <a:pt x="1656483" y="11874"/>
                </a:lnTo>
                <a:close/>
              </a:path>
              <a:path w="1656715" h="1804670">
                <a:moveTo>
                  <a:pt x="26441" y="11874"/>
                </a:moveTo>
                <a:lnTo>
                  <a:pt x="13093" y="25196"/>
                </a:lnTo>
                <a:lnTo>
                  <a:pt x="26432" y="25206"/>
                </a:lnTo>
                <a:lnTo>
                  <a:pt x="26441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67341" y="2695911"/>
            <a:ext cx="775990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123" marR="3572" indent="-165640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laceRaider  viewer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34717" y="1901358"/>
            <a:ext cx="2815084" cy="816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2617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mobile</a:t>
            </a:r>
            <a:r>
              <a:rPr sz="1230" kern="0" spc="-42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app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35"/>
              </a:spcBef>
              <a:spcAft>
                <a:spcPts val="0"/>
              </a:spcAft>
              <a:defRPr/>
            </a:pPr>
            <a:endParaRPr sz="1617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marR="2356460" indent="1116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collect  i</a:t>
            </a:r>
            <a:r>
              <a:rPr sz="1230" kern="0" spc="-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m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ages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26650" y="1903238"/>
            <a:ext cx="2176611" cy="189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PlaceRaider command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and</a:t>
            </a:r>
            <a:r>
              <a:rPr sz="1230" kern="0" spc="-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control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2044" y="3311595"/>
            <a:ext cx="637934" cy="388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22783" y="4437216"/>
            <a:ext cx="1576143" cy="105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98410" y="4234306"/>
            <a:ext cx="1416725" cy="1053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61095" y="4049738"/>
            <a:ext cx="950979" cy="1053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90754" y="4071357"/>
            <a:ext cx="1684552" cy="1127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97413" y="3144509"/>
            <a:ext cx="1146572" cy="625970"/>
          </a:xfrm>
          <a:custGeom>
            <a:avLst/>
            <a:gdLst/>
            <a:ahLst/>
            <a:cxnLst/>
            <a:rect l="l" t="t" r="r" b="b"/>
            <a:pathLst>
              <a:path w="1630679" h="890270">
                <a:moveTo>
                  <a:pt x="622" y="0"/>
                </a:moveTo>
                <a:lnTo>
                  <a:pt x="0" y="889114"/>
                </a:lnTo>
                <a:lnTo>
                  <a:pt x="1630044" y="890257"/>
                </a:lnTo>
                <a:lnTo>
                  <a:pt x="1630667" y="114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88037" y="3136168"/>
            <a:ext cx="1164431" cy="643830"/>
          </a:xfrm>
          <a:custGeom>
            <a:avLst/>
            <a:gdLst/>
            <a:ahLst/>
            <a:cxnLst/>
            <a:rect l="l" t="t" r="r" b="b"/>
            <a:pathLst>
              <a:path w="1656079" h="915670">
                <a:moveTo>
                  <a:pt x="6553" y="0"/>
                </a:moveTo>
                <a:lnTo>
                  <a:pt x="622" y="5930"/>
                </a:lnTo>
                <a:lnTo>
                  <a:pt x="0" y="908380"/>
                </a:lnTo>
                <a:lnTo>
                  <a:pt x="5918" y="914311"/>
                </a:lnTo>
                <a:lnTo>
                  <a:pt x="1649298" y="915466"/>
                </a:lnTo>
                <a:lnTo>
                  <a:pt x="1655241" y="909535"/>
                </a:lnTo>
                <a:lnTo>
                  <a:pt x="1655241" y="902106"/>
                </a:lnTo>
                <a:lnTo>
                  <a:pt x="1630044" y="902106"/>
                </a:lnTo>
                <a:lnTo>
                  <a:pt x="1630045" y="900988"/>
                </a:lnTo>
                <a:lnTo>
                  <a:pt x="25196" y="900988"/>
                </a:lnTo>
                <a:lnTo>
                  <a:pt x="13347" y="889126"/>
                </a:lnTo>
                <a:lnTo>
                  <a:pt x="25205" y="889126"/>
                </a:lnTo>
                <a:lnTo>
                  <a:pt x="25809" y="25205"/>
                </a:lnTo>
                <a:lnTo>
                  <a:pt x="13944" y="25196"/>
                </a:lnTo>
                <a:lnTo>
                  <a:pt x="25819" y="11874"/>
                </a:lnTo>
                <a:lnTo>
                  <a:pt x="1655860" y="11874"/>
                </a:lnTo>
                <a:lnTo>
                  <a:pt x="1655864" y="7086"/>
                </a:lnTo>
                <a:lnTo>
                  <a:pt x="1649945" y="1155"/>
                </a:lnTo>
                <a:lnTo>
                  <a:pt x="6553" y="0"/>
                </a:lnTo>
                <a:close/>
              </a:path>
              <a:path w="1656079" h="915670">
                <a:moveTo>
                  <a:pt x="1630053" y="890260"/>
                </a:moveTo>
                <a:lnTo>
                  <a:pt x="1630044" y="902106"/>
                </a:lnTo>
                <a:lnTo>
                  <a:pt x="1643392" y="890270"/>
                </a:lnTo>
                <a:lnTo>
                  <a:pt x="1630053" y="890260"/>
                </a:lnTo>
                <a:close/>
              </a:path>
              <a:path w="1656079" h="915670">
                <a:moveTo>
                  <a:pt x="1655859" y="12992"/>
                </a:moveTo>
                <a:lnTo>
                  <a:pt x="1630667" y="12992"/>
                </a:lnTo>
                <a:lnTo>
                  <a:pt x="1644002" y="26339"/>
                </a:lnTo>
                <a:lnTo>
                  <a:pt x="1630657" y="26339"/>
                </a:lnTo>
                <a:lnTo>
                  <a:pt x="1630053" y="890260"/>
                </a:lnTo>
                <a:lnTo>
                  <a:pt x="1643392" y="890270"/>
                </a:lnTo>
                <a:lnTo>
                  <a:pt x="1630044" y="902106"/>
                </a:lnTo>
                <a:lnTo>
                  <a:pt x="1655241" y="902106"/>
                </a:lnTo>
                <a:lnTo>
                  <a:pt x="1655850" y="26339"/>
                </a:lnTo>
                <a:lnTo>
                  <a:pt x="1644002" y="26339"/>
                </a:lnTo>
                <a:lnTo>
                  <a:pt x="1655850" y="26330"/>
                </a:lnTo>
                <a:lnTo>
                  <a:pt x="1655859" y="12992"/>
                </a:lnTo>
                <a:close/>
              </a:path>
              <a:path w="1656079" h="915670">
                <a:moveTo>
                  <a:pt x="13347" y="889126"/>
                </a:moveTo>
                <a:lnTo>
                  <a:pt x="25196" y="900988"/>
                </a:lnTo>
                <a:lnTo>
                  <a:pt x="25205" y="889135"/>
                </a:lnTo>
                <a:lnTo>
                  <a:pt x="13347" y="889126"/>
                </a:lnTo>
                <a:close/>
              </a:path>
              <a:path w="1656079" h="915670">
                <a:moveTo>
                  <a:pt x="25205" y="889135"/>
                </a:moveTo>
                <a:lnTo>
                  <a:pt x="25196" y="900988"/>
                </a:lnTo>
                <a:lnTo>
                  <a:pt x="1630045" y="900988"/>
                </a:lnTo>
                <a:lnTo>
                  <a:pt x="1630053" y="890260"/>
                </a:lnTo>
                <a:lnTo>
                  <a:pt x="25205" y="889135"/>
                </a:lnTo>
                <a:close/>
              </a:path>
              <a:path w="1656079" h="915670">
                <a:moveTo>
                  <a:pt x="1630667" y="12992"/>
                </a:moveTo>
                <a:lnTo>
                  <a:pt x="1630657" y="26330"/>
                </a:lnTo>
                <a:lnTo>
                  <a:pt x="1644002" y="26339"/>
                </a:lnTo>
                <a:lnTo>
                  <a:pt x="1630667" y="12992"/>
                </a:lnTo>
                <a:close/>
              </a:path>
              <a:path w="1656079" h="915670">
                <a:moveTo>
                  <a:pt x="1655860" y="11874"/>
                </a:moveTo>
                <a:lnTo>
                  <a:pt x="25819" y="11874"/>
                </a:lnTo>
                <a:lnTo>
                  <a:pt x="25809" y="25205"/>
                </a:lnTo>
                <a:lnTo>
                  <a:pt x="1630657" y="26330"/>
                </a:lnTo>
                <a:lnTo>
                  <a:pt x="1630667" y="12992"/>
                </a:lnTo>
                <a:lnTo>
                  <a:pt x="1655859" y="12992"/>
                </a:lnTo>
                <a:lnTo>
                  <a:pt x="1655860" y="11874"/>
                </a:lnTo>
                <a:close/>
              </a:path>
              <a:path w="1656079" h="915670">
                <a:moveTo>
                  <a:pt x="25819" y="11874"/>
                </a:moveTo>
                <a:lnTo>
                  <a:pt x="13944" y="25196"/>
                </a:lnTo>
                <a:lnTo>
                  <a:pt x="25809" y="25205"/>
                </a:lnTo>
                <a:lnTo>
                  <a:pt x="25819" y="118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56460" y="3266025"/>
            <a:ext cx="826443" cy="378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975" marR="3572" indent="-108492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en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or-ba</a:t>
            </a:r>
            <a:r>
              <a:rPr sz="1230" kern="0" spc="-4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s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ed  reduction</a:t>
            </a:r>
            <a:endParaRPr sz="123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83209" y="2835444"/>
            <a:ext cx="175915" cy="310752"/>
          </a:xfrm>
          <a:custGeom>
            <a:avLst/>
            <a:gdLst/>
            <a:ahLst/>
            <a:cxnLst/>
            <a:rect l="l" t="t" r="r" b="b"/>
            <a:pathLst>
              <a:path w="250189" h="441960">
                <a:moveTo>
                  <a:pt x="24170" y="190693"/>
                </a:moveTo>
                <a:lnTo>
                  <a:pt x="13776" y="194068"/>
                </a:lnTo>
                <a:lnTo>
                  <a:pt x="5479" y="201955"/>
                </a:lnTo>
                <a:lnTo>
                  <a:pt x="794" y="211651"/>
                </a:lnTo>
                <a:lnTo>
                  <a:pt x="0" y="222186"/>
                </a:lnTo>
                <a:lnTo>
                  <a:pt x="3375" y="232587"/>
                </a:lnTo>
                <a:lnTo>
                  <a:pt x="124736" y="441617"/>
                </a:lnTo>
                <a:lnTo>
                  <a:pt x="157766" y="385318"/>
                </a:lnTo>
                <a:lnTo>
                  <a:pt x="96618" y="385279"/>
                </a:lnTo>
                <a:lnTo>
                  <a:pt x="97086" y="282462"/>
                </a:lnTo>
                <a:lnTo>
                  <a:pt x="52295" y="204470"/>
                </a:lnTo>
                <a:lnTo>
                  <a:pt x="44401" y="196172"/>
                </a:lnTo>
                <a:lnTo>
                  <a:pt x="34703" y="191487"/>
                </a:lnTo>
                <a:lnTo>
                  <a:pt x="24170" y="190693"/>
                </a:lnTo>
                <a:close/>
              </a:path>
              <a:path w="250189" h="441960">
                <a:moveTo>
                  <a:pt x="97086" y="282462"/>
                </a:moveTo>
                <a:lnTo>
                  <a:pt x="96618" y="385279"/>
                </a:lnTo>
                <a:lnTo>
                  <a:pt x="151457" y="385318"/>
                </a:lnTo>
                <a:lnTo>
                  <a:pt x="151517" y="371983"/>
                </a:lnTo>
                <a:lnTo>
                  <a:pt x="101076" y="371944"/>
                </a:lnTo>
                <a:lnTo>
                  <a:pt x="125100" y="331241"/>
                </a:lnTo>
                <a:lnTo>
                  <a:pt x="97086" y="282462"/>
                </a:lnTo>
                <a:close/>
              </a:path>
              <a:path w="250189" h="441960">
                <a:moveTo>
                  <a:pt x="225678" y="192314"/>
                </a:moveTo>
                <a:lnTo>
                  <a:pt x="151908" y="285820"/>
                </a:lnTo>
                <a:lnTo>
                  <a:pt x="151457" y="385318"/>
                </a:lnTo>
                <a:lnTo>
                  <a:pt x="157766" y="385318"/>
                </a:lnTo>
                <a:lnTo>
                  <a:pt x="246402" y="234238"/>
                </a:lnTo>
                <a:lnTo>
                  <a:pt x="249789" y="223635"/>
                </a:lnTo>
                <a:lnTo>
                  <a:pt x="249009" y="212753"/>
                </a:lnTo>
                <a:lnTo>
                  <a:pt x="244338" y="202981"/>
                </a:lnTo>
                <a:lnTo>
                  <a:pt x="236052" y="195707"/>
                </a:lnTo>
                <a:lnTo>
                  <a:pt x="225678" y="192314"/>
                </a:lnTo>
                <a:close/>
              </a:path>
              <a:path w="250189" h="441960">
                <a:moveTo>
                  <a:pt x="125100" y="331241"/>
                </a:moveTo>
                <a:lnTo>
                  <a:pt x="101076" y="371944"/>
                </a:lnTo>
                <a:lnTo>
                  <a:pt x="148498" y="371983"/>
                </a:lnTo>
                <a:lnTo>
                  <a:pt x="125100" y="331241"/>
                </a:lnTo>
                <a:close/>
              </a:path>
              <a:path w="250189" h="441960">
                <a:moveTo>
                  <a:pt x="151908" y="285820"/>
                </a:moveTo>
                <a:lnTo>
                  <a:pt x="125100" y="331241"/>
                </a:lnTo>
                <a:lnTo>
                  <a:pt x="148498" y="371983"/>
                </a:lnTo>
                <a:lnTo>
                  <a:pt x="151517" y="371983"/>
                </a:lnTo>
                <a:lnTo>
                  <a:pt x="151908" y="285820"/>
                </a:lnTo>
                <a:close/>
              </a:path>
              <a:path w="250189" h="441960">
                <a:moveTo>
                  <a:pt x="98371" y="0"/>
                </a:moveTo>
                <a:lnTo>
                  <a:pt x="97086" y="282462"/>
                </a:lnTo>
                <a:lnTo>
                  <a:pt x="125100" y="331241"/>
                </a:lnTo>
                <a:lnTo>
                  <a:pt x="151908" y="285820"/>
                </a:lnTo>
                <a:lnTo>
                  <a:pt x="153197" y="1524"/>
                </a:lnTo>
                <a:lnTo>
                  <a:pt x="983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548908" y="2799543"/>
            <a:ext cx="834926" cy="175468"/>
          </a:xfrm>
          <a:custGeom>
            <a:avLst/>
            <a:gdLst/>
            <a:ahLst/>
            <a:cxnLst/>
            <a:rect l="l" t="t" r="r" b="b"/>
            <a:pathLst>
              <a:path w="1187450" h="249554">
                <a:moveTo>
                  <a:pt x="967762" y="0"/>
                </a:moveTo>
                <a:lnTo>
                  <a:pt x="957391" y="339"/>
                </a:lnTo>
                <a:lnTo>
                  <a:pt x="948126" y="4847"/>
                </a:lnTo>
                <a:lnTo>
                  <a:pt x="941082" y="13110"/>
                </a:lnTo>
                <a:lnTo>
                  <a:pt x="936836" y="23708"/>
                </a:lnTo>
                <a:lnTo>
                  <a:pt x="937175" y="34591"/>
                </a:lnTo>
                <a:lnTo>
                  <a:pt x="941684" y="44366"/>
                </a:lnTo>
                <a:lnTo>
                  <a:pt x="949947" y="51642"/>
                </a:lnTo>
                <a:lnTo>
                  <a:pt x="1028562" y="97634"/>
                </a:lnTo>
                <a:lnTo>
                  <a:pt x="1130693" y="97705"/>
                </a:lnTo>
                <a:lnTo>
                  <a:pt x="1130655" y="152531"/>
                </a:lnTo>
                <a:lnTo>
                  <a:pt x="1028407" y="152531"/>
                </a:lnTo>
                <a:lnTo>
                  <a:pt x="949845" y="198340"/>
                </a:lnTo>
                <a:lnTo>
                  <a:pt x="941571" y="205584"/>
                </a:lnTo>
                <a:lnTo>
                  <a:pt x="937047" y="215191"/>
                </a:lnTo>
                <a:lnTo>
                  <a:pt x="936690" y="225634"/>
                </a:lnTo>
                <a:lnTo>
                  <a:pt x="940917" y="235385"/>
                </a:lnTo>
                <a:lnTo>
                  <a:pt x="947952" y="243681"/>
                </a:lnTo>
                <a:lnTo>
                  <a:pt x="957211" y="248363"/>
                </a:lnTo>
                <a:lnTo>
                  <a:pt x="967585" y="249157"/>
                </a:lnTo>
                <a:lnTo>
                  <a:pt x="977963" y="245787"/>
                </a:lnTo>
                <a:lnTo>
                  <a:pt x="1138568" y="152531"/>
                </a:lnTo>
                <a:lnTo>
                  <a:pt x="1130655" y="152531"/>
                </a:lnTo>
                <a:lnTo>
                  <a:pt x="1138691" y="152460"/>
                </a:lnTo>
                <a:lnTo>
                  <a:pt x="1186992" y="124413"/>
                </a:lnTo>
                <a:lnTo>
                  <a:pt x="978128" y="4245"/>
                </a:lnTo>
                <a:lnTo>
                  <a:pt x="967762" y="0"/>
                </a:lnTo>
                <a:close/>
              </a:path>
              <a:path w="1187450" h="249554">
                <a:moveTo>
                  <a:pt x="1075481" y="125082"/>
                </a:moveTo>
                <a:lnTo>
                  <a:pt x="1028529" y="152460"/>
                </a:lnTo>
                <a:lnTo>
                  <a:pt x="1130655" y="152531"/>
                </a:lnTo>
                <a:lnTo>
                  <a:pt x="1130657" y="149559"/>
                </a:lnTo>
                <a:lnTo>
                  <a:pt x="1117320" y="149559"/>
                </a:lnTo>
                <a:lnTo>
                  <a:pt x="1075481" y="125082"/>
                </a:lnTo>
                <a:close/>
              </a:path>
              <a:path w="1187450" h="249554">
                <a:moveTo>
                  <a:pt x="38" y="96917"/>
                </a:moveTo>
                <a:lnTo>
                  <a:pt x="0" y="151743"/>
                </a:lnTo>
                <a:lnTo>
                  <a:pt x="1028529" y="152460"/>
                </a:lnTo>
                <a:lnTo>
                  <a:pt x="1075481" y="125082"/>
                </a:lnTo>
                <a:lnTo>
                  <a:pt x="1028562" y="97634"/>
                </a:lnTo>
                <a:lnTo>
                  <a:pt x="38" y="96917"/>
                </a:lnTo>
                <a:close/>
              </a:path>
              <a:path w="1187450" h="249554">
                <a:moveTo>
                  <a:pt x="1117358" y="100664"/>
                </a:moveTo>
                <a:lnTo>
                  <a:pt x="1075481" y="125082"/>
                </a:lnTo>
                <a:lnTo>
                  <a:pt x="1117320" y="149559"/>
                </a:lnTo>
                <a:lnTo>
                  <a:pt x="1117358" y="100664"/>
                </a:lnTo>
                <a:close/>
              </a:path>
              <a:path w="1187450" h="249554">
                <a:moveTo>
                  <a:pt x="1130691" y="100664"/>
                </a:moveTo>
                <a:lnTo>
                  <a:pt x="1117358" y="100664"/>
                </a:lnTo>
                <a:lnTo>
                  <a:pt x="1117320" y="149559"/>
                </a:lnTo>
                <a:lnTo>
                  <a:pt x="1130657" y="149559"/>
                </a:lnTo>
                <a:lnTo>
                  <a:pt x="1130691" y="100664"/>
                </a:lnTo>
                <a:close/>
              </a:path>
              <a:path w="1187450" h="249554">
                <a:moveTo>
                  <a:pt x="1028562" y="97634"/>
                </a:moveTo>
                <a:lnTo>
                  <a:pt x="1075481" y="125082"/>
                </a:lnTo>
                <a:lnTo>
                  <a:pt x="1117358" y="100664"/>
                </a:lnTo>
                <a:lnTo>
                  <a:pt x="1130691" y="100664"/>
                </a:lnTo>
                <a:lnTo>
                  <a:pt x="1130693" y="97705"/>
                </a:lnTo>
                <a:lnTo>
                  <a:pt x="1028562" y="97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962" y="3905390"/>
            <a:ext cx="8127355" cy="44648"/>
          </a:xfrm>
          <a:custGeom>
            <a:avLst/>
            <a:gdLst/>
            <a:ahLst/>
            <a:cxnLst/>
            <a:rect l="l" t="t" r="r" b="b"/>
            <a:pathLst>
              <a:path w="11558905" h="63500">
                <a:moveTo>
                  <a:pt x="38" y="0"/>
                </a:moveTo>
                <a:lnTo>
                  <a:pt x="0" y="54838"/>
                </a:lnTo>
                <a:lnTo>
                  <a:pt x="11558516" y="62915"/>
                </a:lnTo>
                <a:lnTo>
                  <a:pt x="11558554" y="8089"/>
                </a:lnTo>
                <a:lnTo>
                  <a:pt x="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777440" y="387503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77503" y="37843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7574" y="369269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17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77637" y="360204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77700" y="351035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777762" y="341971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77824" y="332802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7887" y="323736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777950" y="314567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78012" y="305503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78083" y="296334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78146" y="287269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78209" y="2781008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778271" y="269035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778333" y="259866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78396" y="250801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778463" y="2416329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778530" y="2325683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78592" y="2233994"/>
            <a:ext cx="0" cy="52239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78655" y="214333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78717" y="2051649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78780" y="196100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778843" y="1869314"/>
            <a:ext cx="0" cy="52239"/>
          </a:xfrm>
          <a:custGeom>
            <a:avLst/>
            <a:gdLst/>
            <a:ahLst/>
            <a:cxnLst/>
            <a:rect l="l" t="t" r="r" b="b"/>
            <a:pathLst>
              <a:path h="74294">
                <a:moveTo>
                  <a:pt x="0" y="0"/>
                </a:moveTo>
                <a:lnTo>
                  <a:pt x="0" y="74104"/>
                </a:lnTo>
              </a:path>
            </a:pathLst>
          </a:custGeom>
          <a:ln w="193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005436" y="4195353"/>
            <a:ext cx="260747" cy="589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55064" y="2433850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92" y="0"/>
                </a:moveTo>
                <a:lnTo>
                  <a:pt x="212016" y="341"/>
                </a:lnTo>
                <a:lnTo>
                  <a:pt x="202751" y="4847"/>
                </a:lnTo>
                <a:lnTo>
                  <a:pt x="195706" y="13103"/>
                </a:lnTo>
                <a:lnTo>
                  <a:pt x="191461" y="23708"/>
                </a:lnTo>
                <a:lnTo>
                  <a:pt x="191800" y="34594"/>
                </a:lnTo>
                <a:lnTo>
                  <a:pt x="196308" y="44371"/>
                </a:lnTo>
                <a:lnTo>
                  <a:pt x="204571" y="51647"/>
                </a:lnTo>
                <a:lnTo>
                  <a:pt x="283193" y="97640"/>
                </a:lnTo>
                <a:lnTo>
                  <a:pt x="385330" y="97710"/>
                </a:lnTo>
                <a:lnTo>
                  <a:pt x="385292" y="152536"/>
                </a:lnTo>
                <a:lnTo>
                  <a:pt x="283021" y="152536"/>
                </a:lnTo>
                <a:lnTo>
                  <a:pt x="204469" y="198345"/>
                </a:lnTo>
                <a:lnTo>
                  <a:pt x="196195" y="205612"/>
                </a:lnTo>
                <a:lnTo>
                  <a:pt x="191673" y="215381"/>
                </a:lnTo>
                <a:lnTo>
                  <a:pt x="191320" y="226261"/>
                </a:lnTo>
                <a:lnTo>
                  <a:pt x="195554" y="236864"/>
                </a:lnTo>
                <a:lnTo>
                  <a:pt x="202589" y="245139"/>
                </a:lnTo>
                <a:lnTo>
                  <a:pt x="211847" y="249663"/>
                </a:lnTo>
                <a:lnTo>
                  <a:pt x="222216" y="250019"/>
                </a:lnTo>
                <a:lnTo>
                  <a:pt x="232587" y="245792"/>
                </a:lnTo>
                <a:lnTo>
                  <a:pt x="395183" y="152536"/>
                </a:lnTo>
                <a:lnTo>
                  <a:pt x="385292" y="152536"/>
                </a:lnTo>
                <a:lnTo>
                  <a:pt x="395306" y="152466"/>
                </a:lnTo>
                <a:lnTo>
                  <a:pt x="441617" y="125904"/>
                </a:lnTo>
                <a:lnTo>
                  <a:pt x="232765" y="4238"/>
                </a:lnTo>
                <a:lnTo>
                  <a:pt x="222392" y="0"/>
                </a:lnTo>
                <a:close/>
              </a:path>
              <a:path w="441960" h="250189">
                <a:moveTo>
                  <a:pt x="330102" y="125080"/>
                </a:moveTo>
                <a:lnTo>
                  <a:pt x="283142" y="152466"/>
                </a:lnTo>
                <a:lnTo>
                  <a:pt x="385292" y="152536"/>
                </a:lnTo>
                <a:lnTo>
                  <a:pt x="385294" y="149564"/>
                </a:lnTo>
                <a:lnTo>
                  <a:pt x="371957" y="149564"/>
                </a:lnTo>
                <a:lnTo>
                  <a:pt x="330102" y="125080"/>
                </a:lnTo>
                <a:close/>
              </a:path>
              <a:path w="441960" h="250189">
                <a:moveTo>
                  <a:pt x="38" y="97444"/>
                </a:moveTo>
                <a:lnTo>
                  <a:pt x="0" y="152270"/>
                </a:lnTo>
                <a:lnTo>
                  <a:pt x="283142" y="152466"/>
                </a:lnTo>
                <a:lnTo>
                  <a:pt x="330102" y="125080"/>
                </a:lnTo>
                <a:lnTo>
                  <a:pt x="283193" y="97640"/>
                </a:lnTo>
                <a:lnTo>
                  <a:pt x="38" y="97444"/>
                </a:lnTo>
                <a:close/>
              </a:path>
              <a:path w="441960" h="250189">
                <a:moveTo>
                  <a:pt x="371982" y="100657"/>
                </a:moveTo>
                <a:lnTo>
                  <a:pt x="330102" y="125080"/>
                </a:lnTo>
                <a:lnTo>
                  <a:pt x="371957" y="149564"/>
                </a:lnTo>
                <a:lnTo>
                  <a:pt x="371982" y="100657"/>
                </a:lnTo>
                <a:close/>
              </a:path>
              <a:path w="441960" h="250189">
                <a:moveTo>
                  <a:pt x="385328" y="100657"/>
                </a:moveTo>
                <a:lnTo>
                  <a:pt x="371982" y="100657"/>
                </a:lnTo>
                <a:lnTo>
                  <a:pt x="371957" y="149564"/>
                </a:lnTo>
                <a:lnTo>
                  <a:pt x="385294" y="149564"/>
                </a:lnTo>
                <a:lnTo>
                  <a:pt x="385328" y="100657"/>
                </a:lnTo>
                <a:close/>
              </a:path>
              <a:path w="441960" h="250189">
                <a:moveTo>
                  <a:pt x="283193" y="97640"/>
                </a:moveTo>
                <a:lnTo>
                  <a:pt x="330102" y="125080"/>
                </a:lnTo>
                <a:lnTo>
                  <a:pt x="371982" y="100657"/>
                </a:lnTo>
                <a:lnTo>
                  <a:pt x="385328" y="100657"/>
                </a:lnTo>
                <a:lnTo>
                  <a:pt x="385330" y="97710"/>
                </a:lnTo>
                <a:lnTo>
                  <a:pt x="283193" y="97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54412" y="3368464"/>
            <a:ext cx="310752" cy="175915"/>
          </a:xfrm>
          <a:custGeom>
            <a:avLst/>
            <a:gdLst/>
            <a:ahLst/>
            <a:cxnLst/>
            <a:rect l="l" t="t" r="r" b="b"/>
            <a:pathLst>
              <a:path w="441960" h="250189">
                <a:moveTo>
                  <a:pt x="222387" y="0"/>
                </a:moveTo>
                <a:lnTo>
                  <a:pt x="212015" y="342"/>
                </a:lnTo>
                <a:lnTo>
                  <a:pt x="202750" y="4851"/>
                </a:lnTo>
                <a:lnTo>
                  <a:pt x="195706" y="13108"/>
                </a:lnTo>
                <a:lnTo>
                  <a:pt x="191461" y="23712"/>
                </a:lnTo>
                <a:lnTo>
                  <a:pt x="191800" y="34594"/>
                </a:lnTo>
                <a:lnTo>
                  <a:pt x="196308" y="44366"/>
                </a:lnTo>
                <a:lnTo>
                  <a:pt x="204571" y="51640"/>
                </a:lnTo>
                <a:lnTo>
                  <a:pt x="283199" y="97642"/>
                </a:lnTo>
                <a:lnTo>
                  <a:pt x="385318" y="97716"/>
                </a:lnTo>
                <a:lnTo>
                  <a:pt x="385279" y="152542"/>
                </a:lnTo>
                <a:lnTo>
                  <a:pt x="283021" y="152542"/>
                </a:lnTo>
                <a:lnTo>
                  <a:pt x="204469" y="198350"/>
                </a:lnTo>
                <a:lnTo>
                  <a:pt x="196195" y="205617"/>
                </a:lnTo>
                <a:lnTo>
                  <a:pt x="191673" y="215386"/>
                </a:lnTo>
                <a:lnTo>
                  <a:pt x="191320" y="226266"/>
                </a:lnTo>
                <a:lnTo>
                  <a:pt x="195554" y="236870"/>
                </a:lnTo>
                <a:lnTo>
                  <a:pt x="202582" y="244517"/>
                </a:lnTo>
                <a:lnTo>
                  <a:pt x="211837" y="249109"/>
                </a:lnTo>
                <a:lnTo>
                  <a:pt x="222209" y="249810"/>
                </a:lnTo>
                <a:lnTo>
                  <a:pt x="232587" y="245785"/>
                </a:lnTo>
                <a:lnTo>
                  <a:pt x="393187" y="152542"/>
                </a:lnTo>
                <a:lnTo>
                  <a:pt x="385279" y="152542"/>
                </a:lnTo>
                <a:lnTo>
                  <a:pt x="393309" y="152471"/>
                </a:lnTo>
                <a:lnTo>
                  <a:pt x="441617" y="124424"/>
                </a:lnTo>
                <a:lnTo>
                  <a:pt x="232752" y="4244"/>
                </a:lnTo>
                <a:lnTo>
                  <a:pt x="222387" y="0"/>
                </a:lnTo>
                <a:close/>
              </a:path>
              <a:path w="441960" h="250189">
                <a:moveTo>
                  <a:pt x="330105" y="125084"/>
                </a:moveTo>
                <a:lnTo>
                  <a:pt x="283142" y="152471"/>
                </a:lnTo>
                <a:lnTo>
                  <a:pt x="385279" y="152542"/>
                </a:lnTo>
                <a:lnTo>
                  <a:pt x="385281" y="149570"/>
                </a:lnTo>
                <a:lnTo>
                  <a:pt x="371957" y="149570"/>
                </a:lnTo>
                <a:lnTo>
                  <a:pt x="330105" y="125084"/>
                </a:lnTo>
                <a:close/>
              </a:path>
              <a:path w="441960" h="250189">
                <a:moveTo>
                  <a:pt x="38" y="97436"/>
                </a:moveTo>
                <a:lnTo>
                  <a:pt x="0" y="152275"/>
                </a:lnTo>
                <a:lnTo>
                  <a:pt x="283142" y="152471"/>
                </a:lnTo>
                <a:lnTo>
                  <a:pt x="330105" y="125084"/>
                </a:lnTo>
                <a:lnTo>
                  <a:pt x="283199" y="97642"/>
                </a:lnTo>
                <a:lnTo>
                  <a:pt x="38" y="97436"/>
                </a:lnTo>
                <a:close/>
              </a:path>
              <a:path w="441960" h="250189">
                <a:moveTo>
                  <a:pt x="371983" y="100662"/>
                </a:moveTo>
                <a:lnTo>
                  <a:pt x="330105" y="125084"/>
                </a:lnTo>
                <a:lnTo>
                  <a:pt x="371957" y="149570"/>
                </a:lnTo>
                <a:lnTo>
                  <a:pt x="371983" y="100662"/>
                </a:lnTo>
                <a:close/>
              </a:path>
              <a:path w="441960" h="250189">
                <a:moveTo>
                  <a:pt x="385315" y="100662"/>
                </a:moveTo>
                <a:lnTo>
                  <a:pt x="371983" y="100662"/>
                </a:lnTo>
                <a:lnTo>
                  <a:pt x="371957" y="149570"/>
                </a:lnTo>
                <a:lnTo>
                  <a:pt x="385281" y="149570"/>
                </a:lnTo>
                <a:lnTo>
                  <a:pt x="385315" y="100662"/>
                </a:lnTo>
                <a:close/>
              </a:path>
              <a:path w="441960" h="250189">
                <a:moveTo>
                  <a:pt x="283199" y="97642"/>
                </a:moveTo>
                <a:lnTo>
                  <a:pt x="330105" y="125084"/>
                </a:lnTo>
                <a:lnTo>
                  <a:pt x="371983" y="100662"/>
                </a:lnTo>
                <a:lnTo>
                  <a:pt x="385315" y="100662"/>
                </a:lnTo>
                <a:lnTo>
                  <a:pt x="385318" y="97716"/>
                </a:lnTo>
                <a:lnTo>
                  <a:pt x="283199" y="97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137683" y="4041982"/>
            <a:ext cx="1130052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42915" fontAlgn="auto">
              <a:lnSpc>
                <a:spcPts val="90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t</a:t>
            </a:r>
            <a:r>
              <a:rPr sz="1230" kern="0" spc="-18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a</a:t>
            </a:r>
            <a:r>
              <a:rPr sz="1213" kern="0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r>
              <a:rPr sz="1213" kern="0" spc="-12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x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y</a:t>
            </a:r>
            <a:r>
              <a:rPr sz="1213" kern="0" spc="-11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1230" kern="0" spc="137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0</a:t>
            </a:r>
            <a:r>
              <a:rPr sz="1213" kern="0" spc="205" baseline="-21739" dirty="0">
                <a:solidFill>
                  <a:sysClr val="windowText" lastClr="000000"/>
                </a:solidFill>
                <a:latin typeface="Times New Roman"/>
                <a:ea typeface="+mn-ea"/>
                <a:cs typeface="Times New Roman"/>
              </a:rPr>
              <a:t>z</a:t>
            </a:r>
            <a:endParaRPr sz="1213" kern="0" baseline="-21739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25449" algn="ctr" defTabSz="642915" fontAlgn="auto">
              <a:lnSpc>
                <a:spcPts val="402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832" kern="0" dirty="0">
                <a:solidFill>
                  <a:sysClr val="windowText" lastClr="000000"/>
                </a:solidFill>
                <a:latin typeface="Calibri"/>
                <a:ea typeface="+mn-ea"/>
                <a:cs typeface="Calibri"/>
              </a:rPr>
              <a:t>+</a:t>
            </a:r>
            <a:endParaRPr sz="3832" kern="0">
              <a:solidFill>
                <a:sysClr val="windowText" lastClr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393781" y="2330648"/>
            <a:ext cx="1116211" cy="11519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445422" y="2350446"/>
            <a:ext cx="1011314" cy="10447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22745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696" y="482203"/>
            <a:ext cx="4570661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2546209" algn="l"/>
                <a:tab pos="3454773" algn="l"/>
              </a:tabLst>
            </a:pPr>
            <a:r>
              <a:rPr sz="4500" dirty="0"/>
              <a:t>N</a:t>
            </a:r>
            <a:r>
              <a:rPr sz="4500" spc="-158" dirty="0"/>
              <a:t>a</a:t>
            </a:r>
            <a:r>
              <a:rPr sz="4500" dirty="0"/>
              <a:t>v</a:t>
            </a:r>
            <a:r>
              <a:rPr sz="4500" spc="-4" dirty="0"/>
              <a:t>i</a:t>
            </a:r>
            <a:r>
              <a:rPr sz="4500" dirty="0"/>
              <a:t>gat</a:t>
            </a:r>
            <a:r>
              <a:rPr sz="4500" spc="-4" dirty="0"/>
              <a:t>i</a:t>
            </a:r>
            <a:r>
              <a:rPr sz="4500" dirty="0"/>
              <a:t>ng	</a:t>
            </a:r>
            <a:r>
              <a:rPr sz="4500" spc="-4" dirty="0"/>
              <a:t>th</a:t>
            </a:r>
            <a:r>
              <a:rPr sz="4500" dirty="0"/>
              <a:t>e	Data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62571" y="1500188"/>
            <a:ext cx="8176468" cy="1596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13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Meshlab </a:t>
            </a:r>
            <a:r>
              <a:rPr sz="2531" b="1" kern="0" spc="39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 </a:t>
            </a:r>
            <a:r>
              <a:rPr sz="2531" b="1" kern="0" spc="10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Point </a:t>
            </a:r>
            <a:r>
              <a:rPr sz="2531" b="1" kern="0" spc="8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cloud</a:t>
            </a:r>
            <a:r>
              <a:rPr sz="2531" b="1" kern="0" spc="-4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(.PLY) </a:t>
            </a:r>
            <a:r>
              <a:rPr sz="2531" b="1" kern="0" spc="13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viewer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spcBef>
                <a:spcPts val="56"/>
              </a:spcBef>
              <a:spcAft>
                <a:spcPts val="0"/>
              </a:spcAft>
              <a:defRPr/>
            </a:pP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custom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plugin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to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select vertices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and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list contributing</a:t>
            </a:r>
            <a:r>
              <a:rPr sz="2531" kern="0" spc="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spcBef>
                <a:spcPts val="127"/>
              </a:spcBef>
              <a:spcAft>
                <a:spcPts val="0"/>
              </a:spcAft>
              <a:defRPr/>
            </a:pPr>
            <a:r>
              <a:rPr sz="2531" b="1" kern="0" spc="11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JExifViewer </a:t>
            </a:r>
            <a:r>
              <a:rPr sz="2531" b="1" kern="0" spc="39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</a:t>
            </a:r>
            <a:r>
              <a:rPr sz="2531" b="1" kern="0" spc="-33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9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 </a:t>
            </a:r>
            <a:r>
              <a:rPr sz="2531" b="1" kern="0" spc="13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viewer </a:t>
            </a:r>
            <a:r>
              <a:rPr sz="2531" b="1" kern="0" spc="12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integrated </a:t>
            </a:r>
            <a:r>
              <a:rPr sz="2531" b="1" kern="0" spc="14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with </a:t>
            </a:r>
            <a:r>
              <a:rPr sz="2531" b="1" kern="0" spc="10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plugin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spcBef>
                <a:spcPts val="56"/>
              </a:spcBef>
              <a:spcAft>
                <a:spcPts val="0"/>
              </a:spcAft>
              <a:defRPr/>
            </a:pP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explore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and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manipulate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presented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</a:t>
            </a:r>
            <a:r>
              <a:rPr sz="2531" kern="0" spc="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sets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69972" y="4354981"/>
            <a:ext cx="265212" cy="625525"/>
          </a:xfrm>
          <a:custGeom>
            <a:avLst/>
            <a:gdLst/>
            <a:ahLst/>
            <a:cxnLst/>
            <a:rect l="l" t="t" r="r" b="b"/>
            <a:pathLst>
              <a:path w="377189" h="889634">
                <a:moveTo>
                  <a:pt x="228" y="222173"/>
                </a:moveTo>
                <a:lnTo>
                  <a:pt x="0" y="666737"/>
                </a:lnTo>
                <a:lnTo>
                  <a:pt x="187833" y="666826"/>
                </a:lnTo>
                <a:lnTo>
                  <a:pt x="187706" y="889114"/>
                </a:lnTo>
                <a:lnTo>
                  <a:pt x="376872" y="444652"/>
                </a:lnTo>
                <a:lnTo>
                  <a:pt x="282502" y="222275"/>
                </a:lnTo>
                <a:lnTo>
                  <a:pt x="188061" y="222275"/>
                </a:lnTo>
                <a:lnTo>
                  <a:pt x="228" y="222173"/>
                </a:lnTo>
                <a:close/>
              </a:path>
              <a:path w="377189" h="889634">
                <a:moveTo>
                  <a:pt x="188175" y="0"/>
                </a:moveTo>
                <a:lnTo>
                  <a:pt x="188061" y="222275"/>
                </a:lnTo>
                <a:lnTo>
                  <a:pt x="282502" y="222275"/>
                </a:lnTo>
                <a:lnTo>
                  <a:pt x="188175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56686" y="4290893"/>
            <a:ext cx="292447" cy="754112"/>
          </a:xfrm>
          <a:custGeom>
            <a:avLst/>
            <a:gdLst/>
            <a:ahLst/>
            <a:cxnLst/>
            <a:rect l="l" t="t" r="r" b="b"/>
            <a:pathLst>
              <a:path w="415925" h="1072515">
                <a:moveTo>
                  <a:pt x="188927" y="776862"/>
                </a:moveTo>
                <a:lnTo>
                  <a:pt x="188772" y="1072489"/>
                </a:lnTo>
                <a:lnTo>
                  <a:pt x="227784" y="980262"/>
                </a:lnTo>
                <a:lnTo>
                  <a:pt x="225501" y="980262"/>
                </a:lnTo>
                <a:lnTo>
                  <a:pt x="189941" y="973582"/>
                </a:lnTo>
                <a:lnTo>
                  <a:pt x="225549" y="889426"/>
                </a:lnTo>
                <a:lnTo>
                  <a:pt x="225608" y="776871"/>
                </a:lnTo>
                <a:lnTo>
                  <a:pt x="188927" y="776862"/>
                </a:lnTo>
                <a:close/>
              </a:path>
              <a:path w="415925" h="1072515">
                <a:moveTo>
                  <a:pt x="225549" y="889426"/>
                </a:moveTo>
                <a:lnTo>
                  <a:pt x="189941" y="973582"/>
                </a:lnTo>
                <a:lnTo>
                  <a:pt x="225501" y="980262"/>
                </a:lnTo>
                <a:lnTo>
                  <a:pt x="225549" y="889426"/>
                </a:lnTo>
                <a:close/>
              </a:path>
              <a:path w="415925" h="1072515">
                <a:moveTo>
                  <a:pt x="374943" y="536350"/>
                </a:moveTo>
                <a:lnTo>
                  <a:pt x="225549" y="889426"/>
                </a:lnTo>
                <a:lnTo>
                  <a:pt x="225501" y="980262"/>
                </a:lnTo>
                <a:lnTo>
                  <a:pt x="227784" y="980262"/>
                </a:lnTo>
                <a:lnTo>
                  <a:pt x="412502" y="543572"/>
                </a:lnTo>
                <a:lnTo>
                  <a:pt x="377990" y="543572"/>
                </a:lnTo>
                <a:lnTo>
                  <a:pt x="374943" y="536350"/>
                </a:lnTo>
                <a:close/>
              </a:path>
              <a:path w="415925" h="1072515">
                <a:moveTo>
                  <a:pt x="188937" y="757974"/>
                </a:moveTo>
                <a:lnTo>
                  <a:pt x="188927" y="776862"/>
                </a:lnTo>
                <a:lnTo>
                  <a:pt x="206717" y="776871"/>
                </a:lnTo>
                <a:lnTo>
                  <a:pt x="188937" y="757974"/>
                </a:lnTo>
                <a:close/>
              </a:path>
              <a:path w="415925" h="1072515">
                <a:moveTo>
                  <a:pt x="225618" y="757974"/>
                </a:moveTo>
                <a:lnTo>
                  <a:pt x="188937" y="757974"/>
                </a:lnTo>
                <a:lnTo>
                  <a:pt x="206717" y="776871"/>
                </a:lnTo>
                <a:lnTo>
                  <a:pt x="225608" y="776871"/>
                </a:lnTo>
                <a:lnTo>
                  <a:pt x="225618" y="757974"/>
                </a:lnTo>
                <a:close/>
              </a:path>
              <a:path w="415925" h="1072515">
                <a:moveTo>
                  <a:pt x="254" y="295529"/>
                </a:moveTo>
                <a:lnTo>
                  <a:pt x="0" y="776770"/>
                </a:lnTo>
                <a:lnTo>
                  <a:pt x="188927" y="776862"/>
                </a:lnTo>
                <a:lnTo>
                  <a:pt x="188937" y="757974"/>
                </a:lnTo>
                <a:lnTo>
                  <a:pt x="225618" y="757974"/>
                </a:lnTo>
                <a:lnTo>
                  <a:pt x="37795" y="757885"/>
                </a:lnTo>
                <a:lnTo>
                  <a:pt x="18910" y="740092"/>
                </a:lnTo>
                <a:lnTo>
                  <a:pt x="37804" y="740092"/>
                </a:lnTo>
                <a:lnTo>
                  <a:pt x="38014" y="332229"/>
                </a:lnTo>
                <a:lnTo>
                  <a:pt x="19126" y="332219"/>
                </a:lnTo>
                <a:lnTo>
                  <a:pt x="38023" y="313334"/>
                </a:lnTo>
                <a:lnTo>
                  <a:pt x="189179" y="313334"/>
                </a:lnTo>
                <a:lnTo>
                  <a:pt x="189188" y="295633"/>
                </a:lnTo>
                <a:lnTo>
                  <a:pt x="254" y="295529"/>
                </a:lnTo>
                <a:close/>
              </a:path>
              <a:path w="415925" h="1072515">
                <a:moveTo>
                  <a:pt x="18910" y="740092"/>
                </a:moveTo>
                <a:lnTo>
                  <a:pt x="37795" y="757885"/>
                </a:lnTo>
                <a:lnTo>
                  <a:pt x="37804" y="740102"/>
                </a:lnTo>
                <a:lnTo>
                  <a:pt x="18910" y="740092"/>
                </a:lnTo>
                <a:close/>
              </a:path>
              <a:path w="415925" h="1072515">
                <a:moveTo>
                  <a:pt x="37804" y="740102"/>
                </a:moveTo>
                <a:lnTo>
                  <a:pt x="37795" y="757885"/>
                </a:lnTo>
                <a:lnTo>
                  <a:pt x="225618" y="757885"/>
                </a:lnTo>
                <a:lnTo>
                  <a:pt x="225628" y="740206"/>
                </a:lnTo>
                <a:lnTo>
                  <a:pt x="37804" y="740102"/>
                </a:lnTo>
                <a:close/>
              </a:path>
              <a:path w="415925" h="1072515">
                <a:moveTo>
                  <a:pt x="378002" y="529120"/>
                </a:moveTo>
                <a:lnTo>
                  <a:pt x="374943" y="536350"/>
                </a:lnTo>
                <a:lnTo>
                  <a:pt x="377990" y="543572"/>
                </a:lnTo>
                <a:lnTo>
                  <a:pt x="378002" y="529120"/>
                </a:lnTo>
                <a:close/>
              </a:path>
              <a:path w="415925" h="1072515">
                <a:moveTo>
                  <a:pt x="412956" y="529120"/>
                </a:moveTo>
                <a:lnTo>
                  <a:pt x="378002" y="529120"/>
                </a:lnTo>
                <a:lnTo>
                  <a:pt x="377990" y="543572"/>
                </a:lnTo>
                <a:lnTo>
                  <a:pt x="412502" y="543572"/>
                </a:lnTo>
                <a:lnTo>
                  <a:pt x="415785" y="535813"/>
                </a:lnTo>
                <a:lnTo>
                  <a:pt x="412956" y="529120"/>
                </a:lnTo>
                <a:close/>
              </a:path>
              <a:path w="415925" h="1072515">
                <a:moveTo>
                  <a:pt x="227869" y="91160"/>
                </a:moveTo>
                <a:lnTo>
                  <a:pt x="225971" y="91160"/>
                </a:lnTo>
                <a:lnTo>
                  <a:pt x="225922" y="183124"/>
                </a:lnTo>
                <a:lnTo>
                  <a:pt x="374943" y="536350"/>
                </a:lnTo>
                <a:lnTo>
                  <a:pt x="378002" y="529120"/>
                </a:lnTo>
                <a:lnTo>
                  <a:pt x="412956" y="529120"/>
                </a:lnTo>
                <a:lnTo>
                  <a:pt x="227869" y="91160"/>
                </a:lnTo>
                <a:close/>
              </a:path>
              <a:path w="415925" h="1072515">
                <a:moveTo>
                  <a:pt x="189179" y="313334"/>
                </a:moveTo>
                <a:lnTo>
                  <a:pt x="38023" y="313334"/>
                </a:lnTo>
                <a:lnTo>
                  <a:pt x="38014" y="332229"/>
                </a:lnTo>
                <a:lnTo>
                  <a:pt x="225844" y="332333"/>
                </a:lnTo>
                <a:lnTo>
                  <a:pt x="225854" y="313410"/>
                </a:lnTo>
                <a:lnTo>
                  <a:pt x="189179" y="313410"/>
                </a:lnTo>
                <a:close/>
              </a:path>
              <a:path w="415925" h="1072515">
                <a:moveTo>
                  <a:pt x="38023" y="313334"/>
                </a:moveTo>
                <a:lnTo>
                  <a:pt x="19126" y="332219"/>
                </a:lnTo>
                <a:lnTo>
                  <a:pt x="38014" y="332229"/>
                </a:lnTo>
                <a:lnTo>
                  <a:pt x="38023" y="313334"/>
                </a:lnTo>
                <a:close/>
              </a:path>
              <a:path w="415925" h="1072515">
                <a:moveTo>
                  <a:pt x="189188" y="295633"/>
                </a:moveTo>
                <a:lnTo>
                  <a:pt x="189179" y="313410"/>
                </a:lnTo>
                <a:lnTo>
                  <a:pt x="206971" y="295643"/>
                </a:lnTo>
                <a:lnTo>
                  <a:pt x="189188" y="295633"/>
                </a:lnTo>
                <a:close/>
              </a:path>
              <a:path w="415925" h="1072515">
                <a:moveTo>
                  <a:pt x="189344" y="0"/>
                </a:moveTo>
                <a:lnTo>
                  <a:pt x="189188" y="295633"/>
                </a:lnTo>
                <a:lnTo>
                  <a:pt x="206971" y="295643"/>
                </a:lnTo>
                <a:lnTo>
                  <a:pt x="189179" y="313410"/>
                </a:lnTo>
                <a:lnTo>
                  <a:pt x="225854" y="313410"/>
                </a:lnTo>
                <a:lnTo>
                  <a:pt x="225922" y="183124"/>
                </a:lnTo>
                <a:lnTo>
                  <a:pt x="190398" y="98920"/>
                </a:lnTo>
                <a:lnTo>
                  <a:pt x="225971" y="91160"/>
                </a:lnTo>
                <a:lnTo>
                  <a:pt x="227869" y="91160"/>
                </a:lnTo>
                <a:lnTo>
                  <a:pt x="189344" y="0"/>
                </a:lnTo>
                <a:close/>
              </a:path>
              <a:path w="415925" h="1072515">
                <a:moveTo>
                  <a:pt x="225971" y="91160"/>
                </a:moveTo>
                <a:lnTo>
                  <a:pt x="190398" y="98920"/>
                </a:lnTo>
                <a:lnTo>
                  <a:pt x="225922" y="183124"/>
                </a:lnTo>
                <a:lnTo>
                  <a:pt x="225971" y="91160"/>
                </a:lnTo>
                <a:close/>
              </a:path>
            </a:pathLst>
          </a:custGeom>
          <a:solidFill>
            <a:srgbClr val="385D8A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41260" y="3212625"/>
            <a:ext cx="2574079" cy="2955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72518" y="5126203"/>
            <a:ext cx="314325" cy="447377"/>
          </a:xfrm>
          <a:custGeom>
            <a:avLst/>
            <a:gdLst/>
            <a:ahLst/>
            <a:cxnLst/>
            <a:rect l="l" t="t" r="r" b="b"/>
            <a:pathLst>
              <a:path w="447039" h="636270">
                <a:moveTo>
                  <a:pt x="164420" y="114477"/>
                </a:moveTo>
                <a:lnTo>
                  <a:pt x="44462" y="114477"/>
                </a:lnTo>
                <a:lnTo>
                  <a:pt x="358711" y="635889"/>
                </a:lnTo>
                <a:lnTo>
                  <a:pt x="446544" y="582587"/>
                </a:lnTo>
                <a:lnTo>
                  <a:pt x="164420" y="114477"/>
                </a:lnTo>
                <a:close/>
              </a:path>
              <a:path w="447039" h="636270">
                <a:moveTo>
                  <a:pt x="35636" y="0"/>
                </a:moveTo>
                <a:lnTo>
                  <a:pt x="0" y="141135"/>
                </a:lnTo>
                <a:lnTo>
                  <a:pt x="44462" y="114477"/>
                </a:lnTo>
                <a:lnTo>
                  <a:pt x="164420" y="114477"/>
                </a:lnTo>
                <a:lnTo>
                  <a:pt x="132295" y="61175"/>
                </a:lnTo>
                <a:lnTo>
                  <a:pt x="176758" y="35648"/>
                </a:lnTo>
                <a:lnTo>
                  <a:pt x="3563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52962" y="5110576"/>
            <a:ext cx="351830" cy="480864"/>
          </a:xfrm>
          <a:custGeom>
            <a:avLst/>
            <a:gdLst/>
            <a:ahLst/>
            <a:cxnLst/>
            <a:rect l="l" t="t" r="r" b="b"/>
            <a:pathLst>
              <a:path w="500379" h="683895">
                <a:moveTo>
                  <a:pt x="100303" y="146697"/>
                </a:moveTo>
                <a:lnTo>
                  <a:pt x="56705" y="146697"/>
                </a:lnTo>
                <a:lnTo>
                  <a:pt x="82270" y="152273"/>
                </a:lnTo>
                <a:lnTo>
                  <a:pt x="66004" y="162150"/>
                </a:lnTo>
                <a:lnTo>
                  <a:pt x="379844" y="683666"/>
                </a:lnTo>
                <a:lnTo>
                  <a:pt x="437120" y="649236"/>
                </a:lnTo>
                <a:lnTo>
                  <a:pt x="402094" y="649236"/>
                </a:lnTo>
                <a:lnTo>
                  <a:pt x="376529" y="642543"/>
                </a:lnTo>
                <a:lnTo>
                  <a:pt x="392374" y="633050"/>
                </a:lnTo>
                <a:lnTo>
                  <a:pt x="100303" y="146697"/>
                </a:lnTo>
                <a:close/>
              </a:path>
              <a:path w="500379" h="683895">
                <a:moveTo>
                  <a:pt x="392374" y="633050"/>
                </a:moveTo>
                <a:lnTo>
                  <a:pt x="376529" y="642543"/>
                </a:lnTo>
                <a:lnTo>
                  <a:pt x="402094" y="649236"/>
                </a:lnTo>
                <a:lnTo>
                  <a:pt x="392374" y="633050"/>
                </a:lnTo>
                <a:close/>
              </a:path>
              <a:path w="500379" h="683895">
                <a:moveTo>
                  <a:pt x="449232" y="598982"/>
                </a:moveTo>
                <a:lnTo>
                  <a:pt x="392374" y="633050"/>
                </a:lnTo>
                <a:lnTo>
                  <a:pt x="402094" y="649236"/>
                </a:lnTo>
                <a:lnTo>
                  <a:pt x="437120" y="649236"/>
                </a:lnTo>
                <a:lnTo>
                  <a:pt x="494395" y="614807"/>
                </a:lnTo>
                <a:lnTo>
                  <a:pt x="458787" y="614807"/>
                </a:lnTo>
                <a:lnTo>
                  <a:pt x="449232" y="598982"/>
                </a:lnTo>
                <a:close/>
              </a:path>
              <a:path w="500379" h="683895">
                <a:moveTo>
                  <a:pt x="465467" y="589254"/>
                </a:moveTo>
                <a:lnTo>
                  <a:pt x="449232" y="598982"/>
                </a:lnTo>
                <a:lnTo>
                  <a:pt x="458787" y="614807"/>
                </a:lnTo>
                <a:lnTo>
                  <a:pt x="465467" y="589254"/>
                </a:lnTo>
                <a:close/>
              </a:path>
              <a:path w="500379" h="683895">
                <a:moveTo>
                  <a:pt x="486482" y="589254"/>
                </a:moveTo>
                <a:lnTo>
                  <a:pt x="465467" y="589254"/>
                </a:lnTo>
                <a:lnTo>
                  <a:pt x="458787" y="614807"/>
                </a:lnTo>
                <a:lnTo>
                  <a:pt x="494395" y="614807"/>
                </a:lnTo>
                <a:lnTo>
                  <a:pt x="499910" y="611492"/>
                </a:lnTo>
                <a:lnTo>
                  <a:pt x="486482" y="589254"/>
                </a:lnTo>
                <a:close/>
              </a:path>
              <a:path w="500379" h="683895">
                <a:moveTo>
                  <a:pt x="156264" y="64577"/>
                </a:moveTo>
                <a:lnTo>
                  <a:pt x="134543" y="77838"/>
                </a:lnTo>
                <a:lnTo>
                  <a:pt x="449232" y="598982"/>
                </a:lnTo>
                <a:lnTo>
                  <a:pt x="465467" y="589254"/>
                </a:lnTo>
                <a:lnTo>
                  <a:pt x="486482" y="589254"/>
                </a:lnTo>
                <a:lnTo>
                  <a:pt x="191095" y="100076"/>
                </a:lnTo>
                <a:lnTo>
                  <a:pt x="170103" y="100076"/>
                </a:lnTo>
                <a:lnTo>
                  <a:pt x="175666" y="74523"/>
                </a:lnTo>
                <a:lnTo>
                  <a:pt x="195639" y="74523"/>
                </a:lnTo>
                <a:lnTo>
                  <a:pt x="156264" y="64577"/>
                </a:lnTo>
                <a:close/>
              </a:path>
              <a:path w="500379" h="683895">
                <a:moveTo>
                  <a:pt x="50126" y="0"/>
                </a:moveTo>
                <a:lnTo>
                  <a:pt x="0" y="202234"/>
                </a:lnTo>
                <a:lnTo>
                  <a:pt x="56673" y="167817"/>
                </a:lnTo>
                <a:lnTo>
                  <a:pt x="46697" y="167817"/>
                </a:lnTo>
                <a:lnTo>
                  <a:pt x="18923" y="147789"/>
                </a:lnTo>
                <a:lnTo>
                  <a:pt x="57333" y="124346"/>
                </a:lnTo>
                <a:lnTo>
                  <a:pt x="76864" y="44520"/>
                </a:lnTo>
                <a:lnTo>
                  <a:pt x="58991" y="40005"/>
                </a:lnTo>
                <a:lnTo>
                  <a:pt x="81229" y="26682"/>
                </a:lnTo>
                <a:lnTo>
                  <a:pt x="157804" y="26682"/>
                </a:lnTo>
                <a:lnTo>
                  <a:pt x="50126" y="0"/>
                </a:lnTo>
                <a:close/>
              </a:path>
              <a:path w="500379" h="683895">
                <a:moveTo>
                  <a:pt x="57333" y="124346"/>
                </a:moveTo>
                <a:lnTo>
                  <a:pt x="18923" y="147789"/>
                </a:lnTo>
                <a:lnTo>
                  <a:pt x="46697" y="167817"/>
                </a:lnTo>
                <a:lnTo>
                  <a:pt x="57333" y="124346"/>
                </a:lnTo>
                <a:close/>
              </a:path>
              <a:path w="500379" h="683895">
                <a:moveTo>
                  <a:pt x="78955" y="111150"/>
                </a:moveTo>
                <a:lnTo>
                  <a:pt x="57333" y="124346"/>
                </a:lnTo>
                <a:lnTo>
                  <a:pt x="46697" y="167817"/>
                </a:lnTo>
                <a:lnTo>
                  <a:pt x="56673" y="167817"/>
                </a:lnTo>
                <a:lnTo>
                  <a:pt x="66004" y="162150"/>
                </a:lnTo>
                <a:lnTo>
                  <a:pt x="56705" y="146697"/>
                </a:lnTo>
                <a:lnTo>
                  <a:pt x="100303" y="146697"/>
                </a:lnTo>
                <a:lnTo>
                  <a:pt x="78955" y="111150"/>
                </a:lnTo>
                <a:close/>
              </a:path>
              <a:path w="500379" h="683895">
                <a:moveTo>
                  <a:pt x="56705" y="146697"/>
                </a:moveTo>
                <a:lnTo>
                  <a:pt x="66004" y="162150"/>
                </a:lnTo>
                <a:lnTo>
                  <a:pt x="82270" y="152273"/>
                </a:lnTo>
                <a:lnTo>
                  <a:pt x="56705" y="146697"/>
                </a:lnTo>
                <a:close/>
              </a:path>
              <a:path w="500379" h="683895">
                <a:moveTo>
                  <a:pt x="175666" y="74523"/>
                </a:moveTo>
                <a:lnTo>
                  <a:pt x="170103" y="100076"/>
                </a:lnTo>
                <a:lnTo>
                  <a:pt x="185462" y="90747"/>
                </a:lnTo>
                <a:lnTo>
                  <a:pt x="175666" y="74523"/>
                </a:lnTo>
                <a:close/>
              </a:path>
              <a:path w="500379" h="683895">
                <a:moveTo>
                  <a:pt x="185462" y="90747"/>
                </a:moveTo>
                <a:lnTo>
                  <a:pt x="170103" y="100076"/>
                </a:lnTo>
                <a:lnTo>
                  <a:pt x="191095" y="100076"/>
                </a:lnTo>
                <a:lnTo>
                  <a:pt x="185462" y="90747"/>
                </a:lnTo>
                <a:close/>
              </a:path>
              <a:path w="500379" h="683895">
                <a:moveTo>
                  <a:pt x="195639" y="74523"/>
                </a:moveTo>
                <a:lnTo>
                  <a:pt x="175666" y="74523"/>
                </a:lnTo>
                <a:lnTo>
                  <a:pt x="185462" y="90747"/>
                </a:lnTo>
                <a:lnTo>
                  <a:pt x="210312" y="75653"/>
                </a:lnTo>
                <a:lnTo>
                  <a:pt x="200113" y="75653"/>
                </a:lnTo>
                <a:lnTo>
                  <a:pt x="195639" y="74523"/>
                </a:lnTo>
                <a:close/>
              </a:path>
              <a:path w="500379" h="683895">
                <a:moveTo>
                  <a:pt x="194576" y="41186"/>
                </a:moveTo>
                <a:lnTo>
                  <a:pt x="156264" y="64577"/>
                </a:lnTo>
                <a:lnTo>
                  <a:pt x="200113" y="75653"/>
                </a:lnTo>
                <a:lnTo>
                  <a:pt x="194576" y="41186"/>
                </a:lnTo>
                <a:close/>
              </a:path>
              <a:path w="500379" h="683895">
                <a:moveTo>
                  <a:pt x="216332" y="41186"/>
                </a:moveTo>
                <a:lnTo>
                  <a:pt x="194576" y="41186"/>
                </a:lnTo>
                <a:lnTo>
                  <a:pt x="200113" y="75653"/>
                </a:lnTo>
                <a:lnTo>
                  <a:pt x="210312" y="75653"/>
                </a:lnTo>
                <a:lnTo>
                  <a:pt x="252361" y="50114"/>
                </a:lnTo>
                <a:lnTo>
                  <a:pt x="216332" y="41186"/>
                </a:lnTo>
                <a:close/>
              </a:path>
              <a:path w="500379" h="683895">
                <a:moveTo>
                  <a:pt x="157804" y="26682"/>
                </a:moveTo>
                <a:lnTo>
                  <a:pt x="81229" y="26682"/>
                </a:lnTo>
                <a:lnTo>
                  <a:pt x="76864" y="44520"/>
                </a:lnTo>
                <a:lnTo>
                  <a:pt x="156264" y="64577"/>
                </a:lnTo>
                <a:lnTo>
                  <a:pt x="194576" y="41186"/>
                </a:lnTo>
                <a:lnTo>
                  <a:pt x="216332" y="41186"/>
                </a:lnTo>
                <a:lnTo>
                  <a:pt x="157804" y="26682"/>
                </a:lnTo>
                <a:close/>
              </a:path>
              <a:path w="500379" h="683895">
                <a:moveTo>
                  <a:pt x="81229" y="26682"/>
                </a:moveTo>
                <a:lnTo>
                  <a:pt x="58991" y="40005"/>
                </a:lnTo>
                <a:lnTo>
                  <a:pt x="76864" y="44520"/>
                </a:lnTo>
                <a:lnTo>
                  <a:pt x="81229" y="266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47622" y="3212625"/>
            <a:ext cx="4173746" cy="29699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28673" y="4568500"/>
            <a:ext cx="47774" cy="1007715"/>
          </a:xfrm>
          <a:custGeom>
            <a:avLst/>
            <a:gdLst/>
            <a:ahLst/>
            <a:cxnLst/>
            <a:rect l="l" t="t" r="r" b="b"/>
            <a:pathLst>
              <a:path w="67945" h="1433195">
                <a:moveTo>
                  <a:pt x="0" y="1398117"/>
                </a:moveTo>
                <a:lnTo>
                  <a:pt x="33324" y="1432585"/>
                </a:lnTo>
                <a:lnTo>
                  <a:pt x="67792" y="1398155"/>
                </a:lnTo>
                <a:lnTo>
                  <a:pt x="51130" y="1398130"/>
                </a:lnTo>
                <a:lnTo>
                  <a:pt x="0" y="1398117"/>
                </a:lnTo>
                <a:close/>
              </a:path>
              <a:path w="67945" h="1433195">
                <a:moveTo>
                  <a:pt x="17411" y="0"/>
                </a:moveTo>
                <a:lnTo>
                  <a:pt x="16675" y="1398130"/>
                </a:lnTo>
                <a:lnTo>
                  <a:pt x="51130" y="1398117"/>
                </a:lnTo>
                <a:lnTo>
                  <a:pt x="51866" y="12"/>
                </a:lnTo>
                <a:lnTo>
                  <a:pt x="1741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97428" y="4555203"/>
            <a:ext cx="110282" cy="1039416"/>
          </a:xfrm>
          <a:custGeom>
            <a:avLst/>
            <a:gdLst/>
            <a:ahLst/>
            <a:cxnLst/>
            <a:rect l="l" t="t" r="r" b="b"/>
            <a:pathLst>
              <a:path w="156845" h="1478279">
                <a:moveTo>
                  <a:pt x="0" y="1399222"/>
                </a:moveTo>
                <a:lnTo>
                  <a:pt x="77749" y="1478165"/>
                </a:lnTo>
                <a:lnTo>
                  <a:pt x="117786" y="1438173"/>
                </a:lnTo>
                <a:lnTo>
                  <a:pt x="65544" y="1438160"/>
                </a:lnTo>
                <a:lnTo>
                  <a:pt x="67774" y="1435933"/>
                </a:lnTo>
                <a:lnTo>
                  <a:pt x="44424" y="1435925"/>
                </a:lnTo>
                <a:lnTo>
                  <a:pt x="52538" y="1417027"/>
                </a:lnTo>
                <a:lnTo>
                  <a:pt x="42214" y="1417027"/>
                </a:lnTo>
                <a:lnTo>
                  <a:pt x="42224" y="1399240"/>
                </a:lnTo>
                <a:lnTo>
                  <a:pt x="0" y="1399222"/>
                </a:lnTo>
                <a:close/>
              </a:path>
              <a:path w="156845" h="1478279">
                <a:moveTo>
                  <a:pt x="67774" y="1435933"/>
                </a:moveTo>
                <a:lnTo>
                  <a:pt x="65544" y="1438160"/>
                </a:lnTo>
                <a:lnTo>
                  <a:pt x="91109" y="1438173"/>
                </a:lnTo>
                <a:lnTo>
                  <a:pt x="88881" y="1435942"/>
                </a:lnTo>
                <a:lnTo>
                  <a:pt x="76657" y="1435938"/>
                </a:lnTo>
                <a:lnTo>
                  <a:pt x="67774" y="1435933"/>
                </a:lnTo>
                <a:close/>
              </a:path>
              <a:path w="156845" h="1478279">
                <a:moveTo>
                  <a:pt x="101126" y="1404835"/>
                </a:moveTo>
                <a:lnTo>
                  <a:pt x="98907" y="1404835"/>
                </a:lnTo>
                <a:lnTo>
                  <a:pt x="112229" y="1435950"/>
                </a:lnTo>
                <a:lnTo>
                  <a:pt x="88889" y="1435950"/>
                </a:lnTo>
                <a:lnTo>
                  <a:pt x="91109" y="1438173"/>
                </a:lnTo>
                <a:lnTo>
                  <a:pt x="117799" y="1438160"/>
                </a:lnTo>
                <a:lnTo>
                  <a:pt x="120011" y="1435950"/>
                </a:lnTo>
                <a:lnTo>
                  <a:pt x="112229" y="1435950"/>
                </a:lnTo>
                <a:lnTo>
                  <a:pt x="120020" y="1435942"/>
                </a:lnTo>
                <a:lnTo>
                  <a:pt x="138917" y="1417065"/>
                </a:lnTo>
                <a:lnTo>
                  <a:pt x="113347" y="1417065"/>
                </a:lnTo>
                <a:lnTo>
                  <a:pt x="101126" y="1404835"/>
                </a:lnTo>
                <a:close/>
              </a:path>
              <a:path w="156845" h="1478279">
                <a:moveTo>
                  <a:pt x="98907" y="1404835"/>
                </a:moveTo>
                <a:lnTo>
                  <a:pt x="80011" y="1423710"/>
                </a:lnTo>
                <a:lnTo>
                  <a:pt x="80005" y="1427056"/>
                </a:lnTo>
                <a:lnTo>
                  <a:pt x="88881" y="1435942"/>
                </a:lnTo>
                <a:lnTo>
                  <a:pt x="112229" y="1435950"/>
                </a:lnTo>
                <a:lnTo>
                  <a:pt x="98907" y="1404835"/>
                </a:lnTo>
                <a:close/>
              </a:path>
              <a:path w="156845" h="1478279">
                <a:moveTo>
                  <a:pt x="80001" y="1427052"/>
                </a:moveTo>
                <a:lnTo>
                  <a:pt x="79997" y="1435938"/>
                </a:lnTo>
                <a:lnTo>
                  <a:pt x="88881" y="1435942"/>
                </a:lnTo>
                <a:lnTo>
                  <a:pt x="79997" y="1435938"/>
                </a:lnTo>
                <a:lnTo>
                  <a:pt x="88875" y="1435937"/>
                </a:lnTo>
                <a:lnTo>
                  <a:pt x="80001" y="1427052"/>
                </a:lnTo>
                <a:close/>
              </a:path>
              <a:path w="156845" h="1478279">
                <a:moveTo>
                  <a:pt x="78335" y="1425384"/>
                </a:moveTo>
                <a:lnTo>
                  <a:pt x="76665" y="1427052"/>
                </a:lnTo>
                <a:lnTo>
                  <a:pt x="76657" y="1435937"/>
                </a:lnTo>
                <a:lnTo>
                  <a:pt x="79997" y="1435938"/>
                </a:lnTo>
                <a:lnTo>
                  <a:pt x="80001" y="1427052"/>
                </a:lnTo>
                <a:lnTo>
                  <a:pt x="78335" y="1425384"/>
                </a:lnTo>
                <a:close/>
              </a:path>
              <a:path w="156845" h="1478279">
                <a:moveTo>
                  <a:pt x="76661" y="1427056"/>
                </a:moveTo>
                <a:lnTo>
                  <a:pt x="67774" y="1435933"/>
                </a:lnTo>
                <a:lnTo>
                  <a:pt x="76657" y="1435937"/>
                </a:lnTo>
                <a:lnTo>
                  <a:pt x="76661" y="1427056"/>
                </a:lnTo>
                <a:close/>
              </a:path>
              <a:path w="156845" h="1478279">
                <a:moveTo>
                  <a:pt x="57784" y="1404810"/>
                </a:moveTo>
                <a:lnTo>
                  <a:pt x="44424" y="1435925"/>
                </a:lnTo>
                <a:lnTo>
                  <a:pt x="67782" y="1435925"/>
                </a:lnTo>
                <a:lnTo>
                  <a:pt x="76661" y="1427056"/>
                </a:lnTo>
                <a:lnTo>
                  <a:pt x="76663" y="1423710"/>
                </a:lnTo>
                <a:lnTo>
                  <a:pt x="57784" y="1404810"/>
                </a:lnTo>
                <a:close/>
              </a:path>
              <a:path w="156845" h="1478279">
                <a:moveTo>
                  <a:pt x="76663" y="1423710"/>
                </a:moveTo>
                <a:lnTo>
                  <a:pt x="76661" y="1427056"/>
                </a:lnTo>
                <a:lnTo>
                  <a:pt x="78335" y="1425384"/>
                </a:lnTo>
                <a:lnTo>
                  <a:pt x="76663" y="1423710"/>
                </a:lnTo>
                <a:close/>
              </a:path>
              <a:path w="156845" h="1478279">
                <a:moveTo>
                  <a:pt x="80003" y="1423718"/>
                </a:moveTo>
                <a:lnTo>
                  <a:pt x="78335" y="1425384"/>
                </a:lnTo>
                <a:lnTo>
                  <a:pt x="80001" y="1427052"/>
                </a:lnTo>
                <a:lnTo>
                  <a:pt x="80003" y="1423718"/>
                </a:lnTo>
                <a:close/>
              </a:path>
              <a:path w="156845" h="1478279">
                <a:moveTo>
                  <a:pt x="77397" y="36701"/>
                </a:moveTo>
                <a:lnTo>
                  <a:pt x="76671" y="1423718"/>
                </a:lnTo>
                <a:lnTo>
                  <a:pt x="78335" y="1425384"/>
                </a:lnTo>
                <a:lnTo>
                  <a:pt x="80003" y="1423718"/>
                </a:lnTo>
                <a:lnTo>
                  <a:pt x="80724" y="36704"/>
                </a:lnTo>
                <a:lnTo>
                  <a:pt x="77397" y="36701"/>
                </a:lnTo>
                <a:close/>
              </a:path>
              <a:path w="156845" h="1478279">
                <a:moveTo>
                  <a:pt x="114074" y="18922"/>
                </a:moveTo>
                <a:lnTo>
                  <a:pt x="80733" y="18922"/>
                </a:lnTo>
                <a:lnTo>
                  <a:pt x="80732" y="22056"/>
                </a:lnTo>
                <a:lnTo>
                  <a:pt x="96291" y="36715"/>
                </a:lnTo>
                <a:lnTo>
                  <a:pt x="80724" y="36715"/>
                </a:lnTo>
                <a:lnTo>
                  <a:pt x="80003" y="1423718"/>
                </a:lnTo>
                <a:lnTo>
                  <a:pt x="98907" y="1404835"/>
                </a:lnTo>
                <a:lnTo>
                  <a:pt x="101126" y="1404835"/>
                </a:lnTo>
                <a:lnTo>
                  <a:pt x="95567" y="1399273"/>
                </a:lnTo>
                <a:lnTo>
                  <a:pt x="113356" y="1399273"/>
                </a:lnTo>
                <a:lnTo>
                  <a:pt x="114065" y="36715"/>
                </a:lnTo>
                <a:lnTo>
                  <a:pt x="96291" y="36715"/>
                </a:lnTo>
                <a:lnTo>
                  <a:pt x="114065" y="36704"/>
                </a:lnTo>
                <a:lnTo>
                  <a:pt x="114074" y="18922"/>
                </a:lnTo>
                <a:close/>
              </a:path>
              <a:path w="156845" h="1478279">
                <a:moveTo>
                  <a:pt x="76673" y="1404810"/>
                </a:moveTo>
                <a:lnTo>
                  <a:pt x="57784" y="1404810"/>
                </a:lnTo>
                <a:lnTo>
                  <a:pt x="76663" y="1423710"/>
                </a:lnTo>
                <a:lnTo>
                  <a:pt x="76673" y="1404810"/>
                </a:lnTo>
                <a:close/>
              </a:path>
              <a:path w="156845" h="1478279">
                <a:moveTo>
                  <a:pt x="95567" y="1399273"/>
                </a:moveTo>
                <a:lnTo>
                  <a:pt x="113347" y="1417065"/>
                </a:lnTo>
                <a:lnTo>
                  <a:pt x="113356" y="1399280"/>
                </a:lnTo>
                <a:lnTo>
                  <a:pt x="95567" y="1399273"/>
                </a:lnTo>
                <a:close/>
              </a:path>
              <a:path w="156845" h="1478279">
                <a:moveTo>
                  <a:pt x="113356" y="1399280"/>
                </a:moveTo>
                <a:lnTo>
                  <a:pt x="113347" y="1417065"/>
                </a:lnTo>
                <a:lnTo>
                  <a:pt x="138917" y="1417065"/>
                </a:lnTo>
                <a:lnTo>
                  <a:pt x="156705" y="1399298"/>
                </a:lnTo>
                <a:lnTo>
                  <a:pt x="113356" y="1399280"/>
                </a:lnTo>
                <a:close/>
              </a:path>
              <a:path w="156845" h="1478279">
                <a:moveTo>
                  <a:pt x="42224" y="1399240"/>
                </a:moveTo>
                <a:lnTo>
                  <a:pt x="42214" y="1417027"/>
                </a:lnTo>
                <a:lnTo>
                  <a:pt x="61125" y="1399247"/>
                </a:lnTo>
                <a:lnTo>
                  <a:pt x="42224" y="1399240"/>
                </a:lnTo>
                <a:close/>
              </a:path>
              <a:path w="156845" h="1478279">
                <a:moveTo>
                  <a:pt x="42964" y="0"/>
                </a:moveTo>
                <a:lnTo>
                  <a:pt x="42224" y="1399240"/>
                </a:lnTo>
                <a:lnTo>
                  <a:pt x="61125" y="1399247"/>
                </a:lnTo>
                <a:lnTo>
                  <a:pt x="42214" y="1417027"/>
                </a:lnTo>
                <a:lnTo>
                  <a:pt x="52538" y="1417027"/>
                </a:lnTo>
                <a:lnTo>
                  <a:pt x="57784" y="1404810"/>
                </a:lnTo>
                <a:lnTo>
                  <a:pt x="76673" y="1404810"/>
                </a:lnTo>
                <a:lnTo>
                  <a:pt x="77397" y="36701"/>
                </a:lnTo>
                <a:lnTo>
                  <a:pt x="61836" y="36690"/>
                </a:lnTo>
                <a:lnTo>
                  <a:pt x="77401" y="22056"/>
                </a:lnTo>
                <a:lnTo>
                  <a:pt x="77406" y="18922"/>
                </a:lnTo>
                <a:lnTo>
                  <a:pt x="114074" y="18922"/>
                </a:lnTo>
                <a:lnTo>
                  <a:pt x="114084" y="38"/>
                </a:lnTo>
                <a:lnTo>
                  <a:pt x="42964" y="0"/>
                </a:lnTo>
                <a:close/>
              </a:path>
              <a:path w="156845" h="1478279">
                <a:moveTo>
                  <a:pt x="80732" y="22056"/>
                </a:moveTo>
                <a:lnTo>
                  <a:pt x="80724" y="36704"/>
                </a:lnTo>
                <a:lnTo>
                  <a:pt x="96291" y="36715"/>
                </a:lnTo>
                <a:lnTo>
                  <a:pt x="80732" y="22056"/>
                </a:lnTo>
                <a:close/>
              </a:path>
              <a:path w="156845" h="1478279">
                <a:moveTo>
                  <a:pt x="79068" y="20488"/>
                </a:moveTo>
                <a:lnTo>
                  <a:pt x="77404" y="22052"/>
                </a:lnTo>
                <a:lnTo>
                  <a:pt x="77397" y="36701"/>
                </a:lnTo>
                <a:lnTo>
                  <a:pt x="80724" y="36704"/>
                </a:lnTo>
                <a:lnTo>
                  <a:pt x="80728" y="22052"/>
                </a:lnTo>
                <a:lnTo>
                  <a:pt x="79068" y="20488"/>
                </a:lnTo>
                <a:close/>
              </a:path>
              <a:path w="156845" h="1478279">
                <a:moveTo>
                  <a:pt x="77404" y="22052"/>
                </a:moveTo>
                <a:lnTo>
                  <a:pt x="61836" y="36690"/>
                </a:lnTo>
                <a:lnTo>
                  <a:pt x="77397" y="36701"/>
                </a:lnTo>
                <a:lnTo>
                  <a:pt x="77404" y="22052"/>
                </a:lnTo>
                <a:close/>
              </a:path>
              <a:path w="156845" h="1478279">
                <a:moveTo>
                  <a:pt x="80733" y="18922"/>
                </a:moveTo>
                <a:lnTo>
                  <a:pt x="79068" y="20488"/>
                </a:lnTo>
                <a:lnTo>
                  <a:pt x="80732" y="22056"/>
                </a:lnTo>
                <a:lnTo>
                  <a:pt x="80733" y="18922"/>
                </a:lnTo>
                <a:close/>
              </a:path>
              <a:path w="156845" h="1478279">
                <a:moveTo>
                  <a:pt x="77406" y="18922"/>
                </a:moveTo>
                <a:lnTo>
                  <a:pt x="77404" y="22052"/>
                </a:lnTo>
                <a:lnTo>
                  <a:pt x="79068" y="20488"/>
                </a:lnTo>
                <a:lnTo>
                  <a:pt x="77406" y="18922"/>
                </a:lnTo>
                <a:close/>
              </a:path>
              <a:path w="156845" h="1478279">
                <a:moveTo>
                  <a:pt x="80733" y="18922"/>
                </a:moveTo>
                <a:lnTo>
                  <a:pt x="77406" y="18922"/>
                </a:lnTo>
                <a:lnTo>
                  <a:pt x="79068" y="20488"/>
                </a:lnTo>
                <a:lnTo>
                  <a:pt x="80733" y="189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66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3984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3185" y="2866430"/>
            <a:ext cx="4617988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6750" b="1" spc="288" dirty="0"/>
              <a:t>Ev</a:t>
            </a:r>
            <a:r>
              <a:rPr sz="6750" b="1" spc="264" dirty="0"/>
              <a:t>a</a:t>
            </a:r>
            <a:r>
              <a:rPr sz="6750" b="1" spc="236" dirty="0"/>
              <a:t>l</a:t>
            </a:r>
            <a:r>
              <a:rPr sz="6750" b="1" spc="355" dirty="0"/>
              <a:t>u</a:t>
            </a:r>
            <a:r>
              <a:rPr sz="6750" b="1" spc="267" dirty="0"/>
              <a:t>a</a:t>
            </a:r>
            <a:r>
              <a:rPr sz="6750" b="1" spc="422" dirty="0"/>
              <a:t>t</a:t>
            </a:r>
            <a:r>
              <a:rPr sz="6750" b="1" spc="236" dirty="0"/>
              <a:t>i</a:t>
            </a:r>
            <a:r>
              <a:rPr sz="6750" b="1" spc="305" dirty="0"/>
              <a:t>o</a:t>
            </a:r>
            <a:r>
              <a:rPr sz="6750" b="1" spc="358" dirty="0"/>
              <a:t>n</a:t>
            </a:r>
            <a:endParaRPr sz="6750"/>
          </a:p>
        </p:txBody>
      </p:sp>
      <p:sp>
        <p:nvSpPr>
          <p:cNvPr id="3" name="object 3"/>
          <p:cNvSpPr/>
          <p:nvPr/>
        </p:nvSpPr>
        <p:spPr>
          <a:xfrm>
            <a:off x="8930" y="5795367"/>
            <a:ext cx="1250156" cy="1062633"/>
          </a:xfrm>
          <a:custGeom>
            <a:avLst/>
            <a:gdLst/>
            <a:ahLst/>
            <a:cxnLst/>
            <a:rect l="l" t="t" r="r" b="b"/>
            <a:pathLst>
              <a:path w="1778000" h="1511300">
                <a:moveTo>
                  <a:pt x="0" y="0"/>
                </a:moveTo>
                <a:lnTo>
                  <a:pt x="1778000" y="0"/>
                </a:lnTo>
                <a:lnTo>
                  <a:pt x="1778000" y="1511300"/>
                </a:lnTo>
                <a:lnTo>
                  <a:pt x="0" y="151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68703" y="5563195"/>
            <a:ext cx="2259211" cy="1214438"/>
          </a:xfrm>
          <a:custGeom>
            <a:avLst/>
            <a:gdLst/>
            <a:ahLst/>
            <a:cxnLst/>
            <a:rect l="l" t="t" r="r" b="b"/>
            <a:pathLst>
              <a:path w="3213100" h="1727200">
                <a:moveTo>
                  <a:pt x="0" y="0"/>
                </a:moveTo>
                <a:lnTo>
                  <a:pt x="3213100" y="0"/>
                </a:lnTo>
                <a:lnTo>
                  <a:pt x="3213100" y="1727200"/>
                </a:lnTo>
                <a:lnTo>
                  <a:pt x="0" y="1727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024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1164" y="3545086"/>
            <a:ext cx="7661672" cy="256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95242" y="1906489"/>
            <a:ext cx="347275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30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tests took ~20-45</a:t>
            </a:r>
            <a:r>
              <a:rPr sz="2531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minutes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30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11" dirty="0">
                <a:solidFill>
                  <a:sysClr val="windowText" lastClr="000000"/>
                </a:solidFill>
                <a:latin typeface="Trebuchet MS"/>
                <a:ea typeface="+mn-ea"/>
                <a:cs typeface="Trebuchet MS"/>
              </a:rPr>
              <a:t>μ</a:t>
            </a:r>
            <a:r>
              <a:rPr sz="2531" kern="0" spc="15" baseline="-694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images</a:t>
            </a:r>
            <a:r>
              <a:rPr sz="2531" kern="0" spc="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=864/test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1500" y="348258"/>
            <a:ext cx="7995642" cy="117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3161" marR="3572" indent="-394678">
              <a:lnSpc>
                <a:spcPts val="4570"/>
              </a:lnSpc>
              <a:tabLst>
                <a:tab pos="1289401" algn="l"/>
                <a:tab pos="3974909" algn="l"/>
                <a:tab pos="4593714" algn="l"/>
                <a:tab pos="5982678" algn="l"/>
                <a:tab pos="6996608" algn="l"/>
              </a:tabLst>
            </a:pPr>
            <a:r>
              <a:rPr sz="4008" dirty="0"/>
              <a:t>Study	1:</a:t>
            </a:r>
            <a:r>
              <a:rPr sz="4008" spc="-404" dirty="0"/>
              <a:t> </a:t>
            </a:r>
            <a:r>
              <a:rPr sz="4008" dirty="0"/>
              <a:t>Can</a:t>
            </a:r>
            <a:r>
              <a:rPr sz="4008" spc="-4" dirty="0"/>
              <a:t> </a:t>
            </a:r>
            <a:r>
              <a:rPr sz="4008" spc="-80" dirty="0"/>
              <a:t>w</a:t>
            </a:r>
            <a:r>
              <a:rPr sz="4008" dirty="0"/>
              <a:t>e</a:t>
            </a:r>
            <a:r>
              <a:rPr sz="4008" spc="-4" dirty="0"/>
              <a:t> </a:t>
            </a:r>
            <a:r>
              <a:rPr sz="4008" dirty="0"/>
              <a:t>bu</a:t>
            </a:r>
            <a:r>
              <a:rPr sz="4008" spc="-4" dirty="0"/>
              <a:t>il</a:t>
            </a:r>
            <a:r>
              <a:rPr sz="4008" dirty="0"/>
              <a:t>d	3D</a:t>
            </a:r>
            <a:r>
              <a:rPr sz="4008" spc="-4" dirty="0"/>
              <a:t> </a:t>
            </a:r>
            <a:r>
              <a:rPr sz="4008" dirty="0"/>
              <a:t>mode</a:t>
            </a:r>
            <a:r>
              <a:rPr sz="4008" spc="-4" dirty="0"/>
              <a:t>l</a:t>
            </a:r>
            <a:r>
              <a:rPr sz="4008" dirty="0"/>
              <a:t>s	f</a:t>
            </a:r>
            <a:r>
              <a:rPr sz="4008" spc="-102" dirty="0"/>
              <a:t>r</a:t>
            </a:r>
            <a:r>
              <a:rPr sz="4008" dirty="0"/>
              <a:t>om  opportunistically	</a:t>
            </a:r>
            <a:r>
              <a:rPr sz="4008" spc="-4" dirty="0"/>
              <a:t>collected	</a:t>
            </a:r>
            <a:r>
              <a:rPr sz="4008" dirty="0"/>
              <a:t>photos?</a:t>
            </a:r>
            <a:endParaRPr sz="4008"/>
          </a:p>
        </p:txBody>
      </p:sp>
      <p:sp>
        <p:nvSpPr>
          <p:cNvPr id="5" name="object 5"/>
          <p:cNvSpPr txBox="1"/>
          <p:nvPr/>
        </p:nvSpPr>
        <p:spPr>
          <a:xfrm>
            <a:off x="526851" y="1870770"/>
            <a:ext cx="3839766" cy="1671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29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20</a:t>
            </a:r>
            <a:r>
              <a:rPr sz="2531" kern="0" spc="-7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participants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marR="3572" defTabSz="642915" fontAlgn="auto">
              <a:lnSpc>
                <a:spcPts val="2883"/>
              </a:lnSpc>
              <a:spcBef>
                <a:spcPts val="148"/>
              </a:spcBef>
              <a:spcAft>
                <a:spcPts val="0"/>
              </a:spcAft>
              <a:defRPr/>
            </a:pP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Android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HTC Amaze phone 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Surreptitious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collection in</a:t>
            </a:r>
            <a:r>
              <a:rPr sz="2531" kern="0" spc="-2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lab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294223" defTabSz="642915" fontAlgn="auto">
              <a:spcBef>
                <a:spcPts val="1146"/>
              </a:spcBef>
              <a:spcAft>
                <a:spcPts val="0"/>
              </a:spcAft>
              <a:defRPr/>
            </a:pPr>
            <a:r>
              <a:rPr sz="2531" b="1" kern="0" spc="10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Tasks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6180" y="3554016"/>
            <a:ext cx="7447359" cy="348258"/>
          </a:xfrm>
          <a:custGeom>
            <a:avLst/>
            <a:gdLst/>
            <a:ahLst/>
            <a:cxnLst/>
            <a:rect l="l" t="t" r="r" b="b"/>
            <a:pathLst>
              <a:path w="10591800" h="495300">
                <a:moveTo>
                  <a:pt x="0" y="304800"/>
                </a:moveTo>
                <a:lnTo>
                  <a:pt x="0" y="190500"/>
                </a:lnTo>
                <a:lnTo>
                  <a:pt x="5031" y="146821"/>
                </a:lnTo>
                <a:lnTo>
                  <a:pt x="19363" y="106724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4" y="19363"/>
                </a:lnTo>
                <a:lnTo>
                  <a:pt x="146821" y="5031"/>
                </a:lnTo>
                <a:lnTo>
                  <a:pt x="190500" y="0"/>
                </a:lnTo>
                <a:lnTo>
                  <a:pt x="10401300" y="0"/>
                </a:lnTo>
                <a:lnTo>
                  <a:pt x="10444978" y="5031"/>
                </a:lnTo>
                <a:lnTo>
                  <a:pt x="10485075" y="19363"/>
                </a:lnTo>
                <a:lnTo>
                  <a:pt x="10520446" y="41851"/>
                </a:lnTo>
                <a:lnTo>
                  <a:pt x="10549948" y="71353"/>
                </a:lnTo>
                <a:lnTo>
                  <a:pt x="10572436" y="106724"/>
                </a:lnTo>
                <a:lnTo>
                  <a:pt x="10586768" y="146821"/>
                </a:lnTo>
                <a:lnTo>
                  <a:pt x="10591800" y="190500"/>
                </a:lnTo>
                <a:lnTo>
                  <a:pt x="10591800" y="304800"/>
                </a:lnTo>
                <a:lnTo>
                  <a:pt x="10586768" y="348478"/>
                </a:lnTo>
                <a:lnTo>
                  <a:pt x="10572436" y="388575"/>
                </a:lnTo>
                <a:lnTo>
                  <a:pt x="10549948" y="423946"/>
                </a:lnTo>
                <a:lnTo>
                  <a:pt x="10520446" y="453448"/>
                </a:lnTo>
                <a:lnTo>
                  <a:pt x="10485075" y="475936"/>
                </a:lnTo>
                <a:lnTo>
                  <a:pt x="10444978" y="490268"/>
                </a:lnTo>
                <a:lnTo>
                  <a:pt x="10401300" y="495300"/>
                </a:lnTo>
                <a:lnTo>
                  <a:pt x="190500" y="495300"/>
                </a:lnTo>
                <a:lnTo>
                  <a:pt x="146821" y="490268"/>
                </a:lnTo>
                <a:lnTo>
                  <a:pt x="106724" y="475936"/>
                </a:lnTo>
                <a:lnTo>
                  <a:pt x="71353" y="453448"/>
                </a:lnTo>
                <a:lnTo>
                  <a:pt x="41851" y="423946"/>
                </a:lnTo>
                <a:lnTo>
                  <a:pt x="19363" y="388575"/>
                </a:lnTo>
                <a:lnTo>
                  <a:pt x="5031" y="348478"/>
                </a:lnTo>
                <a:lnTo>
                  <a:pt x="0" y="304800"/>
                </a:lnTo>
                <a:close/>
              </a:path>
            </a:pathLst>
          </a:custGeom>
          <a:ln w="254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9391" y="5241727"/>
            <a:ext cx="7563445" cy="508992"/>
          </a:xfrm>
          <a:custGeom>
            <a:avLst/>
            <a:gdLst/>
            <a:ahLst/>
            <a:cxnLst/>
            <a:rect l="l" t="t" r="r" b="b"/>
            <a:pathLst>
              <a:path w="10756900" h="723900">
                <a:moveTo>
                  <a:pt x="0" y="533400"/>
                </a:moveTo>
                <a:lnTo>
                  <a:pt x="0" y="190500"/>
                </a:lnTo>
                <a:lnTo>
                  <a:pt x="5031" y="146821"/>
                </a:lnTo>
                <a:lnTo>
                  <a:pt x="19363" y="106724"/>
                </a:lnTo>
                <a:lnTo>
                  <a:pt x="41851" y="71353"/>
                </a:lnTo>
                <a:lnTo>
                  <a:pt x="71353" y="41851"/>
                </a:lnTo>
                <a:lnTo>
                  <a:pt x="106724" y="19363"/>
                </a:lnTo>
                <a:lnTo>
                  <a:pt x="146821" y="5031"/>
                </a:lnTo>
                <a:lnTo>
                  <a:pt x="190500" y="0"/>
                </a:lnTo>
                <a:lnTo>
                  <a:pt x="10566400" y="0"/>
                </a:lnTo>
                <a:lnTo>
                  <a:pt x="10610078" y="5031"/>
                </a:lnTo>
                <a:lnTo>
                  <a:pt x="10650175" y="19363"/>
                </a:lnTo>
                <a:lnTo>
                  <a:pt x="10685546" y="41851"/>
                </a:lnTo>
                <a:lnTo>
                  <a:pt x="10715048" y="71353"/>
                </a:lnTo>
                <a:lnTo>
                  <a:pt x="10737536" y="106724"/>
                </a:lnTo>
                <a:lnTo>
                  <a:pt x="10751868" y="146821"/>
                </a:lnTo>
                <a:lnTo>
                  <a:pt x="10756900" y="190500"/>
                </a:lnTo>
                <a:lnTo>
                  <a:pt x="10756900" y="533400"/>
                </a:lnTo>
                <a:lnTo>
                  <a:pt x="10751868" y="577078"/>
                </a:lnTo>
                <a:lnTo>
                  <a:pt x="10737536" y="617175"/>
                </a:lnTo>
                <a:lnTo>
                  <a:pt x="10715048" y="652546"/>
                </a:lnTo>
                <a:lnTo>
                  <a:pt x="10685546" y="682048"/>
                </a:lnTo>
                <a:lnTo>
                  <a:pt x="10650175" y="704536"/>
                </a:lnTo>
                <a:lnTo>
                  <a:pt x="10610078" y="718868"/>
                </a:lnTo>
                <a:lnTo>
                  <a:pt x="10566400" y="723900"/>
                </a:lnTo>
                <a:lnTo>
                  <a:pt x="190500" y="723900"/>
                </a:lnTo>
                <a:lnTo>
                  <a:pt x="146821" y="718868"/>
                </a:lnTo>
                <a:lnTo>
                  <a:pt x="106724" y="704536"/>
                </a:lnTo>
                <a:lnTo>
                  <a:pt x="71353" y="682048"/>
                </a:lnTo>
                <a:lnTo>
                  <a:pt x="41851" y="652546"/>
                </a:lnTo>
                <a:lnTo>
                  <a:pt x="19363" y="617175"/>
                </a:lnTo>
                <a:lnTo>
                  <a:pt x="5031" y="577078"/>
                </a:lnTo>
                <a:lnTo>
                  <a:pt x="0" y="533400"/>
                </a:lnTo>
                <a:close/>
              </a:path>
            </a:pathLst>
          </a:custGeom>
          <a:ln w="254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210405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6515" y="2768203"/>
            <a:ext cx="7697391" cy="2268141"/>
          </a:xfrm>
          <a:custGeom>
            <a:avLst/>
            <a:gdLst/>
            <a:ahLst/>
            <a:cxnLst/>
            <a:rect l="l" t="t" r="r" b="b"/>
            <a:pathLst>
              <a:path w="10947400" h="3225800">
                <a:moveTo>
                  <a:pt x="0" y="0"/>
                </a:moveTo>
                <a:lnTo>
                  <a:pt x="10947400" y="0"/>
                </a:lnTo>
                <a:lnTo>
                  <a:pt x="10947400" y="3225800"/>
                </a:lnTo>
                <a:lnTo>
                  <a:pt x="0" y="32258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6515" y="2768203"/>
            <a:ext cx="7697391" cy="2268141"/>
          </a:xfrm>
          <a:custGeom>
            <a:avLst/>
            <a:gdLst/>
            <a:ahLst/>
            <a:cxnLst/>
            <a:rect l="l" t="t" r="r" b="b"/>
            <a:pathLst>
              <a:path w="10947400" h="3225800">
                <a:moveTo>
                  <a:pt x="0" y="0"/>
                </a:moveTo>
                <a:lnTo>
                  <a:pt x="10947400" y="0"/>
                </a:lnTo>
                <a:lnTo>
                  <a:pt x="10947400" y="3225800"/>
                </a:lnTo>
                <a:lnTo>
                  <a:pt x="0" y="3225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4008" y="5353348"/>
            <a:ext cx="7739807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4315118" algn="l"/>
                <a:tab pos="5012055" algn="l"/>
                <a:tab pos="6536745" algn="l"/>
              </a:tabLst>
              <a:defRPr/>
            </a:pPr>
            <a:r>
              <a:rPr sz="2953" kern="0" spc="-2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Average </a:t>
            </a:r>
            <a:r>
              <a:rPr sz="2953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reduction</a:t>
            </a:r>
            <a:r>
              <a:rPr sz="2953" kern="0" spc="2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</a:t>
            </a:r>
            <a:r>
              <a:rPr sz="2953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73.2%	in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#	of</a:t>
            </a:r>
            <a:r>
              <a:rPr sz="2953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images	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per</a:t>
            </a:r>
            <a:r>
              <a:rPr sz="2953" kern="0" spc="-7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test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20695" y="1678781"/>
            <a:ext cx="723305" cy="3143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5109" y="1660922"/>
            <a:ext cx="8152805" cy="4446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55852" y="1910953"/>
            <a:ext cx="5188148" cy="3946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2938" y="1803797"/>
            <a:ext cx="816753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tabLst>
                <a:tab pos="2158675" algn="l"/>
                <a:tab pos="3188678" algn="l"/>
                <a:tab pos="4285205" algn="l"/>
                <a:tab pos="4549514" algn="l"/>
                <a:tab pos="6616217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Model</a:t>
            </a:r>
            <a:r>
              <a:rPr sz="2953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quality	varied	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(partly	a	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function</a:t>
            </a:r>
            <a:r>
              <a:rPr sz="2953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</a:t>
            </a:r>
            <a:r>
              <a:rPr sz="2953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#	of</a:t>
            </a:r>
            <a:r>
              <a:rPr sz="2953" kern="0" spc="-5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images)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9391" y="2946797"/>
            <a:ext cx="2652117" cy="18752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67035" y="348258"/>
            <a:ext cx="8001000" cy="117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2676" marR="3572" indent="-1954193">
              <a:lnSpc>
                <a:spcPts val="4570"/>
              </a:lnSpc>
              <a:tabLst>
                <a:tab pos="2138138" algn="l"/>
                <a:tab pos="4565140" algn="l"/>
                <a:tab pos="6306814" algn="l"/>
              </a:tabLst>
            </a:pPr>
            <a:r>
              <a:rPr sz="4008" spc="-4" dirty="0"/>
              <a:t>Examined	</a:t>
            </a:r>
            <a:r>
              <a:rPr sz="4008" dirty="0"/>
              <a:t>3D</a:t>
            </a:r>
            <a:r>
              <a:rPr sz="4008" spc="7" dirty="0"/>
              <a:t> </a:t>
            </a:r>
            <a:r>
              <a:rPr sz="4008" spc="-7" dirty="0"/>
              <a:t>reconstructions	</a:t>
            </a:r>
            <a:r>
              <a:rPr sz="4008" spc="-14" dirty="0"/>
              <a:t>for</a:t>
            </a:r>
            <a:r>
              <a:rPr sz="4008" spc="-74" dirty="0"/>
              <a:t> </a:t>
            </a:r>
            <a:r>
              <a:rPr sz="4008" dirty="0"/>
              <a:t>each  </a:t>
            </a:r>
            <a:r>
              <a:rPr sz="4008" spc="-21" dirty="0"/>
              <a:t>participant’s	</a:t>
            </a:r>
            <a:r>
              <a:rPr sz="4008" dirty="0"/>
              <a:t>dataset</a:t>
            </a:r>
            <a:endParaRPr sz="4008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9916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189687" y="325487"/>
            <a:ext cx="9598640" cy="336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353"/>
            <a:r>
              <a:rPr lang="en-US" altLang="en-US" sz="3200" b="1" dirty="0">
                <a:solidFill>
                  <a:prstClr val="white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You Can Hear But You Cannot Steal </a:t>
            </a:r>
          </a:p>
          <a:p>
            <a:pPr algn="ctr" defTabSz="914353"/>
            <a:r>
              <a:rPr lang="en-US" altLang="en-US" sz="3200" b="1" dirty="0">
                <a:solidFill>
                  <a:prstClr val="white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Defending against Voice Impersonation Attacks </a:t>
            </a:r>
          </a:p>
          <a:p>
            <a:pPr algn="ctr" defTabSz="914353"/>
            <a:r>
              <a:rPr lang="en-US" altLang="en-US" sz="3200" b="1" dirty="0">
                <a:solidFill>
                  <a:prstClr val="white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on Smartphones</a:t>
            </a:r>
            <a:endParaRPr lang="en-US" altLang="en-US" b="1" dirty="0">
              <a:solidFill>
                <a:prstClr val="white"/>
              </a:solidFill>
              <a:latin typeface="Agency FB" panose="020B0503020202020204" pitchFamily="34" charset="0"/>
              <a:ea typeface="Calibri" charset="0"/>
              <a:cs typeface="Calibri" charset="0"/>
              <a:sym typeface="Arial" charset="0"/>
            </a:endParaRPr>
          </a:p>
          <a:p>
            <a:pPr algn="ctr" defTabSz="914353"/>
            <a:endParaRPr lang="en-US" altLang="en-US" sz="1050" b="1" dirty="0">
              <a:solidFill>
                <a:prstClr val="white"/>
              </a:solidFill>
              <a:latin typeface="Agency FB" panose="020B0503020202020204" pitchFamily="34" charset="0"/>
              <a:ea typeface="Calibri" charset="0"/>
              <a:cs typeface="Calibri" charset="0"/>
              <a:sym typeface="Arial" charset="0"/>
            </a:endParaRPr>
          </a:p>
          <a:p>
            <a:pPr algn="ctr" defTabSz="914353"/>
            <a:r>
              <a:rPr lang="en-US" altLang="en-US" sz="1800" b="1" dirty="0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Si Chen, </a:t>
            </a:r>
            <a:r>
              <a:rPr lang="en-US" altLang="en-US" sz="1800" b="1" dirty="0" err="1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Kui</a:t>
            </a:r>
            <a:r>
              <a:rPr lang="en-US" altLang="en-US" sz="1800" b="1" dirty="0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 Ren, </a:t>
            </a:r>
            <a:r>
              <a:rPr lang="en-US" altLang="en-US" sz="1800" b="1" dirty="0" err="1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Sixu</a:t>
            </a:r>
            <a:r>
              <a:rPr lang="en-US" altLang="en-US" sz="1800" b="1" dirty="0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 </a:t>
            </a:r>
            <a:r>
              <a:rPr lang="en-US" altLang="zh-CN" sz="1800" b="1" dirty="0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Piao, Cong Wang, Qian Wang, </a:t>
            </a:r>
          </a:p>
          <a:p>
            <a:pPr algn="ctr" defTabSz="914353"/>
            <a:r>
              <a:rPr lang="en-US" altLang="zh-CN" sz="1800" b="1" dirty="0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Jian </a:t>
            </a:r>
            <a:r>
              <a:rPr lang="en-US" altLang="zh-CN" sz="1800" b="1" dirty="0" err="1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Weng</a:t>
            </a:r>
            <a:r>
              <a:rPr lang="en-US" altLang="zh-CN" sz="1800" b="1" dirty="0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, Lu Su, Aziz </a:t>
            </a:r>
            <a:r>
              <a:rPr lang="en-US" altLang="zh-CN" sz="1800" b="1" dirty="0" err="1">
                <a:solidFill>
                  <a:prstClr val="white"/>
                </a:solidFill>
                <a:latin typeface="Baskerville Old Face" panose="02020602080505020303" pitchFamily="18" charset="0"/>
                <a:ea typeface="Calibri" charset="0"/>
                <a:cs typeface="Calibri" charset="0"/>
                <a:sym typeface="Arial" charset="0"/>
              </a:rPr>
              <a:t>Mohaisen</a:t>
            </a:r>
            <a:endParaRPr lang="en-US" altLang="zh-CN" sz="1800" b="1" dirty="0">
              <a:solidFill>
                <a:prstClr val="white"/>
              </a:solidFill>
              <a:latin typeface="Baskerville Old Face" panose="02020602080505020303" pitchFamily="18" charset="0"/>
              <a:ea typeface="Calibri" charset="0"/>
              <a:cs typeface="Calibri" charset="0"/>
              <a:sym typeface="Arial" charset="0"/>
            </a:endParaRPr>
          </a:p>
          <a:p>
            <a:pPr algn="ctr" defTabSz="914353"/>
            <a:r>
              <a:rPr lang="en-US" altLang="en-US" sz="1400" b="1" dirty="0">
                <a:solidFill>
                  <a:prstClr val="white"/>
                </a:solidFill>
                <a:latin typeface="Adobe Devanagari" panose="02040503050201020203" pitchFamily="18" charset="0"/>
                <a:ea typeface="Calibri" charset="0"/>
                <a:cs typeface="Adobe Devanagari" panose="02040503050201020203" pitchFamily="18" charset="0"/>
                <a:sym typeface="Arial" charset="0"/>
              </a:rPr>
              <a:t>Department of Computer Science and Engineering, University at Buffalo</a:t>
            </a:r>
          </a:p>
          <a:p>
            <a:pPr algn="ctr" defTabSz="914353"/>
            <a:r>
              <a:rPr lang="en-US" altLang="en-US" sz="1400" b="1" dirty="0">
                <a:solidFill>
                  <a:prstClr val="white"/>
                </a:solidFill>
                <a:latin typeface="Adobe Devanagari" panose="02040503050201020203" pitchFamily="18" charset="0"/>
                <a:ea typeface="Calibri" charset="0"/>
                <a:cs typeface="Adobe Devanagari" panose="02040503050201020203" pitchFamily="18" charset="0"/>
                <a:sym typeface="Arial" charset="0"/>
              </a:rPr>
              <a:t>Department of Computer Science, West Chester University</a:t>
            </a:r>
          </a:p>
          <a:p>
            <a:pPr algn="ctr" defTabSz="914353"/>
            <a:r>
              <a:rPr lang="en-US" altLang="en-US" sz="1400" b="1" dirty="0">
                <a:solidFill>
                  <a:prstClr val="white"/>
                </a:solidFill>
                <a:latin typeface="Adobe Devanagari" panose="02040503050201020203" pitchFamily="18" charset="0"/>
                <a:ea typeface="Calibri" charset="0"/>
                <a:cs typeface="Adobe Devanagari" panose="02040503050201020203" pitchFamily="18" charset="0"/>
                <a:sym typeface="Arial" charset="0"/>
              </a:rPr>
              <a:t>Department of Computer Science, City University of Hong Kong</a:t>
            </a:r>
          </a:p>
          <a:p>
            <a:pPr algn="ctr" defTabSz="914353"/>
            <a:r>
              <a:rPr lang="en-US" altLang="en-US" sz="1400" b="1" dirty="0">
                <a:solidFill>
                  <a:prstClr val="white"/>
                </a:solidFill>
                <a:latin typeface="Adobe Devanagari" panose="02040503050201020203" pitchFamily="18" charset="0"/>
                <a:ea typeface="Calibri" charset="0"/>
                <a:cs typeface="Adobe Devanagari" panose="02040503050201020203" pitchFamily="18" charset="0"/>
                <a:sym typeface="Arial" charset="0"/>
              </a:rPr>
              <a:t>Department of Computer Science, Wuhan University</a:t>
            </a:r>
          </a:p>
          <a:p>
            <a:pPr algn="ctr" defTabSz="914353"/>
            <a:r>
              <a:rPr lang="en-US" altLang="en-US" sz="1400" b="1" dirty="0">
                <a:solidFill>
                  <a:prstClr val="white"/>
                </a:solidFill>
                <a:latin typeface="Adobe Devanagari" panose="02040503050201020203" pitchFamily="18" charset="0"/>
                <a:ea typeface="Calibri" charset="0"/>
                <a:cs typeface="Adobe Devanagari" panose="02040503050201020203" pitchFamily="18" charset="0"/>
                <a:sym typeface="Arial" charset="0"/>
              </a:rPr>
              <a:t>Department of Computer Science, Jinan University</a:t>
            </a:r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3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40" y="3853095"/>
            <a:ext cx="3026260" cy="2033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98" y="3853096"/>
            <a:ext cx="3713603" cy="21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39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863" y="3237012"/>
            <a:ext cx="7435304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  <a:hlinkClick r:id="rId2"/>
              </a:rPr>
              <a:t>http://www.youtube.com/watch?v=ltA791RGvrM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61754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5447" y="373261"/>
            <a:ext cx="7632650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70748" marR="3572" indent="-2361818">
              <a:lnSpc>
                <a:spcPts val="5203"/>
              </a:lnSpc>
              <a:tabLst>
                <a:tab pos="1447004" algn="l"/>
                <a:tab pos="2862310" algn="l"/>
                <a:tab pos="6962230" algn="l"/>
              </a:tabLst>
            </a:pPr>
            <a:r>
              <a:rPr sz="4500" dirty="0"/>
              <a:t>Study	2:</a:t>
            </a:r>
            <a:r>
              <a:rPr sz="4500" spc="-453" dirty="0"/>
              <a:t> </a:t>
            </a:r>
            <a:r>
              <a:rPr sz="4500" dirty="0"/>
              <a:t>Do	these</a:t>
            </a:r>
            <a:r>
              <a:rPr sz="4500" spc="-4" dirty="0"/>
              <a:t> </a:t>
            </a:r>
            <a:r>
              <a:rPr sz="4500" dirty="0"/>
              <a:t>3D</a:t>
            </a:r>
            <a:r>
              <a:rPr sz="4500" spc="-4" dirty="0"/>
              <a:t> </a:t>
            </a:r>
            <a:r>
              <a:rPr sz="4500" dirty="0"/>
              <a:t>mode</a:t>
            </a:r>
            <a:r>
              <a:rPr sz="4500" spc="-4" dirty="0"/>
              <a:t>l</a:t>
            </a:r>
            <a:r>
              <a:rPr sz="4500" dirty="0"/>
              <a:t>s	a</a:t>
            </a:r>
            <a:r>
              <a:rPr sz="4500" spc="-4" dirty="0"/>
              <a:t>i</a:t>
            </a:r>
            <a:r>
              <a:rPr sz="4500" dirty="0"/>
              <a:t>d  </a:t>
            </a:r>
            <a:r>
              <a:rPr sz="4500" spc="11" dirty="0"/>
              <a:t>virtual</a:t>
            </a:r>
            <a:r>
              <a:rPr sz="4500" spc="-63" dirty="0"/>
              <a:t> </a:t>
            </a:r>
            <a:r>
              <a:rPr sz="4500" dirty="0"/>
              <a:t>theft?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6429375" y="2794992"/>
            <a:ext cx="1393031" cy="1482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2937" y="2669977"/>
            <a:ext cx="4348758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7443" y="2102942"/>
            <a:ext cx="1541711" cy="47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094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3D</a:t>
            </a:r>
            <a:r>
              <a:rPr sz="3094" kern="0" spc="-6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3094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group</a:t>
            </a:r>
            <a:endParaRPr sz="309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66532" y="2111871"/>
            <a:ext cx="1724323" cy="47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094" kern="0" spc="-3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Raw</a:t>
            </a:r>
            <a:r>
              <a:rPr sz="3094" kern="0" spc="-5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3094" kern="0" spc="-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group</a:t>
            </a:r>
            <a:endParaRPr sz="309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1868" y="3027164"/>
            <a:ext cx="8148786" cy="2623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27306" algn="ctr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vs.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2953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1752389" defTabSz="642915" fontAlgn="auto">
              <a:spcBef>
                <a:spcPts val="2622"/>
              </a:spcBef>
              <a:spcAft>
                <a:spcPts val="0"/>
              </a:spcAft>
              <a:tabLst>
                <a:tab pos="6123762" algn="l"/>
              </a:tabLst>
              <a:defRPr/>
            </a:pPr>
            <a:r>
              <a:rPr sz="2250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N = 10	N =</a:t>
            </a:r>
            <a:r>
              <a:rPr sz="2250" kern="0" spc="-7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250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8</a:t>
            </a:r>
            <a:endParaRPr sz="2250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spcBef>
                <a:spcPts val="464"/>
              </a:spcBef>
              <a:spcAft>
                <a:spcPts val="0"/>
              </a:spcAft>
              <a:defRPr/>
            </a:pPr>
            <a:r>
              <a:rPr sz="2531" b="1" kern="0" spc="7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Coarse</a:t>
            </a:r>
            <a:r>
              <a:rPr sz="2531" b="1" kern="0" spc="4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features</a:t>
            </a:r>
            <a:r>
              <a:rPr sz="2531" b="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walls,</a:t>
            </a:r>
            <a:r>
              <a:rPr sz="2531" kern="0" spc="-25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doors,</a:t>
            </a:r>
            <a:r>
              <a:rPr sz="2531" kern="0" spc="-25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pieces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of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furniture,</a:t>
            </a:r>
            <a:r>
              <a:rPr sz="2531" kern="0" spc="-25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etc.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spcBef>
                <a:spcPts val="1533"/>
              </a:spcBef>
              <a:spcAft>
                <a:spcPts val="0"/>
              </a:spcAft>
              <a:defRPr/>
            </a:pPr>
            <a:r>
              <a:rPr sz="2531" b="1" kern="0" spc="9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Fine</a:t>
            </a:r>
            <a:r>
              <a:rPr sz="2531" b="1" kern="0" spc="4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11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features</a:t>
            </a:r>
            <a:r>
              <a:rPr sz="2531" b="1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 checks,</a:t>
            </a:r>
            <a:r>
              <a:rPr sz="2531" kern="0" spc="-25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barcodes,</a:t>
            </a:r>
            <a:r>
              <a:rPr sz="2531" kern="0" spc="-25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monitors,</a:t>
            </a:r>
            <a:r>
              <a:rPr sz="2531" kern="0" spc="-25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whiteboard,</a:t>
            </a:r>
            <a:r>
              <a:rPr sz="2531" kern="0" spc="-25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etc.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26404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187" y="2348508"/>
            <a:ext cx="8785920" cy="33050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lnSpc>
                <a:spcPts val="303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7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Coarse </a:t>
            </a:r>
            <a:r>
              <a:rPr sz="2531" b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features </a:t>
            </a:r>
            <a:r>
              <a:rPr sz="2531" b="1" kern="0" spc="39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</a:t>
            </a:r>
            <a:r>
              <a:rPr sz="2531" b="1" kern="0" spc="-2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7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3D </a:t>
            </a:r>
            <a:r>
              <a:rPr sz="2531" b="1" kern="0" spc="10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group </a:t>
            </a:r>
            <a:r>
              <a:rPr sz="2531" b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performed </a:t>
            </a:r>
            <a:r>
              <a:rPr sz="2531" b="1" kern="0" spc="13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better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marR="269667" defTabSz="642915" fontAlgn="auto">
              <a:lnSpc>
                <a:spcPts val="3094"/>
              </a:lnSpc>
              <a:spcBef>
                <a:spcPts val="49"/>
              </a:spcBef>
              <a:spcAft>
                <a:spcPts val="0"/>
              </a:spcAft>
              <a:defRPr/>
            </a:pPr>
            <a:r>
              <a:rPr sz="2531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Raw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images: 5.8%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of </a:t>
            </a:r>
            <a:r>
              <a:rPr sz="2531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raw </a:t>
            </a: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features </a:t>
            </a:r>
            <a:r>
              <a:rPr sz="2531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correctly </a:t>
            </a:r>
            <a:r>
              <a:rPr sz="2531" kern="0" spc="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identified </a:t>
            </a:r>
            <a:r>
              <a:rPr sz="2531" kern="0" spc="13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</a:t>
            </a:r>
            <a:r>
              <a:rPr sz="2531" kern="0" spc="137" dirty="0">
                <a:solidFill>
                  <a:sysClr val="windowText" lastClr="000000"/>
                </a:solidFill>
                <a:latin typeface="Trebuchet MS"/>
                <a:ea typeface="+mn-ea"/>
                <a:cs typeface="Trebuchet MS"/>
              </a:rPr>
              <a:t>σ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=</a:t>
            </a:r>
            <a:r>
              <a:rPr sz="2531" kern="0" spc="-36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45.8%) 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3D model + viewer: 86% </a:t>
            </a:r>
            <a:r>
              <a:rPr sz="2531" kern="0" spc="13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</a:t>
            </a:r>
            <a:r>
              <a:rPr sz="2531" kern="0" spc="137" dirty="0">
                <a:solidFill>
                  <a:sysClr val="windowText" lastClr="000000"/>
                </a:solidFill>
                <a:latin typeface="Trebuchet MS"/>
                <a:ea typeface="+mn-ea"/>
                <a:cs typeface="Trebuchet MS"/>
              </a:rPr>
              <a:t>σ</a:t>
            </a:r>
            <a:r>
              <a:rPr sz="2531" kern="0" spc="-369" dirty="0">
                <a:solidFill>
                  <a:sysClr val="windowText" lastClr="000000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=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10.2%)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189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87" kern="0" spc="-39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(Welch’s </a:t>
            </a:r>
            <a:r>
              <a:rPr sz="1687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t-test,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 &lt;</a:t>
            </a:r>
            <a:r>
              <a:rPr sz="1687" kern="0" spc="-16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1687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0.002)</a:t>
            </a:r>
            <a:endParaRPr sz="1687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defTabSz="642915" fontAlgn="auto">
              <a:spcBef>
                <a:spcPts val="18"/>
              </a:spcBef>
              <a:spcAft>
                <a:spcPts val="0"/>
              </a:spcAft>
              <a:defRPr/>
            </a:pPr>
            <a:endParaRPr sz="1477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marR="739352" defTabSz="642915" fontAlgn="auto">
              <a:lnSpc>
                <a:spcPts val="288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b="1" kern="0" spc="9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Fine </a:t>
            </a:r>
            <a:r>
              <a:rPr sz="2531" b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features </a:t>
            </a:r>
            <a:r>
              <a:rPr sz="2531" b="1" kern="0" spc="39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</a:t>
            </a:r>
            <a:r>
              <a:rPr sz="2531" b="1" kern="0" spc="-25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12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no </a:t>
            </a:r>
            <a:r>
              <a:rPr sz="2531" b="1" kern="0" spc="11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statistical </a:t>
            </a:r>
            <a:r>
              <a:rPr sz="2531" b="1" kern="0" spc="9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significance </a:t>
            </a:r>
            <a:r>
              <a:rPr sz="2531" b="1" kern="0" spc="13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between  </a:t>
            </a:r>
            <a:r>
              <a:rPr sz="2531" b="1" kern="0" spc="11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groups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280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People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can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visually </a:t>
            </a: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process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images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at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high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rates,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(20</a:t>
            </a:r>
            <a:r>
              <a:rPr sz="2531" kern="0" spc="-17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images/second)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266" kern="0" spc="-4" dirty="0">
                <a:solidFill>
                  <a:srgbClr val="AAAAAA"/>
                </a:solidFill>
                <a:latin typeface="Gill Sans MT"/>
                <a:ea typeface="+mn-ea"/>
                <a:cs typeface="Gill Sans MT"/>
                <a:hlinkClick r:id="rId2"/>
              </a:rPr>
              <a:t>http://chronicle.com/article/From-Bench-to-Bunker-/132743/</a:t>
            </a:r>
            <a:endParaRPr sz="1266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2946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But 3D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models </a:t>
            </a:r>
            <a:r>
              <a:rPr sz="2531" kern="0" spc="-3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may </a:t>
            </a:r>
            <a:r>
              <a:rPr sz="2531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perform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better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in larger</a:t>
            </a:r>
            <a:r>
              <a:rPr sz="2531" kern="0" spc="2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reconstructions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2833" y="373260"/>
            <a:ext cx="7317879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887579">
              <a:lnSpc>
                <a:spcPts val="5203"/>
              </a:lnSpc>
              <a:tabLst>
                <a:tab pos="3655684" algn="l"/>
                <a:tab pos="3745424" algn="l"/>
                <a:tab pos="4249487" algn="l"/>
                <a:tab pos="4635682" algn="l"/>
              </a:tabLst>
            </a:pPr>
            <a:r>
              <a:rPr sz="4500" spc="-4" dirty="0"/>
              <a:t>PlaceRaider		is	</a:t>
            </a:r>
            <a:r>
              <a:rPr sz="4500" dirty="0"/>
              <a:t>useful</a:t>
            </a:r>
            <a:r>
              <a:rPr sz="4500" spc="-67" dirty="0"/>
              <a:t> </a:t>
            </a:r>
            <a:r>
              <a:rPr sz="4500" spc="-18" dirty="0"/>
              <a:t>for </a:t>
            </a:r>
            <a:r>
              <a:rPr sz="4500" dirty="0"/>
              <a:t> </a:t>
            </a:r>
            <a:r>
              <a:rPr sz="4500" spc="-91" dirty="0"/>
              <a:t>r</a:t>
            </a:r>
            <a:r>
              <a:rPr sz="4500" dirty="0"/>
              <a:t>econna</a:t>
            </a:r>
            <a:r>
              <a:rPr sz="4500" spc="-4" dirty="0"/>
              <a:t>i</a:t>
            </a:r>
            <a:r>
              <a:rPr sz="4500" dirty="0"/>
              <a:t>ssance	and	exp</a:t>
            </a:r>
            <a:r>
              <a:rPr sz="4500" spc="-4" dirty="0"/>
              <a:t>l</a:t>
            </a:r>
            <a:r>
              <a:rPr sz="4500" dirty="0"/>
              <a:t>orat</a:t>
            </a:r>
            <a:r>
              <a:rPr sz="4500" spc="-4" dirty="0"/>
              <a:t>i</a:t>
            </a:r>
            <a:r>
              <a:rPr sz="4500" dirty="0"/>
              <a:t>on</a:t>
            </a:r>
            <a:endParaRPr sz="4500"/>
          </a:p>
        </p:txBody>
      </p:sp>
    </p:spTree>
    <p:extLst>
      <p:ext uri="{BB962C8B-B14F-4D97-AF65-F5344CB8AC3E}">
        <p14:creationId xmlns:p14="http://schemas.microsoft.com/office/powerpoint/2010/main" val="41001641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2082" y="205383"/>
            <a:ext cx="7259836" cy="117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357" marR="3572" indent="-192874">
              <a:lnSpc>
                <a:spcPts val="4570"/>
              </a:lnSpc>
              <a:tabLst>
                <a:tab pos="2239040" algn="l"/>
                <a:tab pos="3575766" algn="l"/>
                <a:tab pos="4570945" algn="l"/>
                <a:tab pos="5515225" algn="l"/>
              </a:tabLst>
            </a:pPr>
            <a:r>
              <a:rPr sz="4008" dirty="0"/>
              <a:t>De</a:t>
            </a:r>
            <a:r>
              <a:rPr sz="4008" spc="-42" dirty="0"/>
              <a:t>f</a:t>
            </a:r>
            <a:r>
              <a:rPr sz="4008" dirty="0"/>
              <a:t>end</a:t>
            </a:r>
            <a:r>
              <a:rPr sz="4008" spc="-4" dirty="0"/>
              <a:t>i</a:t>
            </a:r>
            <a:r>
              <a:rPr sz="4008" dirty="0"/>
              <a:t>ng	aga</a:t>
            </a:r>
            <a:r>
              <a:rPr sz="4008" spc="-4" dirty="0"/>
              <a:t>i</a:t>
            </a:r>
            <a:r>
              <a:rPr sz="4008" dirty="0"/>
              <a:t>nst</a:t>
            </a:r>
            <a:r>
              <a:rPr sz="4008" spc="-4" dirty="0"/>
              <a:t> </a:t>
            </a:r>
            <a:r>
              <a:rPr sz="4008" dirty="0"/>
              <a:t>senso</a:t>
            </a:r>
            <a:r>
              <a:rPr sz="4008" spc="116" dirty="0"/>
              <a:t>r</a:t>
            </a:r>
            <a:r>
              <a:rPr sz="4008" dirty="0"/>
              <a:t>y	ma</a:t>
            </a:r>
            <a:r>
              <a:rPr sz="4008" spc="-42" dirty="0"/>
              <a:t>l</a:t>
            </a:r>
            <a:r>
              <a:rPr sz="4008" spc="-4" dirty="0"/>
              <a:t>w</a:t>
            </a:r>
            <a:r>
              <a:rPr sz="4008" dirty="0"/>
              <a:t>a</a:t>
            </a:r>
            <a:r>
              <a:rPr sz="4008" spc="-80" dirty="0"/>
              <a:t>r</a:t>
            </a:r>
            <a:r>
              <a:rPr sz="4008" dirty="0"/>
              <a:t>e  </a:t>
            </a:r>
            <a:r>
              <a:rPr sz="4008" spc="-32" dirty="0"/>
              <a:t>like</a:t>
            </a:r>
            <a:r>
              <a:rPr sz="4008" spc="11" dirty="0"/>
              <a:t> </a:t>
            </a:r>
            <a:r>
              <a:rPr sz="4008" spc="-4" dirty="0"/>
              <a:t>PlaceRaider	</a:t>
            </a:r>
            <a:r>
              <a:rPr sz="4008" dirty="0"/>
              <a:t>- </a:t>
            </a:r>
            <a:r>
              <a:rPr sz="4008" spc="-84" dirty="0"/>
              <a:t>it’s	</a:t>
            </a:r>
            <a:r>
              <a:rPr sz="4008" spc="-4" dirty="0"/>
              <a:t>complicated</a:t>
            </a:r>
            <a:endParaRPr sz="4008"/>
          </a:p>
        </p:txBody>
      </p:sp>
      <p:sp>
        <p:nvSpPr>
          <p:cNvPr id="3" name="object 3"/>
          <p:cNvSpPr/>
          <p:nvPr/>
        </p:nvSpPr>
        <p:spPr>
          <a:xfrm>
            <a:off x="4554141" y="1723430"/>
            <a:ext cx="1678781" cy="1268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10426" y="1633748"/>
            <a:ext cx="833209" cy="1643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5172" y="3098601"/>
            <a:ext cx="6007894" cy="2792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20824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44" u="sng" kern="0" spc="-7" dirty="0">
                <a:solidFill>
                  <a:srgbClr val="AAAAAA"/>
                </a:solidFill>
                <a:latin typeface="Gill Sans MT"/>
                <a:ea typeface="+mn-ea"/>
                <a:cs typeface="Gill Sans MT"/>
                <a:hlinkClick r:id="rId4"/>
              </a:rPr>
              <a:t>www.mysecuritysign.com</a:t>
            </a:r>
            <a:endParaRPr sz="84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844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defTabSz="642915" fontAlgn="auto">
              <a:spcBef>
                <a:spcPts val="39"/>
              </a:spcBef>
              <a:spcAft>
                <a:spcPts val="0"/>
              </a:spcAft>
              <a:defRPr/>
            </a:pPr>
            <a:endParaRPr sz="1055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defTabSz="642915" fontAlgn="auto">
              <a:lnSpc>
                <a:spcPts val="3494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53" b="1" kern="0" spc="14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OS-based</a:t>
            </a:r>
            <a:r>
              <a:rPr sz="2953" b="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b="1" kern="0" spc="15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defenses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298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Require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substantial </a:t>
            </a:r>
            <a:r>
              <a:rPr sz="2531" b="1" kern="0" spc="12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preview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surface</a:t>
            </a:r>
            <a:r>
              <a:rPr sz="2531" kern="0" spc="-12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object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defTabSz="642915" fontAlgn="auto">
              <a:spcBef>
                <a:spcPts val="25"/>
              </a:spcBef>
              <a:spcAft>
                <a:spcPts val="0"/>
              </a:spcAft>
              <a:defRPr/>
            </a:pPr>
            <a:endParaRPr sz="2180" kern="0">
              <a:solidFill>
                <a:sysClr val="windowText" lastClr="000000"/>
              </a:solidFill>
              <a:latin typeface="Times New Roman"/>
              <a:ea typeface="+mn-ea"/>
              <a:cs typeface="Times New Roman"/>
            </a:endParaRPr>
          </a:p>
          <a:p>
            <a:pPr marL="8929" marR="97330" defTabSz="642915" fontAlgn="auto">
              <a:lnSpc>
                <a:spcPct val="67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531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Hardwire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 </a:t>
            </a:r>
            <a:r>
              <a:rPr sz="2531" b="1" kern="0" spc="13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shutter </a:t>
            </a:r>
            <a:r>
              <a:rPr sz="2531" b="1" kern="0" spc="13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sound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or </a:t>
            </a: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add</a:t>
            </a:r>
            <a:r>
              <a:rPr sz="2531" kern="0" spc="-253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another  </a:t>
            </a:r>
            <a:r>
              <a:rPr sz="2531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hardware</a:t>
            </a:r>
            <a:r>
              <a:rPr sz="2531" kern="0" spc="-3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b="1" kern="0" spc="105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indicator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2609"/>
              </a:lnSpc>
              <a:spcBef>
                <a:spcPts val="619"/>
              </a:spcBef>
              <a:spcAft>
                <a:spcPts val="0"/>
              </a:spcAft>
              <a:defRPr/>
            </a:pPr>
            <a:r>
              <a:rPr sz="2531" b="1" kern="0" spc="116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User </a:t>
            </a:r>
            <a:r>
              <a:rPr sz="2531" b="1" kern="0" spc="10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driven </a:t>
            </a:r>
            <a:r>
              <a:rPr sz="2531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access</a:t>
            </a:r>
            <a:r>
              <a:rPr sz="2531" kern="0" spc="-218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531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control</a:t>
            </a:r>
            <a:endParaRPr sz="2531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  <a:p>
            <a:pPr marL="8929" defTabSz="642915" fontAlgn="auto">
              <a:lnSpc>
                <a:spcPts val="210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109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(Roesner </a:t>
            </a:r>
            <a:r>
              <a:rPr sz="2109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et </a:t>
            </a:r>
            <a:r>
              <a:rPr sz="2109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al., Oakland</a:t>
            </a:r>
            <a:r>
              <a:rPr sz="2109" kern="0" spc="-22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109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’12)</a:t>
            </a:r>
            <a:endParaRPr sz="2109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3142483" y="4612400"/>
            <a:ext cx="1381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defTabSz="642915" fontAlgn="auto">
              <a:lnSpc>
                <a:spcPts val="1336"/>
              </a:lnSpc>
              <a:spcBef>
                <a:spcPts val="0"/>
              </a:spcBef>
              <a:spcAft>
                <a:spcPts val="0"/>
              </a:spcAft>
              <a:defRPr/>
            </a:pPr>
            <a:fld id="{81D60167-4931-47E6-BA6A-407CBD079E47}" type="slidenum">
              <a:rPr kern="0" dirty="0">
                <a:solidFill>
                  <a:sysClr val="windowText" lastClr="000000"/>
                </a:solidFill>
                <a:ea typeface="+mn-ea"/>
              </a:rPr>
              <a:pPr marL="17859" defTabSz="642915" fontAlgn="auto">
                <a:lnSpc>
                  <a:spcPts val="1336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kern="0" dirty="0">
              <a:solidFill>
                <a:sysClr val="windowText" lastClr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2339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4135463" y="6307185"/>
            <a:ext cx="178629" cy="175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03770" y="6349221"/>
            <a:ext cx="182942" cy="169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85765" y="6305606"/>
            <a:ext cx="166708" cy="1755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8" name="object 188"/>
          <p:cNvSpPr txBox="1">
            <a:spLocks noGrp="1"/>
          </p:cNvSpPr>
          <p:nvPr>
            <p:ph type="title"/>
          </p:nvPr>
        </p:nvSpPr>
        <p:spPr>
          <a:xfrm>
            <a:off x="1181080" y="136875"/>
            <a:ext cx="4067215" cy="2753567"/>
          </a:xfrm>
          <a:prstGeom prst="rect">
            <a:avLst/>
          </a:prstGeom>
        </p:spPr>
        <p:txBody>
          <a:bodyPr vert="horz" wrap="square" lIns="0" tIns="412552" rIns="0" bIns="0" rtlCol="0">
            <a:spAutoFit/>
          </a:bodyPr>
          <a:lstStyle/>
          <a:p>
            <a:pPr marL="967051"/>
            <a:r>
              <a:rPr dirty="0"/>
              <a:t>In</a:t>
            </a:r>
            <a:r>
              <a:rPr spc="-42" dirty="0"/>
              <a:t> </a:t>
            </a:r>
            <a:r>
              <a:rPr spc="-4" dirty="0"/>
              <a:t>conclusion...</a:t>
            </a:r>
          </a:p>
        </p:txBody>
      </p:sp>
      <p:sp>
        <p:nvSpPr>
          <p:cNvPr id="189" name="object 189"/>
          <p:cNvSpPr txBox="1"/>
          <p:nvPr/>
        </p:nvSpPr>
        <p:spPr>
          <a:xfrm>
            <a:off x="803194" y="1543050"/>
            <a:ext cx="5592663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 fontAlgn="auto">
              <a:lnSpc>
                <a:spcPts val="3445"/>
              </a:lnSpc>
              <a:spcBef>
                <a:spcPts val="0"/>
              </a:spcBef>
              <a:spcAft>
                <a:spcPts val="0"/>
              </a:spcAft>
              <a:tabLst>
                <a:tab pos="2402001" algn="l"/>
                <a:tab pos="3603001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sual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ma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enab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es	soph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st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cated  </a:t>
            </a:r>
            <a:r>
              <a:rPr sz="2953" kern="0" spc="-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reconnaissance	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and </a:t>
            </a:r>
            <a:r>
              <a:rPr sz="2953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‘virtual</a:t>
            </a:r>
            <a:r>
              <a:rPr sz="2953" kern="0" spc="-35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theft’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803194" y="2757487"/>
            <a:ext cx="5244405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 fontAlgn="auto">
              <a:lnSpc>
                <a:spcPts val="3445"/>
              </a:lnSpc>
              <a:spcBef>
                <a:spcPts val="0"/>
              </a:spcBef>
              <a:spcAft>
                <a:spcPts val="0"/>
              </a:spcAft>
              <a:tabLst>
                <a:tab pos="753192" algn="l"/>
                <a:tab pos="937137" algn="l"/>
                <a:tab pos="2106438" algn="l"/>
                <a:tab pos="2810966" algn="l"/>
                <a:tab pos="2847575" algn="l"/>
                <a:tab pos="3453880" algn="l"/>
                <a:tab pos="4311546" algn="l"/>
              </a:tabLst>
              <a:defRPr/>
            </a:pP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This	</a:t>
            </a:r>
            <a:r>
              <a:rPr sz="2953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threat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is	</a:t>
            </a:r>
            <a:r>
              <a:rPr sz="2953" kern="0" spc="-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only		</a:t>
            </a:r>
            <a:r>
              <a:rPr sz="2953" kern="0" spc="7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amplified	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with 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augmented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spc="-6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r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ea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li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ty	and	</a:t>
            </a:r>
            <a:r>
              <a:rPr sz="2953" kern="0" spc="2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firs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t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-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person  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video	applications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803194" y="4409479"/>
            <a:ext cx="4747915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defTabSz="642915" fontAlgn="auto">
              <a:lnSpc>
                <a:spcPts val="3445"/>
              </a:lnSpc>
              <a:spcBef>
                <a:spcPts val="0"/>
              </a:spcBef>
              <a:spcAft>
                <a:spcPts val="0"/>
              </a:spcAft>
              <a:tabLst>
                <a:tab pos="956336" algn="l"/>
                <a:tab pos="2602911" algn="l"/>
                <a:tab pos="4406644" algn="l"/>
              </a:tabLst>
              <a:defRPr/>
            </a:pP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Need	genera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li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zab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l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</a:t>
            </a:r>
            <a:r>
              <a:rPr sz="2953" kern="0" spc="-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de</a:t>
            </a:r>
            <a:r>
              <a:rPr sz="2953" kern="0" spc="-32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f</a:t>
            </a:r>
            <a:r>
              <a:rPr sz="2953" kern="0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enses	to  counter</a:t>
            </a:r>
            <a:r>
              <a:rPr sz="2953" kern="0" spc="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 </a:t>
            </a:r>
            <a:r>
              <a:rPr sz="2953" kern="0" spc="11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sensory	</a:t>
            </a:r>
            <a:r>
              <a:rPr sz="2953" kern="0" spc="-14" dirty="0">
                <a:solidFill>
                  <a:sysClr val="windowText" lastClr="000000"/>
                </a:solidFill>
                <a:latin typeface="Gill Sans MT"/>
                <a:ea typeface="+mn-ea"/>
                <a:cs typeface="Gill Sans MT"/>
              </a:rPr>
              <a:t>malware</a:t>
            </a:r>
            <a:endParaRPr sz="2953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8179594" y="4339828"/>
            <a:ext cx="336203" cy="1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44" kern="0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Google</a:t>
            </a:r>
            <a:endParaRPr sz="84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8126016" y="3098602"/>
            <a:ext cx="389781" cy="1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defTabSz="6429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844" kern="0" dirty="0">
                <a:solidFill>
                  <a:srgbClr val="AAAAAA"/>
                </a:solidFill>
                <a:latin typeface="Gill Sans MT"/>
                <a:ea typeface="+mn-ea"/>
                <a:cs typeface="Gill Sans MT"/>
              </a:rPr>
              <a:t>Memoto</a:t>
            </a:r>
            <a:endParaRPr sz="844" kern="0">
              <a:solidFill>
                <a:sysClr val="windowText" lastClr="000000"/>
              </a:solidFill>
              <a:latin typeface="Gill Sans MT"/>
              <a:ea typeface="+mn-ea"/>
              <a:cs typeface="Gill Sans MT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6884789" y="3268266"/>
            <a:ext cx="1678781" cy="1116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6884789" y="2259211"/>
            <a:ext cx="1678781" cy="8751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  <a:defRPr/>
            </a:pPr>
            <a:endParaRPr sz="1266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1699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13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42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13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037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62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latin typeface="+mj-lt"/>
                <a:ea typeface="宋体"/>
                <a:cs typeface=""/>
                <a:sym typeface="Calibri" charset="0"/>
              </a:rPr>
              <a:t>Introduction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Problem Formulation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宋体"/>
                <a:cs typeface=""/>
                <a:sym typeface="Calibri" charset="0"/>
              </a:rPr>
              <a:t>The Proposed Solution </a:t>
            </a:r>
          </a:p>
          <a:p>
            <a:pPr marL="558771" indent="-457177" defTabSz="0" eaLnBrk="1" hangingPunct="1"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E</a:t>
            </a:r>
            <a:r>
              <a:rPr lang="en-US" altLang="zh-CN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valuation</a:t>
            </a:r>
            <a:endParaRPr kumimoji="0" lang="en-US" altLang="zh-CN" sz="2800" b="1" kern="1200" dirty="0">
              <a:solidFill>
                <a:schemeClr val="bg1">
                  <a:lumMod val="75000"/>
                </a:schemeClr>
              </a:solidFill>
              <a:latin typeface="+mj-lt"/>
              <a:ea typeface="宋体"/>
              <a:cs typeface=""/>
              <a:sym typeface="Calibri" charset="0"/>
            </a:endParaRPr>
          </a:p>
          <a:p>
            <a:pPr marL="558771" indent="-457177" defTabSz="0" eaLnBrk="1" hangingPunct="1">
              <a:spcBef>
                <a:spcPts val="300"/>
              </a:spcBef>
              <a:spcAft>
                <a:spcPct val="0"/>
              </a:spcAft>
              <a:buClr>
                <a:srgbClr val="9BBB59"/>
              </a:buClr>
              <a:buSzPct val="100000"/>
              <a:buFont typeface="Wingdings" charset="2"/>
              <a:buChar char="§"/>
            </a:pPr>
            <a:r>
              <a:rPr kumimoji="0" lang="en-US" altLang="zh-CN" sz="2800" b="1" kern="1200" dirty="0">
                <a:solidFill>
                  <a:srgbClr val="BFBFBF"/>
                </a:solidFill>
                <a:latin typeface="+mj-lt"/>
                <a:ea typeface="宋体"/>
                <a:cs typeface=""/>
                <a:sym typeface="Calibri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275589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846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35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552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95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991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361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607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4375" y="2571750"/>
            <a:ext cx="75009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5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Route distinguishability is a </a:t>
            </a:r>
            <a:r>
              <a:rPr lang="en-US" altLang="zh-CN" sz="225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classification problem</a:t>
            </a:r>
            <a:r>
              <a:rPr lang="en-US" altLang="zh-CN" sz="225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: we collected power profiles associated with known routes and want to classify new samples based on this training set. </a:t>
            </a: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endParaRPr lang="en-US" altLang="zh-CN" sz="2250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5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We treat each power profile as a time series which needs to be compared to other time series. A </a:t>
            </a:r>
            <a:r>
              <a:rPr lang="en-US" altLang="zh-CN" sz="225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score</a:t>
            </a:r>
            <a:r>
              <a:rPr lang="en-US" altLang="zh-CN" sz="225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 is assigned after each comparison, and based on these scores we select the most likely matching route.</a:t>
            </a:r>
            <a:endParaRPr lang="zh-CN" altLang="en-US" sz="2250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51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74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681" y="3157468"/>
            <a:ext cx="8846638" cy="37287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We consider the following task: the attacker knows that a mobile user is traveling along a particular route and our objective is to track the mobile device as it is moving along the route. </a:t>
            </a: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We </a:t>
            </a:r>
            <a:r>
              <a:rPr lang="en-US" altLang="zh-CN" sz="1969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do not assume </a:t>
            </a: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a particular starting point along the route, meaning, in probabilistic terms, that our prior on the initial location is uniform. </a:t>
            </a: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endParaRPr lang="en-US" altLang="zh-CN" sz="196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The attacker has reference power profiles collected in advance for the target route, and constantly receives new power measurements from an application installed on the target phone. </a:t>
            </a: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endParaRPr lang="en-US" altLang="zh-CN" sz="196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Its </a:t>
            </a:r>
            <a:r>
              <a:rPr lang="en-US" altLang="zh-CN" sz="1969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goal</a:t>
            </a: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is to </a:t>
            </a:r>
            <a:r>
              <a:rPr lang="en-US" altLang="zh-CN" sz="1969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locate the device along the route</a:t>
            </a: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, and </a:t>
            </a:r>
            <a:r>
              <a:rPr lang="en-US" altLang="zh-CN" sz="1969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continue tracking it in real-time </a:t>
            </a: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as it travels along the route.</a:t>
            </a:r>
            <a:endParaRPr lang="zh-CN" altLang="en-US" sz="196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231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31" y="222575"/>
            <a:ext cx="3754877" cy="1609233"/>
          </a:xfrm>
          <a:prstGeom prst="rect">
            <a:avLst/>
          </a:prstGeom>
        </p:spPr>
      </p:pic>
      <p:pic>
        <p:nvPicPr>
          <p:cNvPr id="1036" name="Picture 12" descr="Image result for voice password wearable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" y="4365208"/>
            <a:ext cx="3225332" cy="24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48435" y="3996267"/>
            <a:ext cx="4340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 defTabSz="91435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</a:rPr>
              <a:t>Low Cost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0964" y="836023"/>
            <a:ext cx="416830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53"/>
            <a:r>
              <a:rPr lang="en-US" altLang="zh-CN" sz="1600" dirty="0">
                <a:solidFill>
                  <a:prstClr val="black"/>
                </a:solidFill>
                <a:latin typeface="Arial"/>
                <a:cs typeface="Arial"/>
              </a:rPr>
              <a:t>Voice, has a significant advantage over the conventional keyboard-based input methods</a:t>
            </a:r>
          </a:p>
        </p:txBody>
      </p:sp>
      <p:sp>
        <p:nvSpPr>
          <p:cNvPr id="12" name="AutoShape 14" descr="Image result for microphone speaker icon"/>
          <p:cNvSpPr>
            <a:spLocks noChangeAspect="1" noChangeArrowheads="1"/>
          </p:cNvSpPr>
          <p:nvPr/>
        </p:nvSpPr>
        <p:spPr bwMode="auto">
          <a:xfrm>
            <a:off x="4325566" y="193783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068" y="397854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82" indent="-342882" defTabSz="91435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</a:rPr>
              <a:t>Easy to Use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6438" y="1407509"/>
            <a:ext cx="2468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882" indent="-342882" defTabSz="91435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</a:rPr>
              <a:t>No memorization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048" name="Picture 24" descr="Related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99" y="1839555"/>
            <a:ext cx="2833032" cy="212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voice feature wav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9" y="1831807"/>
            <a:ext cx="2710023" cy="21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52918" y="125351"/>
            <a:ext cx="8520112" cy="647700"/>
          </a:xfrm>
        </p:spPr>
        <p:txBody>
          <a:bodyPr/>
          <a:lstStyle/>
          <a:p>
            <a:r>
              <a:rPr lang="en-US" altLang="zh-CN" dirty="0"/>
              <a:t>Voice Authentication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583" y="4378660"/>
            <a:ext cx="2786595" cy="2089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1174" y="4423902"/>
            <a:ext cx="2409903" cy="18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1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549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37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767953" y="4607719"/>
            <a:ext cx="8036719" cy="19105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Here we specifically aim to identify the final location of the phone after it traversed an unknown route. </a:t>
            </a: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endParaRPr lang="en-US" altLang="zh-CN" sz="196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429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We assume that </a:t>
            </a:r>
            <a:r>
              <a:rPr lang="en-US" altLang="zh-CN" sz="1969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the area </a:t>
            </a: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in which the </a:t>
            </a:r>
            <a:r>
              <a:rPr lang="en-US" altLang="zh-CN" sz="1969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mobile device owner moves is known</a:t>
            </a:r>
            <a:r>
              <a:rPr lang="en-US" altLang="zh-CN" sz="1969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, however the number of all possible routes in that area may be too large to practically pre-record each one.</a:t>
            </a:r>
            <a:endParaRPr lang="zh-CN" altLang="en-US" sz="196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27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94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28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182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629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216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635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" y="-94080"/>
            <a:ext cx="9120776" cy="7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99277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36397</TotalTime>
  <Words>3176</Words>
  <Application>Microsoft Macintosh PowerPoint</Application>
  <PresentationFormat>On-screen Show (4:3)</PresentationFormat>
  <Paragraphs>612</Paragraphs>
  <Slides>113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113</vt:i4>
      </vt:variant>
    </vt:vector>
  </HeadingPairs>
  <TitlesOfParts>
    <vt:vector size="131" baseType="lpstr">
      <vt:lpstr>Agency FB</vt:lpstr>
      <vt:lpstr>ＭＳ Ｐゴシック</vt:lpstr>
      <vt:lpstr>PMingLiU</vt:lpstr>
      <vt:lpstr>宋体</vt:lpstr>
      <vt:lpstr>URWPalladioL</vt:lpstr>
      <vt:lpstr>Adobe Devanagari</vt:lpstr>
      <vt:lpstr>Arial</vt:lpstr>
      <vt:lpstr>Baskerville Old Face</vt:lpstr>
      <vt:lpstr>Calibri</vt:lpstr>
      <vt:lpstr>Courier New</vt:lpstr>
      <vt:lpstr>Franklin Gothic Book</vt:lpstr>
      <vt:lpstr>Franklin Gothic Medium</vt:lpstr>
      <vt:lpstr>Gill Sans MT</vt:lpstr>
      <vt:lpstr>Times New Roman</vt:lpstr>
      <vt:lpstr>Trebuchet MS</vt:lpstr>
      <vt:lpstr>Wingdings</vt:lpstr>
      <vt:lpstr>Standarddesign</vt:lpstr>
      <vt:lpstr>1_Office Theme</vt:lpstr>
      <vt:lpstr>PowerPoint Presentation</vt:lpstr>
      <vt:lpstr>PowerPoint Presentation</vt:lpstr>
      <vt:lpstr>Internet of Things (IoT) &amp; Mobile Application Security</vt:lpstr>
      <vt:lpstr>Internet of Things (IoT) &amp; Mobile Application Security</vt:lpstr>
      <vt:lpstr>PowerPoint Presentation</vt:lpstr>
      <vt:lpstr>Software Security and Privacy</vt:lpstr>
      <vt:lpstr>PowerPoint Presentation</vt:lpstr>
      <vt:lpstr>Outline</vt:lpstr>
      <vt:lpstr>Voice Authentication</vt:lpstr>
      <vt:lpstr>Voice Authentication on Smartphones</vt:lpstr>
      <vt:lpstr>Outline</vt:lpstr>
      <vt:lpstr>Problem Formulation  </vt:lpstr>
      <vt:lpstr>Problem Formulation  </vt:lpstr>
      <vt:lpstr>Existing Solutions: Automatic speaker verification (ASV) system </vt:lpstr>
      <vt:lpstr>Problem Formulation  </vt:lpstr>
      <vt:lpstr>Problem Formulation  </vt:lpstr>
      <vt:lpstr>Outline</vt:lpstr>
      <vt:lpstr>Proposed Solution</vt:lpstr>
      <vt:lpstr>Proposed Solution</vt:lpstr>
      <vt:lpstr>Proposed Solution </vt:lpstr>
      <vt:lpstr>Proposed Solution</vt:lpstr>
      <vt:lpstr>Proposed Solution</vt:lpstr>
      <vt:lpstr>Proposed Solution</vt:lpstr>
      <vt:lpstr>Proposed Solution </vt:lpstr>
      <vt:lpstr>The Proposed Solution </vt:lpstr>
      <vt:lpstr>The Proposed Solution </vt:lpstr>
      <vt:lpstr>The Proposed Solution </vt:lpstr>
      <vt:lpstr>The Proposed Solution </vt:lpstr>
      <vt:lpstr>The Proposed Solution </vt:lpstr>
      <vt:lpstr>Outline</vt:lpstr>
      <vt:lpstr>Evaluation </vt:lpstr>
      <vt:lpstr>Evaluation  </vt:lpstr>
      <vt:lpstr>Evaluation </vt:lpstr>
      <vt:lpstr>Evaluation</vt:lpstr>
      <vt:lpstr>Evaluation</vt:lpstr>
      <vt:lpstr>Evaluation</vt:lpstr>
      <vt:lpstr>Outline</vt:lpstr>
      <vt:lpstr>Conclusion</vt:lpstr>
      <vt:lpstr>PlaceRaider</vt:lpstr>
      <vt:lpstr>Today’s smartphones are highly  capable sensing platforms</vt:lpstr>
      <vt:lpstr>These sensors allow for a new  generation of sensory malware</vt:lpstr>
      <vt:lpstr>PowerPoint Presentation</vt:lpstr>
      <vt:lpstr>Virtual Theft</vt:lpstr>
      <vt:lpstr>Building 3D models from images</vt:lpstr>
      <vt:lpstr>Can we generate good 3D models  from surreptitiously taken photos?</vt:lpstr>
      <vt:lpstr>Can we generate good 3D models  from surreptitiously taken photos?</vt:lpstr>
      <vt:lpstr>PlaceRaider Architecture</vt:lpstr>
      <vt:lpstr>PlaceRaider Architecture</vt:lpstr>
      <vt:lpstr>PlaceRaider Architecture</vt:lpstr>
      <vt:lpstr>PlaceRaider Architecture</vt:lpstr>
      <vt:lpstr>Collecting Images</vt:lpstr>
      <vt:lpstr>Disabling image previews  and shutter sounds</vt:lpstr>
      <vt:lpstr>Disabling image previews  and shutter sounds</vt:lpstr>
      <vt:lpstr>Disabling image previews  and shutter sounds CXlick</vt:lpstr>
      <vt:lpstr>PlaceRaider Trojan requires  innocuous permissions</vt:lpstr>
      <vt:lpstr>PlaceRaider Trojan requires  innocuous permissions</vt:lpstr>
      <vt:lpstr>Removing low-quality images</vt:lpstr>
      <vt:lpstr>Removing low-quality images</vt:lpstr>
      <vt:lpstr>Removing low-quality images</vt:lpstr>
      <vt:lpstr>Guided removal of redundant images</vt:lpstr>
      <vt:lpstr>Guided removal of redundant images</vt:lpstr>
      <vt:lpstr>Guided removal of redundant images</vt:lpstr>
      <vt:lpstr>Building a 3D model</vt:lpstr>
      <vt:lpstr>Building a 3D model</vt:lpstr>
      <vt:lpstr>Navigating the Data</vt:lpstr>
      <vt:lpstr>Navigating the Data</vt:lpstr>
      <vt:lpstr>Evaluation</vt:lpstr>
      <vt:lpstr>Study 1: Can we build 3D models from  opportunistically collected photos?</vt:lpstr>
      <vt:lpstr>Examined 3D reconstructions for each  participant’s dataset</vt:lpstr>
      <vt:lpstr>PowerPoint Presentation</vt:lpstr>
      <vt:lpstr>Study 2: Do these 3D models aid  virtual theft?</vt:lpstr>
      <vt:lpstr>PlaceRaider  is useful for  reconnaissance and exploration</vt:lpstr>
      <vt:lpstr>Defending against sensory malware  like PlaceRaider - it’s complicated</vt:lpstr>
      <vt:lpstr>In conclusion...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Microsoft Office User</cp:lastModifiedBy>
  <cp:revision>964</cp:revision>
  <dcterms:created xsi:type="dcterms:W3CDTF">2011-12-10T02:50:46Z</dcterms:created>
  <dcterms:modified xsi:type="dcterms:W3CDTF">2018-03-06T21:05:28Z</dcterms:modified>
</cp:coreProperties>
</file>