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587" r:id="rId2"/>
    <p:sldId id="979" r:id="rId3"/>
    <p:sldId id="784" r:id="rId4"/>
    <p:sldId id="980" r:id="rId5"/>
    <p:sldId id="981" r:id="rId6"/>
    <p:sldId id="983" r:id="rId7"/>
    <p:sldId id="984" r:id="rId8"/>
    <p:sldId id="985" r:id="rId9"/>
    <p:sldId id="986" r:id="rId10"/>
    <p:sldId id="988" r:id="rId11"/>
    <p:sldId id="989" r:id="rId12"/>
    <p:sldId id="987" r:id="rId13"/>
    <p:sldId id="990" r:id="rId14"/>
    <p:sldId id="991" r:id="rId15"/>
    <p:sldId id="992" r:id="rId16"/>
    <p:sldId id="993" r:id="rId17"/>
    <p:sldId id="996" r:id="rId18"/>
    <p:sldId id="997" r:id="rId19"/>
    <p:sldId id="998" r:id="rId20"/>
    <p:sldId id="999" r:id="rId21"/>
    <p:sldId id="1000" r:id="rId22"/>
    <p:sldId id="1001" r:id="rId23"/>
    <p:sldId id="1002" r:id="rId24"/>
    <p:sldId id="1004" r:id="rId25"/>
    <p:sldId id="1005" r:id="rId26"/>
    <p:sldId id="995" r:id="rId27"/>
    <p:sldId id="994" r:id="rId28"/>
    <p:sldId id="1006" r:id="rId29"/>
    <p:sldId id="1007" r:id="rId30"/>
    <p:sldId id="1008" r:id="rId31"/>
    <p:sldId id="1009" r:id="rId32"/>
    <p:sldId id="1010" r:id="rId33"/>
    <p:sldId id="716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10BEB"/>
    <a:srgbClr val="00F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32" autoAdjust="0"/>
    <p:restoredTop sz="83305"/>
  </p:normalViewPr>
  <p:slideViewPr>
    <p:cSldViewPr snapToGrid="0" snapToObjects="1">
      <p:cViewPr varScale="1">
        <p:scale>
          <a:sx n="81" d="100"/>
          <a:sy n="81" d="100"/>
        </p:scale>
        <p:origin x="176" y="2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3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535521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5575" y="1279972"/>
            <a:ext cx="898842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7</a:t>
            </a:r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/583 Advanced Topics in Computer Security</a:t>
            </a:r>
          </a:p>
          <a:p>
            <a:pPr algn="ctr"/>
            <a:r>
              <a:rPr lang="en-US" altLang="zh-Han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Modern Malware Analysis</a:t>
            </a:r>
          </a:p>
          <a:p>
            <a:pPr algn="ctr"/>
            <a:r>
              <a:rPr lang="en-US" altLang="zh-Han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Dynamic Analysis, Message Hook</a:t>
            </a: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59749" y="-133062"/>
            <a:ext cx="19598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CN" sz="7200" b="1" dirty="0">
                <a:solidFill>
                  <a:srgbClr val="247793">
                    <a:lumMod val="60000"/>
                    <a:lumOff val="40000"/>
                  </a:srgbClr>
                </a:solidFill>
                <a:latin typeface="Franklin Gothic Book" panose="020B0503020102020204"/>
              </a:rPr>
              <a:t>11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Picture 6" descr="A picture containing rain, clock, nature, object&#13;&#10;&#13;&#10;Description automatically generated">
            <a:extLst>
              <a:ext uri="{FF2B5EF4-FFF2-40B4-BE49-F238E27FC236}">
                <a16:creationId xmlns:a16="http://schemas.microsoft.com/office/drawing/2014/main" id="{BC0292AE-5682-D341-B3F7-F6CF886DE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00" y="3716402"/>
            <a:ext cx="3290400" cy="21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55699-2976-4148-8F2A-52FDB5ACF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memory address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76380AE-3507-5444-86C8-9B65AF3E9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4" y="749300"/>
            <a:ext cx="7355761" cy="60894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7ECA1-477A-E24B-91DB-512DDAB65240}"/>
              </a:ext>
            </a:extLst>
          </p:cNvPr>
          <p:cNvSpPr txBox="1"/>
          <p:nvPr/>
        </p:nvSpPr>
        <p:spPr>
          <a:xfrm>
            <a:off x="4051738" y="4398580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right click here</a:t>
            </a:r>
          </a:p>
        </p:txBody>
      </p:sp>
    </p:spTree>
    <p:extLst>
      <p:ext uri="{BB962C8B-B14F-4D97-AF65-F5344CB8AC3E}">
        <p14:creationId xmlns:p14="http://schemas.microsoft.com/office/powerpoint/2010/main" val="1637371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7ABDE-7139-2641-880E-6BBE94A9B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memory address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40F047D3-9761-094A-8F2F-F0F79AFCE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5" y="544349"/>
            <a:ext cx="7993117" cy="66171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FEB360-9DD6-144E-A532-17C6A97FEADC}"/>
              </a:ext>
            </a:extLst>
          </p:cNvPr>
          <p:cNvSpPr txBox="1"/>
          <p:nvPr/>
        </p:nvSpPr>
        <p:spPr>
          <a:xfrm>
            <a:off x="3468414" y="4146331"/>
            <a:ext cx="3160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Type address: 10010B20</a:t>
            </a:r>
          </a:p>
        </p:txBody>
      </p:sp>
    </p:spTree>
    <p:extLst>
      <p:ext uri="{BB962C8B-B14F-4D97-AF65-F5344CB8AC3E}">
        <p14:creationId xmlns:p14="http://schemas.microsoft.com/office/powerpoint/2010/main" val="158213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2E11A-2ED6-7549-9912-0D7795410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memory address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360CC0C-20DC-9549-A6F4-27E145B1A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21" y="749300"/>
            <a:ext cx="7632804" cy="6318825"/>
          </a:xfrm>
        </p:spPr>
      </p:pic>
    </p:spTree>
    <p:extLst>
      <p:ext uri="{BB962C8B-B14F-4D97-AF65-F5344CB8AC3E}">
        <p14:creationId xmlns:p14="http://schemas.microsoft.com/office/powerpoint/2010/main" val="571826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14E81-E95E-E74F-B3E6-39921F620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 the binary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77F2A-F3BD-BA4D-9B74-B05C2956F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7051D-A68C-6248-90AB-80D6CBE5A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61" y="425450"/>
            <a:ext cx="82841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80454B-C6DE-FC4F-BBC9-C9F6790F16AA}"/>
              </a:ext>
            </a:extLst>
          </p:cNvPr>
          <p:cNvSpPr txBox="1"/>
          <p:nvPr/>
        </p:nvSpPr>
        <p:spPr>
          <a:xfrm>
            <a:off x="559861" y="2900856"/>
            <a:ext cx="7774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highlight the region and right click and select </a:t>
            </a:r>
            <a:r>
              <a:rPr lang="en-US" b="1" dirty="0">
                <a:sym typeface="Wingdings" pitchFamily="2" charset="2"/>
              </a:rPr>
              <a:t> Binary  Edit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9276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E1E70-24F2-524B-8013-6BF10E167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the value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16E7DBE-EDC1-A64E-9AC6-A38CDBC17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6" y="525162"/>
            <a:ext cx="7882757" cy="6525749"/>
          </a:xfrm>
        </p:spPr>
      </p:pic>
    </p:spTree>
    <p:extLst>
      <p:ext uri="{BB962C8B-B14F-4D97-AF65-F5344CB8AC3E}">
        <p14:creationId xmlns:p14="http://schemas.microsoft.com/office/powerpoint/2010/main" val="2275539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85723-F0E1-E342-9FC1-85E135E8F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 the file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BA35DA2-12BB-6E4B-A328-1FE719897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4" y="408660"/>
            <a:ext cx="7790459" cy="64493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96FB5-9F36-7B49-BB44-A044D2F131DE}"/>
              </a:ext>
            </a:extLst>
          </p:cNvPr>
          <p:cNvSpPr txBox="1"/>
          <p:nvPr/>
        </p:nvSpPr>
        <p:spPr>
          <a:xfrm>
            <a:off x="2286000" y="2459421"/>
            <a:ext cx="4057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Right click and </a:t>
            </a:r>
          </a:p>
          <a:p>
            <a:r>
              <a:rPr lang="en-US" b="1" dirty="0"/>
              <a:t>Select “Copy to executable file”</a:t>
            </a:r>
          </a:p>
        </p:txBody>
      </p:sp>
    </p:spTree>
    <p:extLst>
      <p:ext uri="{BB962C8B-B14F-4D97-AF65-F5344CB8AC3E}">
        <p14:creationId xmlns:p14="http://schemas.microsoft.com/office/powerpoint/2010/main" val="248409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A529C-1641-DB49-995C-2956DAAD4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 the file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F859D55-0F28-1348-8502-B3F729901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20" y="749299"/>
            <a:ext cx="8097229" cy="67032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655F12-F7EB-0B49-B804-0CFD0CD01C22}"/>
              </a:ext>
            </a:extLst>
          </p:cNvPr>
          <p:cNvSpPr/>
          <p:nvPr/>
        </p:nvSpPr>
        <p:spPr>
          <a:xfrm>
            <a:off x="5123793" y="278208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Right click and </a:t>
            </a:r>
          </a:p>
          <a:p>
            <a:r>
              <a:rPr lang="en-US" b="1" dirty="0"/>
              <a:t>Select “save file”</a:t>
            </a:r>
          </a:p>
        </p:txBody>
      </p:sp>
    </p:spTree>
    <p:extLst>
      <p:ext uri="{BB962C8B-B14F-4D97-AF65-F5344CB8AC3E}">
        <p14:creationId xmlns:p14="http://schemas.microsoft.com/office/powerpoint/2010/main" val="2519731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6CA62-6B06-534C-8FC7-8D3122008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 err="1"/>
              <a:t>myhack.dll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 err="1"/>
              <a:t>Ollydbg</a:t>
            </a:r>
            <a:br>
              <a:rPr lang="en-US" altLang="zh-CN" dirty="0"/>
            </a:br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055CF52A-49AA-3A49-B21B-3D0DA40C5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0" y="749300"/>
            <a:ext cx="7893170" cy="6534369"/>
          </a:xfrm>
        </p:spPr>
      </p:pic>
    </p:spTree>
    <p:extLst>
      <p:ext uri="{BB962C8B-B14F-4D97-AF65-F5344CB8AC3E}">
        <p14:creationId xmlns:p14="http://schemas.microsoft.com/office/powerpoint/2010/main" val="3993764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BAD2-7368-C94D-91CB-E79D4E1E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to ”Events” </a:t>
            </a:r>
            <a:r>
              <a:rPr lang="en-US" dirty="0">
                <a:sym typeface="Wingdings" pitchFamily="2" charset="2"/>
              </a:rPr>
              <a:t> select “Break on new  module (DLL)”</a:t>
            </a:r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061F3AD4-D776-B246-B82B-631F79911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09" y="749300"/>
            <a:ext cx="7774693" cy="6436288"/>
          </a:xfr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B72F135A-0EA0-B84E-A37C-5FC6B471BF8B}"/>
              </a:ext>
            </a:extLst>
          </p:cNvPr>
          <p:cNvSpPr/>
          <p:nvPr/>
        </p:nvSpPr>
        <p:spPr bwMode="auto">
          <a:xfrm>
            <a:off x="504497" y="3231931"/>
            <a:ext cx="1229710" cy="33107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560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F4B9-50D8-3443-9C93-4898AF8C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Attach to a process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3082BB1-9445-8042-9CDB-004397246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749299"/>
            <a:ext cx="8047640" cy="6662247"/>
          </a:xfr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B1B3C6A7-8099-904E-B10E-B0CBEABC49FF}"/>
              </a:ext>
            </a:extLst>
          </p:cNvPr>
          <p:cNvSpPr/>
          <p:nvPr/>
        </p:nvSpPr>
        <p:spPr bwMode="auto">
          <a:xfrm>
            <a:off x="323850" y="1749972"/>
            <a:ext cx="795502" cy="2995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00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98B97-EDB4-F546-B84A-794C1434D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77CCD-DE75-9340-9DA4-B9B485724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executing</a:t>
            </a:r>
            <a:r>
              <a:rPr lang="zh-CN" altLang="en-US" dirty="0"/>
              <a:t> </a:t>
            </a:r>
            <a:r>
              <a:rPr lang="en-US" altLang="zh-CN" dirty="0"/>
              <a:t>malware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monitored</a:t>
            </a:r>
            <a:r>
              <a:rPr lang="zh-CN" altLang="en-US" dirty="0"/>
              <a:t> </a:t>
            </a:r>
            <a:r>
              <a:rPr lang="en-US" altLang="zh-CN" dirty="0"/>
              <a:t>environment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observe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behaviors.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today’s</a:t>
            </a:r>
            <a:r>
              <a:rPr lang="zh-CN" altLang="en-US" dirty="0"/>
              <a:t> </a:t>
            </a:r>
            <a:r>
              <a:rPr lang="en-US" altLang="zh-CN" dirty="0"/>
              <a:t>lecture:</a:t>
            </a:r>
          </a:p>
          <a:p>
            <a:pPr lvl="1"/>
            <a:r>
              <a:rPr lang="en-US" altLang="zh-CN" dirty="0"/>
              <a:t>Dynamic Analysis</a:t>
            </a:r>
          </a:p>
          <a:p>
            <a:pPr lvl="2"/>
            <a:r>
              <a:rPr lang="en-US" altLang="zh-CN" dirty="0"/>
              <a:t>Tweak</a:t>
            </a:r>
            <a:r>
              <a:rPr lang="zh-CN" altLang="en-US" dirty="0"/>
              <a:t> </a:t>
            </a:r>
            <a:r>
              <a:rPr lang="en-US" altLang="zh-CN" dirty="0" err="1"/>
              <a:t>myhack.dll</a:t>
            </a:r>
            <a:r>
              <a:rPr lang="en-US" altLang="zh-CN" dirty="0"/>
              <a:t> </a:t>
            </a:r>
            <a:r>
              <a:rPr lang="en-US" altLang="zh-CN" dirty="0">
                <a:sym typeface="Wingdings" pitchFamily="2" charset="2"/>
              </a:rPr>
              <a:t> Redo Lab0</a:t>
            </a:r>
            <a:endParaRPr lang="en-US" altLang="zh-CN" dirty="0"/>
          </a:p>
          <a:p>
            <a:pPr lvl="2"/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 err="1"/>
              <a:t>myhack.dll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 err="1"/>
              <a:t>OllyDbg</a:t>
            </a:r>
            <a:endParaRPr lang="en-US" altLang="zh-CN" dirty="0"/>
          </a:p>
          <a:p>
            <a:pPr lvl="2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 err="1"/>
              <a:t>wireshark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monitor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</a:p>
          <a:p>
            <a:pPr lvl="1"/>
            <a:r>
              <a:rPr lang="en-US" altLang="zh-CN" dirty="0"/>
              <a:t>Hook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166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F4B9-50D8-3443-9C93-4898AF8C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Attach to a process (</a:t>
            </a:r>
            <a:r>
              <a:rPr lang="en-US" dirty="0" err="1"/>
              <a:t>Notepad.exe</a:t>
            </a:r>
            <a:r>
              <a:rPr lang="en-US" dirty="0"/>
              <a:t>)</a:t>
            </a:r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1BDDABFE-A845-6946-9197-8B6F7D78F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36" y="560113"/>
            <a:ext cx="7758928" cy="6423237"/>
          </a:xfrm>
        </p:spPr>
      </p:pic>
    </p:spTree>
    <p:extLst>
      <p:ext uri="{BB962C8B-B14F-4D97-AF65-F5344CB8AC3E}">
        <p14:creationId xmlns:p14="http://schemas.microsoft.com/office/powerpoint/2010/main" val="972504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C461C-ACE6-F34F-9FBD-F9E9C827D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 </a:t>
            </a:r>
            <a:r>
              <a:rPr lang="en-US" dirty="0" err="1"/>
              <a:t>Dll</a:t>
            </a:r>
            <a:endParaRPr lang="en-US" dirty="0"/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7090517B-E34D-6E40-9506-AA0B4EAB5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64" y="874219"/>
            <a:ext cx="7361397" cy="6094140"/>
          </a:xfrm>
        </p:spPr>
      </p:pic>
    </p:spTree>
    <p:extLst>
      <p:ext uri="{BB962C8B-B14F-4D97-AF65-F5344CB8AC3E}">
        <p14:creationId xmlns:p14="http://schemas.microsoft.com/office/powerpoint/2010/main" val="3491888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6649C-2D86-E441-8738-AA10BD48D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095F71D1-419A-6B4F-82C8-B450EDCB3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71" y="591645"/>
            <a:ext cx="7931258" cy="6565900"/>
          </a:xfrm>
        </p:spPr>
      </p:pic>
    </p:spTree>
    <p:extLst>
      <p:ext uri="{BB962C8B-B14F-4D97-AF65-F5344CB8AC3E}">
        <p14:creationId xmlns:p14="http://schemas.microsoft.com/office/powerpoint/2010/main" val="1265600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EB688-0CC3-884E-A979-4070FE5CE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1E39036-D84B-5748-8EF8-20587BFFC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64" y="749300"/>
            <a:ext cx="7400550" cy="6061972"/>
          </a:xfrm>
        </p:spPr>
      </p:pic>
    </p:spTree>
    <p:extLst>
      <p:ext uri="{BB962C8B-B14F-4D97-AF65-F5344CB8AC3E}">
        <p14:creationId xmlns:p14="http://schemas.microsoft.com/office/powerpoint/2010/main" val="2544672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82A73-64EA-0342-9CE0-7CF4F5C64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4EA806F-E0E0-9A4A-B1E5-BC7346AF1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941" y="101600"/>
            <a:ext cx="8817428" cy="7111040"/>
          </a:xfrm>
        </p:spPr>
      </p:pic>
      <p:pic>
        <p:nvPicPr>
          <p:cNvPr id="6" name="Content Placeholder 4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B6A20741-38E9-0C40-B6E4-F8CEABA36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6005" y="567872"/>
            <a:ext cx="4807995" cy="54047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26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D7288-337C-6844-A21D-E0ADC539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BF13C2-C024-8E45-92DE-B861219BF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" y="1489075"/>
            <a:ext cx="8202931" cy="4313238"/>
          </a:xfrm>
        </p:spPr>
      </p:pic>
    </p:spTree>
    <p:extLst>
      <p:ext uri="{BB962C8B-B14F-4D97-AF65-F5344CB8AC3E}">
        <p14:creationId xmlns:p14="http://schemas.microsoft.com/office/powerpoint/2010/main" val="4087147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F6CC2-C9E0-D448-94B4-20E6E890D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Wireshark to monitor network traffic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62907-9FD4-8F47-8EFC-F5C2A813A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Wireshark to monitor network traffic </a:t>
            </a:r>
          </a:p>
        </p:txBody>
      </p:sp>
    </p:spTree>
    <p:extLst>
      <p:ext uri="{BB962C8B-B14F-4D97-AF65-F5344CB8AC3E}">
        <p14:creationId xmlns:p14="http://schemas.microsoft.com/office/powerpoint/2010/main" val="3842710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6FA8-B827-374C-B5EB-D9E3D12F4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Wireshark</a:t>
            </a:r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A83E1A-BEBB-3346-A613-276BA6FD7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0" y="749300"/>
            <a:ext cx="7518667" cy="6158725"/>
          </a:xfrm>
        </p:spPr>
      </p:pic>
    </p:spTree>
    <p:extLst>
      <p:ext uri="{BB962C8B-B14F-4D97-AF65-F5344CB8AC3E}">
        <p14:creationId xmlns:p14="http://schemas.microsoft.com/office/powerpoint/2010/main" val="1244671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5CB61-FB7A-E849-B52C-C9A0A8183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Hook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38A63-5795-3E41-B9D2-7FB90931B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1644650"/>
            <a:ext cx="78994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70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5CB61-FB7A-E849-B52C-C9A0A8183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Hook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432FC-BFA1-1843-9DA4-E1BDFA6E6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8" y="1497764"/>
            <a:ext cx="9144000" cy="386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97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AC2E-5A7C-484F-A655-CF46E4F8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Code of </a:t>
            </a:r>
            <a:r>
              <a:rPr lang="en-US" dirty="0" err="1"/>
              <a:t>myhack.dll</a:t>
            </a:r>
            <a:endParaRPr lang="en-US" dirty="0"/>
          </a:p>
        </p:txBody>
      </p:sp>
      <p:pic>
        <p:nvPicPr>
          <p:cNvPr id="5" name="Content Placeholder 4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DF1A1FAB-156C-FA47-94DC-343F6BF4E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22" y="749300"/>
            <a:ext cx="5448377" cy="6124623"/>
          </a:xfrm>
        </p:spPr>
      </p:pic>
    </p:spTree>
    <p:extLst>
      <p:ext uri="{BB962C8B-B14F-4D97-AF65-F5344CB8AC3E}">
        <p14:creationId xmlns:p14="http://schemas.microsoft.com/office/powerpoint/2010/main" val="2834207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2B7B-7B2B-FF41-BB2B-04B12714D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</a:t>
            </a:r>
            <a:r>
              <a:rPr lang="en-US"/>
              <a:t>Hook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78E22-A9B8-FE4F-86C4-FA0459719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 </a:t>
            </a:r>
            <a:r>
              <a:rPr lang="en-US" dirty="0" err="1"/>
              <a:t>HookMain.exe</a:t>
            </a:r>
            <a:endParaRPr lang="en-US" dirty="0"/>
          </a:p>
          <a:p>
            <a:r>
              <a:rPr lang="en-US" dirty="0"/>
              <a:t>Download </a:t>
            </a:r>
            <a:r>
              <a:rPr lang="en-US" dirty="0" err="1"/>
              <a:t>Hook.zip</a:t>
            </a:r>
            <a:r>
              <a:rPr lang="en-US" dirty="0"/>
              <a:t> from our course website, unzip it (password: infected)</a:t>
            </a:r>
          </a:p>
        </p:txBody>
      </p:sp>
    </p:spTree>
    <p:extLst>
      <p:ext uri="{BB962C8B-B14F-4D97-AF65-F5344CB8AC3E}">
        <p14:creationId xmlns:p14="http://schemas.microsoft.com/office/powerpoint/2010/main" val="1032739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6CED5-4BDE-D449-9100-99E89DC88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C20996-1CA2-6F4E-B373-E1C7FC319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52" y="101600"/>
            <a:ext cx="5517632" cy="6756400"/>
          </a:xfrm>
        </p:spPr>
      </p:pic>
    </p:spTree>
    <p:extLst>
      <p:ext uri="{BB962C8B-B14F-4D97-AF65-F5344CB8AC3E}">
        <p14:creationId xmlns:p14="http://schemas.microsoft.com/office/powerpoint/2010/main" val="2263037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87B87-75BA-5B4C-A874-385A8AB69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04C3872-A95B-EE4D-8C5D-51E37AFCE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28" y="-1"/>
            <a:ext cx="3883800" cy="6918021"/>
          </a:xfrm>
        </p:spPr>
      </p:pic>
    </p:spTree>
    <p:extLst>
      <p:ext uri="{BB962C8B-B14F-4D97-AF65-F5344CB8AC3E}">
        <p14:creationId xmlns:p14="http://schemas.microsoft.com/office/powerpoint/2010/main" val="3008390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  <p:pic>
        <p:nvPicPr>
          <p:cNvPr id="5" name="Picture 9" descr="imgres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11" y="3385498"/>
            <a:ext cx="1662089" cy="16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FC2E2-9541-C24B-BAF3-F2AC82AA6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Revisit</a:t>
            </a:r>
            <a:r>
              <a:rPr lang="zh-CN" altLang="en-US" dirty="0"/>
              <a:t> </a:t>
            </a:r>
            <a:r>
              <a:rPr lang="en-US" altLang="zh-CN" dirty="0"/>
              <a:t>Lab0</a:t>
            </a:r>
            <a:endParaRPr lang="en-US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D3F9B1-98AD-2F48-B2BA-56D7B11DA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61" y="1489075"/>
            <a:ext cx="6366303" cy="4313238"/>
          </a:xfrm>
        </p:spPr>
      </p:pic>
    </p:spTree>
    <p:extLst>
      <p:ext uri="{BB962C8B-B14F-4D97-AF65-F5344CB8AC3E}">
        <p14:creationId xmlns:p14="http://schemas.microsoft.com/office/powerpoint/2010/main" val="213265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2BA81-09CA-9942-B8C6-7891E08AD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 err="1"/>
              <a:t>Ollydbg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reverse</a:t>
            </a:r>
            <a:r>
              <a:rPr lang="zh-CN" altLang="en-US" dirty="0"/>
              <a:t> </a:t>
            </a:r>
            <a:r>
              <a:rPr lang="en-US" altLang="zh-CN" dirty="0" err="1"/>
              <a:t>myhack.dll</a:t>
            </a:r>
            <a:endParaRPr lang="en-US" dirty="0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8698FDD-D9E0-0144-BD2C-826FB9090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56" y="749300"/>
            <a:ext cx="7284887" cy="6030801"/>
          </a:xfrm>
        </p:spPr>
      </p:pic>
    </p:spTree>
    <p:extLst>
      <p:ext uri="{BB962C8B-B14F-4D97-AF65-F5344CB8AC3E}">
        <p14:creationId xmlns:p14="http://schemas.microsoft.com/office/powerpoint/2010/main" val="1893241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2BA81-09CA-9942-B8C6-7891E08AD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 err="1"/>
              <a:t>Ollydbg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reverse</a:t>
            </a:r>
            <a:r>
              <a:rPr lang="zh-CN" altLang="en-US" dirty="0"/>
              <a:t> </a:t>
            </a:r>
            <a:r>
              <a:rPr lang="en-US" altLang="zh-CN" dirty="0" err="1"/>
              <a:t>myhack.dll</a:t>
            </a:r>
            <a:endParaRPr lang="en-US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F41EB375-909C-434A-B06B-EABCD05AD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87" y="749300"/>
            <a:ext cx="7333422" cy="6006986"/>
          </a:xfrm>
        </p:spPr>
      </p:pic>
    </p:spTree>
    <p:extLst>
      <p:ext uri="{BB962C8B-B14F-4D97-AF65-F5344CB8AC3E}">
        <p14:creationId xmlns:p14="http://schemas.microsoft.com/office/powerpoint/2010/main" val="4106631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AD89-DFAB-9D47-8E1C-E97AFBE5F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01600"/>
            <a:ext cx="8520112" cy="647700"/>
          </a:xfrm>
        </p:spPr>
        <p:txBody>
          <a:bodyPr/>
          <a:lstStyle/>
          <a:p>
            <a:r>
              <a:rPr lang="en-US" dirty="0"/>
              <a:t>Search Text Strings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FCA557A-F017-9E45-B43A-359717631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88" y="383491"/>
            <a:ext cx="7357624" cy="6091017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2C58E6-DDA9-224D-A0FF-DE53B434AAB2}"/>
              </a:ext>
            </a:extLst>
          </p:cNvPr>
          <p:cNvSpPr/>
          <p:nvPr/>
        </p:nvSpPr>
        <p:spPr bwMode="auto">
          <a:xfrm>
            <a:off x="5164281" y="4010891"/>
            <a:ext cx="1756063" cy="1143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088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A2C1B-2AE6-3E43-B7EA-31E19E403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Text Strings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BFDCAFF-2B0E-0543-9B16-201A0DF3A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96" y="749300"/>
            <a:ext cx="7457596" cy="61087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E1ACF2-B515-F04F-A67A-DCCB520BE887}"/>
              </a:ext>
            </a:extLst>
          </p:cNvPr>
          <p:cNvSpPr/>
          <p:nvPr/>
        </p:nvSpPr>
        <p:spPr bwMode="auto">
          <a:xfrm>
            <a:off x="1144073" y="2008671"/>
            <a:ext cx="5745457" cy="13543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74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A2C1B-2AE6-3E43-B7EA-31E19E403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Text Strings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971C25DF-B20A-A045-8FAF-7D1D314C5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54" y="749300"/>
            <a:ext cx="7534432" cy="61716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E194D-C2FF-9548-9F4C-458B1DFBD95B}"/>
              </a:ext>
            </a:extLst>
          </p:cNvPr>
          <p:cNvSpPr txBox="1"/>
          <p:nvPr/>
        </p:nvSpPr>
        <p:spPr>
          <a:xfrm>
            <a:off x="1215717" y="4698124"/>
            <a:ext cx="3344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Target address: 10010B20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763B66-DF47-A54C-8F73-755DFB369E80}"/>
              </a:ext>
            </a:extLst>
          </p:cNvPr>
          <p:cNvCxnSpPr/>
          <p:nvPr/>
        </p:nvCxnSpPr>
        <p:spPr bwMode="auto">
          <a:xfrm flipV="1">
            <a:off x="2096814" y="4225159"/>
            <a:ext cx="0" cy="6730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02864547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47265</TotalTime>
  <Words>247</Words>
  <Application>Microsoft Macintosh PowerPoint</Application>
  <PresentationFormat>On-screen Show (4:3)</PresentationFormat>
  <Paragraphs>51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Agency FB</vt:lpstr>
      <vt:lpstr>Arial</vt:lpstr>
      <vt:lpstr>Franklin Gothic Book</vt:lpstr>
      <vt:lpstr>Franklin Gothic Medium</vt:lpstr>
      <vt:lpstr>Wingdings</vt:lpstr>
      <vt:lpstr>Standarddesign</vt:lpstr>
      <vt:lpstr>PowerPoint Presentation</vt:lpstr>
      <vt:lpstr>Dynamic Analysis</vt:lpstr>
      <vt:lpstr>Source Code of myhack.dll</vt:lpstr>
      <vt:lpstr>Revisit Lab0</vt:lpstr>
      <vt:lpstr>Use Ollydbg to reverse myhack.dll</vt:lpstr>
      <vt:lpstr>Use Ollydbg to reverse myhack.dll</vt:lpstr>
      <vt:lpstr>Search Text Strings</vt:lpstr>
      <vt:lpstr>Search Text Strings</vt:lpstr>
      <vt:lpstr>Search Text Strings</vt:lpstr>
      <vt:lpstr>Check memory address</vt:lpstr>
      <vt:lpstr>Check memory address</vt:lpstr>
      <vt:lpstr>Check memory address</vt:lpstr>
      <vt:lpstr>Edit the binary data</vt:lpstr>
      <vt:lpstr>Change the value</vt:lpstr>
      <vt:lpstr>Save the file</vt:lpstr>
      <vt:lpstr>Save the file</vt:lpstr>
      <vt:lpstr>Dynamic analysis myhack.dll with Ollydbg </vt:lpstr>
      <vt:lpstr>Go to ”Events”  select “Break on new  module (DLL)”</vt:lpstr>
      <vt:lpstr>Attach to a process</vt:lpstr>
      <vt:lpstr>Attach to a process (Notepad.exe)</vt:lpstr>
      <vt:lpstr>Inject Dll</vt:lpstr>
      <vt:lpstr>PowerPoint Presentation</vt:lpstr>
      <vt:lpstr>PowerPoint Presentation</vt:lpstr>
      <vt:lpstr>PowerPoint Presentation</vt:lpstr>
      <vt:lpstr>PowerPoint Presentation</vt:lpstr>
      <vt:lpstr>Use Wireshark to monitor network traffic  </vt:lpstr>
      <vt:lpstr>Wireshark</vt:lpstr>
      <vt:lpstr>Message Hook</vt:lpstr>
      <vt:lpstr>Message Hook</vt:lpstr>
      <vt:lpstr>Message Hook Example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Chen, Si</cp:lastModifiedBy>
  <cp:revision>1201</cp:revision>
  <dcterms:created xsi:type="dcterms:W3CDTF">2011-12-10T02:50:46Z</dcterms:created>
  <dcterms:modified xsi:type="dcterms:W3CDTF">2019-03-05T20:14:50Z</dcterms:modified>
</cp:coreProperties>
</file>